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660" r:id="rId5"/>
    <p:sldMasterId id="2147483675" r:id="rId6"/>
  </p:sldMasterIdLst>
  <p:notesMasterIdLst>
    <p:notesMasterId r:id="rId18"/>
  </p:notesMasterIdLst>
  <p:sldIdLst>
    <p:sldId id="554" r:id="rId7"/>
    <p:sldId id="556" r:id="rId8"/>
    <p:sldId id="377" r:id="rId9"/>
    <p:sldId id="339" r:id="rId10"/>
    <p:sldId id="383" r:id="rId11"/>
    <p:sldId id="367" r:id="rId12"/>
    <p:sldId id="345" r:id="rId13"/>
    <p:sldId id="557" r:id="rId14"/>
    <p:sldId id="375" r:id="rId15"/>
    <p:sldId id="559" r:id="rId16"/>
    <p:sldId id="3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43F"/>
    <a:srgbClr val="D52A32"/>
    <a:srgbClr val="F06D63"/>
    <a:srgbClr val="F6CD13"/>
    <a:srgbClr val="B5DCC7"/>
    <a:srgbClr val="75BA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31DE22-7156-40E4-82F8-9464B17A5544}" v="6" dt="2022-09-02T11:13:44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A9A97-F320-4ED9-BBF9-87D99E5FE74A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E64531-EBEE-4CE0-A753-25CDF8CB6DCF}">
      <dgm:prSet/>
      <dgm:spPr/>
      <dgm:t>
        <a:bodyPr/>
        <a:lstStyle/>
        <a:p>
          <a:pPr>
            <a:defRPr b="1"/>
          </a:pPr>
          <a:r>
            <a:rPr lang="en-US"/>
            <a:t>Friday 28 October </a:t>
          </a:r>
        </a:p>
      </dgm:t>
    </dgm:pt>
    <dgm:pt modelId="{8512C2AE-D44C-4B40-B2FD-455460C1209E}" type="parTrans" cxnId="{52BAA2C8-4B2A-40D0-BC00-671A76B5CD1F}">
      <dgm:prSet/>
      <dgm:spPr/>
      <dgm:t>
        <a:bodyPr/>
        <a:lstStyle/>
        <a:p>
          <a:endParaRPr lang="en-US"/>
        </a:p>
      </dgm:t>
    </dgm:pt>
    <dgm:pt modelId="{C237AC1F-38A0-4E22-BBD7-12BA42DD3725}" type="sibTrans" cxnId="{52BAA2C8-4B2A-40D0-BC00-671A76B5CD1F}">
      <dgm:prSet/>
      <dgm:spPr/>
      <dgm:t>
        <a:bodyPr/>
        <a:lstStyle/>
        <a:p>
          <a:endParaRPr lang="en-US"/>
        </a:p>
      </dgm:t>
    </dgm:pt>
    <dgm:pt modelId="{DA53640B-3F79-4DDD-BDB2-051CF589A933}">
      <dgm:prSet/>
      <dgm:spPr/>
      <dgm:t>
        <a:bodyPr/>
        <a:lstStyle/>
        <a:p>
          <a:r>
            <a:rPr lang="en-US"/>
            <a:t>Deadline for applications</a:t>
          </a:r>
        </a:p>
      </dgm:t>
    </dgm:pt>
    <dgm:pt modelId="{83D6B1F9-93CB-4943-BF18-82AF606387F3}" type="parTrans" cxnId="{4411F3E2-A4A4-437B-8C8B-4D577F739956}">
      <dgm:prSet/>
      <dgm:spPr/>
      <dgm:t>
        <a:bodyPr/>
        <a:lstStyle/>
        <a:p>
          <a:endParaRPr lang="en-US"/>
        </a:p>
      </dgm:t>
    </dgm:pt>
    <dgm:pt modelId="{11A959EF-D51C-4FD0-84DD-966B9A8A2233}" type="sibTrans" cxnId="{4411F3E2-A4A4-437B-8C8B-4D577F739956}">
      <dgm:prSet/>
      <dgm:spPr/>
      <dgm:t>
        <a:bodyPr/>
        <a:lstStyle/>
        <a:p>
          <a:endParaRPr lang="en-US"/>
        </a:p>
      </dgm:t>
    </dgm:pt>
    <dgm:pt modelId="{C8A1B654-862C-432A-A4A8-472092706BBA}">
      <dgm:prSet/>
      <dgm:spPr/>
      <dgm:t>
        <a:bodyPr/>
        <a:lstStyle/>
        <a:p>
          <a:pPr>
            <a:defRPr b="1"/>
          </a:pPr>
          <a:r>
            <a:rPr lang="en-US"/>
            <a:t>December 2022</a:t>
          </a:r>
        </a:p>
      </dgm:t>
    </dgm:pt>
    <dgm:pt modelId="{D475B15E-8C44-4024-8797-660D24525FAF}" type="parTrans" cxnId="{902D9E14-8149-4FE6-880C-2B4BD3C8DA3A}">
      <dgm:prSet/>
      <dgm:spPr/>
      <dgm:t>
        <a:bodyPr/>
        <a:lstStyle/>
        <a:p>
          <a:endParaRPr lang="en-US"/>
        </a:p>
      </dgm:t>
    </dgm:pt>
    <dgm:pt modelId="{867C5DFB-9C36-4D0C-A13F-AAB0A20BF36F}" type="sibTrans" cxnId="{902D9E14-8149-4FE6-880C-2B4BD3C8DA3A}">
      <dgm:prSet/>
      <dgm:spPr/>
      <dgm:t>
        <a:bodyPr/>
        <a:lstStyle/>
        <a:p>
          <a:endParaRPr lang="en-US"/>
        </a:p>
      </dgm:t>
    </dgm:pt>
    <dgm:pt modelId="{81BA114F-E2BD-457D-93D2-055BC3C71C28}">
      <dgm:prSet/>
      <dgm:spPr/>
      <dgm:t>
        <a:bodyPr/>
        <a:lstStyle/>
        <a:p>
          <a:r>
            <a:rPr lang="en-US"/>
            <a:t>Panel decision and feedback</a:t>
          </a:r>
        </a:p>
      </dgm:t>
    </dgm:pt>
    <dgm:pt modelId="{51565017-DD14-4DD2-BCC9-A171834AD656}" type="parTrans" cxnId="{DF9A5C76-83BF-4DF4-B322-613EF77004B6}">
      <dgm:prSet/>
      <dgm:spPr/>
      <dgm:t>
        <a:bodyPr/>
        <a:lstStyle/>
        <a:p>
          <a:endParaRPr lang="en-US"/>
        </a:p>
      </dgm:t>
    </dgm:pt>
    <dgm:pt modelId="{1ED92166-3895-438A-A6EE-8DF15467CA35}" type="sibTrans" cxnId="{DF9A5C76-83BF-4DF4-B322-613EF77004B6}">
      <dgm:prSet/>
      <dgm:spPr/>
      <dgm:t>
        <a:bodyPr/>
        <a:lstStyle/>
        <a:p>
          <a:endParaRPr lang="en-US"/>
        </a:p>
      </dgm:t>
    </dgm:pt>
    <dgm:pt modelId="{0C1FDA22-D3CE-4BBC-B775-B44A4D601499}">
      <dgm:prSet/>
      <dgm:spPr/>
      <dgm:t>
        <a:bodyPr/>
        <a:lstStyle/>
        <a:p>
          <a:pPr>
            <a:defRPr b="1"/>
          </a:pPr>
          <a:r>
            <a:rPr lang="en-US"/>
            <a:t>January – March 23</a:t>
          </a:r>
        </a:p>
      </dgm:t>
    </dgm:pt>
    <dgm:pt modelId="{7FE6E947-BCA9-4381-AA2A-B1316DDF3A8E}" type="parTrans" cxnId="{32F822CE-6FB4-4F0B-86A4-48298327378C}">
      <dgm:prSet/>
      <dgm:spPr/>
      <dgm:t>
        <a:bodyPr/>
        <a:lstStyle/>
        <a:p>
          <a:endParaRPr lang="en-US"/>
        </a:p>
      </dgm:t>
    </dgm:pt>
    <dgm:pt modelId="{1C545480-EB0F-4408-A44C-8BF07A35DFF4}" type="sibTrans" cxnId="{32F822CE-6FB4-4F0B-86A4-48298327378C}">
      <dgm:prSet/>
      <dgm:spPr/>
      <dgm:t>
        <a:bodyPr/>
        <a:lstStyle/>
        <a:p>
          <a:endParaRPr lang="en-US"/>
        </a:p>
      </dgm:t>
    </dgm:pt>
    <dgm:pt modelId="{F8689E48-9AC8-48BF-9C14-73F6740AD314}">
      <dgm:prSet/>
      <dgm:spPr/>
      <dgm:t>
        <a:bodyPr/>
        <a:lstStyle/>
        <a:p>
          <a:r>
            <a:rPr lang="en-US"/>
            <a:t>Development and mentorship programme</a:t>
          </a:r>
        </a:p>
      </dgm:t>
    </dgm:pt>
    <dgm:pt modelId="{0A29E778-3EF6-4CBE-BB33-AADC8499349A}" type="parTrans" cxnId="{F0BCE038-2A50-4C0A-BFEA-6B1A939F3F43}">
      <dgm:prSet/>
      <dgm:spPr/>
      <dgm:t>
        <a:bodyPr/>
        <a:lstStyle/>
        <a:p>
          <a:endParaRPr lang="en-US"/>
        </a:p>
      </dgm:t>
    </dgm:pt>
    <dgm:pt modelId="{46017FE2-CC68-4D39-8C07-D07C4C4310A4}" type="sibTrans" cxnId="{F0BCE038-2A50-4C0A-BFEA-6B1A939F3F43}">
      <dgm:prSet/>
      <dgm:spPr/>
      <dgm:t>
        <a:bodyPr/>
        <a:lstStyle/>
        <a:p>
          <a:endParaRPr lang="en-US"/>
        </a:p>
      </dgm:t>
    </dgm:pt>
    <dgm:pt modelId="{03FDF554-5464-43AA-835C-F19E37F7516D}">
      <dgm:prSet/>
      <dgm:spPr/>
      <dgm:t>
        <a:bodyPr/>
        <a:lstStyle/>
        <a:p>
          <a:pPr>
            <a:defRPr b="1"/>
          </a:pPr>
          <a:r>
            <a:rPr lang="en-US"/>
            <a:t>April</a:t>
          </a:r>
        </a:p>
      </dgm:t>
    </dgm:pt>
    <dgm:pt modelId="{677826DB-F7AC-41A8-A19A-80A8CB2BADFB}" type="parTrans" cxnId="{46D89819-EA0D-4E35-87A0-5340C0B2A9EE}">
      <dgm:prSet/>
      <dgm:spPr/>
      <dgm:t>
        <a:bodyPr/>
        <a:lstStyle/>
        <a:p>
          <a:endParaRPr lang="en-US"/>
        </a:p>
      </dgm:t>
    </dgm:pt>
    <dgm:pt modelId="{BA724648-C064-4A1C-9C28-55A2869D2269}" type="sibTrans" cxnId="{46D89819-EA0D-4E35-87A0-5340C0B2A9EE}">
      <dgm:prSet/>
      <dgm:spPr/>
      <dgm:t>
        <a:bodyPr/>
        <a:lstStyle/>
        <a:p>
          <a:endParaRPr lang="en-US"/>
        </a:p>
      </dgm:t>
    </dgm:pt>
    <dgm:pt modelId="{01220540-3C4E-4993-93EA-690AD0668BD2}">
      <dgm:prSet/>
      <dgm:spPr/>
      <dgm:t>
        <a:bodyPr/>
        <a:lstStyle/>
        <a:p>
          <a:r>
            <a:rPr lang="en-US"/>
            <a:t>Midpoint scholars meeting: where scholars will share good practice and discuss progress to date</a:t>
          </a:r>
        </a:p>
      </dgm:t>
    </dgm:pt>
    <dgm:pt modelId="{528DE83A-28A8-4345-B855-93EA52505B6F}" type="parTrans" cxnId="{ACFE0E56-C9FD-4AB0-90FA-0A70D7F2A913}">
      <dgm:prSet/>
      <dgm:spPr/>
      <dgm:t>
        <a:bodyPr/>
        <a:lstStyle/>
        <a:p>
          <a:endParaRPr lang="en-US"/>
        </a:p>
      </dgm:t>
    </dgm:pt>
    <dgm:pt modelId="{C4B4FC25-6C7D-49D6-8B80-1A2B409E053E}" type="sibTrans" cxnId="{ACFE0E56-C9FD-4AB0-90FA-0A70D7F2A913}">
      <dgm:prSet/>
      <dgm:spPr/>
      <dgm:t>
        <a:bodyPr/>
        <a:lstStyle/>
        <a:p>
          <a:endParaRPr lang="en-US"/>
        </a:p>
      </dgm:t>
    </dgm:pt>
    <dgm:pt modelId="{F2BEA93A-CB2F-4089-9192-EFDD9FB3AD2A}">
      <dgm:prSet/>
      <dgm:spPr/>
      <dgm:t>
        <a:bodyPr/>
        <a:lstStyle/>
        <a:p>
          <a:pPr>
            <a:defRPr b="1"/>
          </a:pPr>
          <a:r>
            <a:rPr lang="en-US"/>
            <a:t>31 July 2023</a:t>
          </a:r>
        </a:p>
      </dgm:t>
    </dgm:pt>
    <dgm:pt modelId="{ECAB0E4E-CCED-4846-8032-8B43B5FD2435}" type="parTrans" cxnId="{F8913D11-F55A-4AD3-A91F-D3F4F51580B4}">
      <dgm:prSet/>
      <dgm:spPr/>
      <dgm:t>
        <a:bodyPr/>
        <a:lstStyle/>
        <a:p>
          <a:endParaRPr lang="en-US"/>
        </a:p>
      </dgm:t>
    </dgm:pt>
    <dgm:pt modelId="{371ADD02-F09A-4F12-B4AA-60551C7ECE7F}" type="sibTrans" cxnId="{F8913D11-F55A-4AD3-A91F-D3F4F51580B4}">
      <dgm:prSet/>
      <dgm:spPr/>
      <dgm:t>
        <a:bodyPr/>
        <a:lstStyle/>
        <a:p>
          <a:endParaRPr lang="en-US"/>
        </a:p>
      </dgm:t>
    </dgm:pt>
    <dgm:pt modelId="{584284A6-AECA-4AF5-8869-755626BFE70F}">
      <dgm:prSet/>
      <dgm:spPr/>
      <dgm:t>
        <a:bodyPr/>
        <a:lstStyle/>
        <a:p>
          <a:r>
            <a:rPr lang="en-US"/>
            <a:t>Deadline for any awards to be spent 31 July 2022</a:t>
          </a:r>
        </a:p>
      </dgm:t>
    </dgm:pt>
    <dgm:pt modelId="{FA42A747-6CF1-4AB7-9BD3-5626D543AEB5}" type="parTrans" cxnId="{9BFB1096-716C-4328-ABA0-3F249175EB36}">
      <dgm:prSet/>
      <dgm:spPr/>
      <dgm:t>
        <a:bodyPr/>
        <a:lstStyle/>
        <a:p>
          <a:endParaRPr lang="en-US"/>
        </a:p>
      </dgm:t>
    </dgm:pt>
    <dgm:pt modelId="{939157CF-753D-4CE7-9265-33FAE3B88B0D}" type="sibTrans" cxnId="{9BFB1096-716C-4328-ABA0-3F249175EB36}">
      <dgm:prSet/>
      <dgm:spPr/>
      <dgm:t>
        <a:bodyPr/>
        <a:lstStyle/>
        <a:p>
          <a:endParaRPr lang="en-US"/>
        </a:p>
      </dgm:t>
    </dgm:pt>
    <dgm:pt modelId="{44DB857B-41BE-4D3C-AC60-55235E755971}">
      <dgm:prSet/>
      <dgm:spPr/>
      <dgm:t>
        <a:bodyPr/>
        <a:lstStyle/>
        <a:p>
          <a:pPr>
            <a:defRPr b="1"/>
          </a:pPr>
          <a:r>
            <a:rPr lang="en-US"/>
            <a:t>September 2023</a:t>
          </a:r>
        </a:p>
      </dgm:t>
    </dgm:pt>
    <dgm:pt modelId="{341CA136-C81E-4CAE-8793-A43786BAF7DD}" type="parTrans" cxnId="{4E6689ED-ADD7-488E-908C-5C8FDCEA59CA}">
      <dgm:prSet/>
      <dgm:spPr/>
      <dgm:t>
        <a:bodyPr/>
        <a:lstStyle/>
        <a:p>
          <a:endParaRPr lang="en-US"/>
        </a:p>
      </dgm:t>
    </dgm:pt>
    <dgm:pt modelId="{AEA3AB1D-00BE-4B48-BCB1-508D006BC3B1}" type="sibTrans" cxnId="{4E6689ED-ADD7-488E-908C-5C8FDCEA59CA}">
      <dgm:prSet/>
      <dgm:spPr/>
      <dgm:t>
        <a:bodyPr/>
        <a:lstStyle/>
        <a:p>
          <a:endParaRPr lang="en-US"/>
        </a:p>
      </dgm:t>
    </dgm:pt>
    <dgm:pt modelId="{5724D4BD-7E9D-4A7F-8CDF-782DF0186A24}">
      <dgm:prSet/>
      <dgm:spPr/>
      <dgm:t>
        <a:bodyPr/>
        <a:lstStyle/>
        <a:p>
          <a:r>
            <a:rPr lang="en-GB"/>
            <a:t>Festival of Learning and Teaching presentations </a:t>
          </a:r>
        </a:p>
      </dgm:t>
    </dgm:pt>
    <dgm:pt modelId="{531F9EEE-2283-44FE-B731-0C43A4A415DD}" type="parTrans" cxnId="{5C13EBDA-5E6C-4010-96B3-04D0E56D04F7}">
      <dgm:prSet/>
      <dgm:spPr/>
      <dgm:t>
        <a:bodyPr/>
        <a:lstStyle/>
        <a:p>
          <a:endParaRPr lang="en-GB"/>
        </a:p>
      </dgm:t>
    </dgm:pt>
    <dgm:pt modelId="{66DE0216-A894-4D14-B024-31D8E4336CE9}" type="sibTrans" cxnId="{5C13EBDA-5E6C-4010-96B3-04D0E56D04F7}">
      <dgm:prSet/>
      <dgm:spPr/>
      <dgm:t>
        <a:bodyPr/>
        <a:lstStyle/>
        <a:p>
          <a:endParaRPr lang="en-GB"/>
        </a:p>
      </dgm:t>
    </dgm:pt>
    <dgm:pt modelId="{692692D3-DEDA-40DA-830D-F57FB966D01C}" type="pres">
      <dgm:prSet presAssocID="{F00A9A97-F320-4ED9-BBF9-87D99E5FE74A}" presName="root" presStyleCnt="0">
        <dgm:presLayoutVars>
          <dgm:chMax/>
          <dgm:chPref/>
          <dgm:animLvl val="lvl"/>
        </dgm:presLayoutVars>
      </dgm:prSet>
      <dgm:spPr/>
    </dgm:pt>
    <dgm:pt modelId="{591CF99F-6F55-496B-9112-FB24C036338D}" type="pres">
      <dgm:prSet presAssocID="{F00A9A97-F320-4ED9-BBF9-87D99E5FE74A}" presName="divider" presStyleLbl="fgAcc1" presStyleIdx="0" presStyleCnt="1"/>
      <dgm:spPr/>
    </dgm:pt>
    <dgm:pt modelId="{FB2DC421-F1F5-4CEA-866F-A89AF2B15091}" type="pres">
      <dgm:prSet presAssocID="{F00A9A97-F320-4ED9-BBF9-87D99E5FE74A}" presName="nodes" presStyleCnt="0">
        <dgm:presLayoutVars>
          <dgm:chMax/>
          <dgm:chPref/>
          <dgm:animLvl val="lvl"/>
        </dgm:presLayoutVars>
      </dgm:prSet>
      <dgm:spPr/>
    </dgm:pt>
    <dgm:pt modelId="{602E79AE-80E8-4FBF-8F2D-08F2E66BAAD4}" type="pres">
      <dgm:prSet presAssocID="{52E64531-EBEE-4CE0-A753-25CDF8CB6DCF}" presName="composite" presStyleCnt="0"/>
      <dgm:spPr/>
    </dgm:pt>
    <dgm:pt modelId="{3262DCA6-AB6B-4E91-ACA3-DC3C7565A820}" type="pres">
      <dgm:prSet presAssocID="{52E64531-EBEE-4CE0-A753-25CDF8CB6DCF}" presName="L1TextContainer" presStyleLbl="alignNode1" presStyleIdx="0" presStyleCnt="6">
        <dgm:presLayoutVars>
          <dgm:chMax val="1"/>
          <dgm:chPref val="1"/>
          <dgm:bulletEnabled val="1"/>
        </dgm:presLayoutVars>
      </dgm:prSet>
      <dgm:spPr/>
    </dgm:pt>
    <dgm:pt modelId="{5EC3CCE2-777C-4E8A-9A03-2E8C3F13F889}" type="pres">
      <dgm:prSet presAssocID="{52E64531-EBEE-4CE0-A753-25CDF8CB6DCF}" presName="L2TextContainerWrapper" presStyleCnt="0">
        <dgm:presLayoutVars>
          <dgm:bulletEnabled val="1"/>
        </dgm:presLayoutVars>
      </dgm:prSet>
      <dgm:spPr/>
    </dgm:pt>
    <dgm:pt modelId="{F5B36EA3-AFDF-4106-9183-24B0F9D8D150}" type="pres">
      <dgm:prSet presAssocID="{52E64531-EBEE-4CE0-A753-25CDF8CB6DCF}" presName="L2TextContainer" presStyleLbl="bgAccFollowNode1" presStyleIdx="0" presStyleCnt="6"/>
      <dgm:spPr/>
    </dgm:pt>
    <dgm:pt modelId="{AE322730-92C1-4200-9087-20EBE9649DA7}" type="pres">
      <dgm:prSet presAssocID="{52E64531-EBEE-4CE0-A753-25CDF8CB6DCF}" presName="FlexibleEmptyPlaceHolder" presStyleCnt="0"/>
      <dgm:spPr/>
    </dgm:pt>
    <dgm:pt modelId="{02DE3582-6A77-4A7B-B748-8F565FBBF296}" type="pres">
      <dgm:prSet presAssocID="{52E64531-EBEE-4CE0-A753-25CDF8CB6DCF}" presName="ConnectLine" presStyleLbl="sibTrans1D1" presStyleIdx="0" presStyleCnt="6"/>
      <dgm:spPr/>
    </dgm:pt>
    <dgm:pt modelId="{294200E3-6FBC-4E33-AB41-9F0C5E750EDC}" type="pres">
      <dgm:prSet presAssocID="{52E64531-EBEE-4CE0-A753-25CDF8CB6DCF}" presName="ConnectorPoint" presStyleLbl="node1" presStyleIdx="0" presStyleCnt="6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9FC2093-B4F3-4C49-BE22-F895BBE34492}" type="pres">
      <dgm:prSet presAssocID="{52E64531-EBEE-4CE0-A753-25CDF8CB6DCF}" presName="EmptyPlaceHolder" presStyleCnt="0"/>
      <dgm:spPr/>
    </dgm:pt>
    <dgm:pt modelId="{17A38571-F9AB-4381-9905-5C9A80F6A666}" type="pres">
      <dgm:prSet presAssocID="{C237AC1F-38A0-4E22-BBD7-12BA42DD3725}" presName="spaceBetweenRectangles" presStyleCnt="0"/>
      <dgm:spPr/>
    </dgm:pt>
    <dgm:pt modelId="{09FB6199-E319-47E0-AF0E-0D71B9A379A8}" type="pres">
      <dgm:prSet presAssocID="{C8A1B654-862C-432A-A4A8-472092706BBA}" presName="composite" presStyleCnt="0"/>
      <dgm:spPr/>
    </dgm:pt>
    <dgm:pt modelId="{42E00EAF-20C6-4ADC-9A5B-7636DBD11402}" type="pres">
      <dgm:prSet presAssocID="{C8A1B654-862C-432A-A4A8-472092706BBA}" presName="L1TextContainer" presStyleLbl="alignNode1" presStyleIdx="1" presStyleCnt="6">
        <dgm:presLayoutVars>
          <dgm:chMax val="1"/>
          <dgm:chPref val="1"/>
          <dgm:bulletEnabled val="1"/>
        </dgm:presLayoutVars>
      </dgm:prSet>
      <dgm:spPr/>
    </dgm:pt>
    <dgm:pt modelId="{A53522AE-5613-4654-9051-CC5142A84DDF}" type="pres">
      <dgm:prSet presAssocID="{C8A1B654-862C-432A-A4A8-472092706BBA}" presName="L2TextContainerWrapper" presStyleCnt="0">
        <dgm:presLayoutVars>
          <dgm:bulletEnabled val="1"/>
        </dgm:presLayoutVars>
      </dgm:prSet>
      <dgm:spPr/>
    </dgm:pt>
    <dgm:pt modelId="{31FE4CD1-5778-4AEB-AD51-4B5380B3BE79}" type="pres">
      <dgm:prSet presAssocID="{C8A1B654-862C-432A-A4A8-472092706BBA}" presName="L2TextContainer" presStyleLbl="bgAccFollowNode1" presStyleIdx="1" presStyleCnt="6"/>
      <dgm:spPr/>
    </dgm:pt>
    <dgm:pt modelId="{8ACF3F27-C158-4AE2-B5AE-302A58EF1833}" type="pres">
      <dgm:prSet presAssocID="{C8A1B654-862C-432A-A4A8-472092706BBA}" presName="FlexibleEmptyPlaceHolder" presStyleCnt="0"/>
      <dgm:spPr/>
    </dgm:pt>
    <dgm:pt modelId="{F67D1327-D551-4EA4-B0C7-671FD383B924}" type="pres">
      <dgm:prSet presAssocID="{C8A1B654-862C-432A-A4A8-472092706BBA}" presName="ConnectLine" presStyleLbl="sibTrans1D1" presStyleIdx="1" presStyleCnt="6"/>
      <dgm:spPr/>
    </dgm:pt>
    <dgm:pt modelId="{EAB62046-F7E5-4F94-92B3-BF1C9560FE89}" type="pres">
      <dgm:prSet presAssocID="{C8A1B654-862C-432A-A4A8-472092706BBA}" presName="ConnectorPoint" presStyleLbl="node1" presStyleIdx="1" presStyleCnt="6"/>
      <dgm:spPr>
        <a:solidFill>
          <a:schemeClr val="accent5">
            <a:hueOff val="-1351709"/>
            <a:satOff val="-3484"/>
            <a:lumOff val="-235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9CF611F-20D9-48BA-A880-BC7B8223ED6B}" type="pres">
      <dgm:prSet presAssocID="{C8A1B654-862C-432A-A4A8-472092706BBA}" presName="EmptyPlaceHolder" presStyleCnt="0"/>
      <dgm:spPr/>
    </dgm:pt>
    <dgm:pt modelId="{6B7EA4CE-DFB6-4EDA-AF7A-BEDFA74FDD72}" type="pres">
      <dgm:prSet presAssocID="{867C5DFB-9C36-4D0C-A13F-AAB0A20BF36F}" presName="spaceBetweenRectangles" presStyleCnt="0"/>
      <dgm:spPr/>
    </dgm:pt>
    <dgm:pt modelId="{475979F2-C689-4F80-AB80-007456F93A3A}" type="pres">
      <dgm:prSet presAssocID="{0C1FDA22-D3CE-4BBC-B775-B44A4D601499}" presName="composite" presStyleCnt="0"/>
      <dgm:spPr/>
    </dgm:pt>
    <dgm:pt modelId="{1BE79C1C-64C4-4E64-9E64-EAA2A333C970}" type="pres">
      <dgm:prSet presAssocID="{0C1FDA22-D3CE-4BBC-B775-B44A4D601499}" presName="L1TextContainer" presStyleLbl="alignNode1" presStyleIdx="2" presStyleCnt="6">
        <dgm:presLayoutVars>
          <dgm:chMax val="1"/>
          <dgm:chPref val="1"/>
          <dgm:bulletEnabled val="1"/>
        </dgm:presLayoutVars>
      </dgm:prSet>
      <dgm:spPr/>
    </dgm:pt>
    <dgm:pt modelId="{A3ABF19A-8B00-4CFE-98DE-4F91165440FC}" type="pres">
      <dgm:prSet presAssocID="{0C1FDA22-D3CE-4BBC-B775-B44A4D601499}" presName="L2TextContainerWrapper" presStyleCnt="0">
        <dgm:presLayoutVars>
          <dgm:bulletEnabled val="1"/>
        </dgm:presLayoutVars>
      </dgm:prSet>
      <dgm:spPr/>
    </dgm:pt>
    <dgm:pt modelId="{F4AC558C-FF24-4497-AD6E-2663486F301B}" type="pres">
      <dgm:prSet presAssocID="{0C1FDA22-D3CE-4BBC-B775-B44A4D601499}" presName="L2TextContainer" presStyleLbl="bgAccFollowNode1" presStyleIdx="2" presStyleCnt="6"/>
      <dgm:spPr/>
    </dgm:pt>
    <dgm:pt modelId="{5755214E-0F52-4096-AD09-2B0C67E47A4E}" type="pres">
      <dgm:prSet presAssocID="{0C1FDA22-D3CE-4BBC-B775-B44A4D601499}" presName="FlexibleEmptyPlaceHolder" presStyleCnt="0"/>
      <dgm:spPr/>
    </dgm:pt>
    <dgm:pt modelId="{173A8161-F6CD-433F-AFB8-90C310C3514C}" type="pres">
      <dgm:prSet presAssocID="{0C1FDA22-D3CE-4BBC-B775-B44A4D601499}" presName="ConnectLine" presStyleLbl="sibTrans1D1" presStyleIdx="2" presStyleCnt="6"/>
      <dgm:spPr/>
    </dgm:pt>
    <dgm:pt modelId="{B17EC044-7ADC-45BC-A0C3-94318BA2E25A}" type="pres">
      <dgm:prSet presAssocID="{0C1FDA22-D3CE-4BBC-B775-B44A4D601499}" presName="ConnectorPoint" presStyleLbl="node1" presStyleIdx="2" presStyleCnt="6"/>
      <dgm:spPr>
        <a:solidFill>
          <a:schemeClr val="accent5">
            <a:hueOff val="-2703417"/>
            <a:satOff val="-6968"/>
            <a:lumOff val="-470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C89FF52-82A5-4817-BD9C-2A700E4C7092}" type="pres">
      <dgm:prSet presAssocID="{0C1FDA22-D3CE-4BBC-B775-B44A4D601499}" presName="EmptyPlaceHolder" presStyleCnt="0"/>
      <dgm:spPr/>
    </dgm:pt>
    <dgm:pt modelId="{70821A23-DC5D-4928-A788-014118BD1452}" type="pres">
      <dgm:prSet presAssocID="{1C545480-EB0F-4408-A44C-8BF07A35DFF4}" presName="spaceBetweenRectangles" presStyleCnt="0"/>
      <dgm:spPr/>
    </dgm:pt>
    <dgm:pt modelId="{36836EE0-6FB6-4A3E-BCAE-28176A512223}" type="pres">
      <dgm:prSet presAssocID="{03FDF554-5464-43AA-835C-F19E37F7516D}" presName="composite" presStyleCnt="0"/>
      <dgm:spPr/>
    </dgm:pt>
    <dgm:pt modelId="{476248E7-9D24-4F4B-A293-52CE9A2B8D97}" type="pres">
      <dgm:prSet presAssocID="{03FDF554-5464-43AA-835C-F19E37F7516D}" presName="L1TextContainer" presStyleLbl="alignNode1" presStyleIdx="3" presStyleCnt="6">
        <dgm:presLayoutVars>
          <dgm:chMax val="1"/>
          <dgm:chPref val="1"/>
          <dgm:bulletEnabled val="1"/>
        </dgm:presLayoutVars>
      </dgm:prSet>
      <dgm:spPr/>
    </dgm:pt>
    <dgm:pt modelId="{2405D0FF-62B4-47D5-B91D-C3337DF170BA}" type="pres">
      <dgm:prSet presAssocID="{03FDF554-5464-43AA-835C-F19E37F7516D}" presName="L2TextContainerWrapper" presStyleCnt="0">
        <dgm:presLayoutVars>
          <dgm:bulletEnabled val="1"/>
        </dgm:presLayoutVars>
      </dgm:prSet>
      <dgm:spPr/>
    </dgm:pt>
    <dgm:pt modelId="{E667A8F7-CB5D-4F15-B749-A3956F3289B9}" type="pres">
      <dgm:prSet presAssocID="{03FDF554-5464-43AA-835C-F19E37F7516D}" presName="L2TextContainer" presStyleLbl="bgAccFollowNode1" presStyleIdx="3" presStyleCnt="6"/>
      <dgm:spPr/>
    </dgm:pt>
    <dgm:pt modelId="{DE1EF366-7507-4DF9-B5D0-06A1F2862364}" type="pres">
      <dgm:prSet presAssocID="{03FDF554-5464-43AA-835C-F19E37F7516D}" presName="FlexibleEmptyPlaceHolder" presStyleCnt="0"/>
      <dgm:spPr/>
    </dgm:pt>
    <dgm:pt modelId="{50958F98-E102-4739-A09B-695970E8EE47}" type="pres">
      <dgm:prSet presAssocID="{03FDF554-5464-43AA-835C-F19E37F7516D}" presName="ConnectLine" presStyleLbl="sibTrans1D1" presStyleIdx="3" presStyleCnt="6"/>
      <dgm:spPr/>
    </dgm:pt>
    <dgm:pt modelId="{1D687B43-24BD-4228-90CC-40441E715950}" type="pres">
      <dgm:prSet presAssocID="{03FDF554-5464-43AA-835C-F19E37F7516D}" presName="ConnectorPoint" presStyleLbl="node1" presStyleIdx="3" presStyleCnt="6"/>
      <dgm:spPr>
        <a:solidFill>
          <a:schemeClr val="accent5">
            <a:hueOff val="-4055126"/>
            <a:satOff val="-10451"/>
            <a:lumOff val="-705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ABC00F6-AC8D-4B1A-AEC6-0DD5E7427DC2}" type="pres">
      <dgm:prSet presAssocID="{03FDF554-5464-43AA-835C-F19E37F7516D}" presName="EmptyPlaceHolder" presStyleCnt="0"/>
      <dgm:spPr/>
    </dgm:pt>
    <dgm:pt modelId="{1471C29F-7ED4-436D-89AF-9716733F81EA}" type="pres">
      <dgm:prSet presAssocID="{BA724648-C064-4A1C-9C28-55A2869D2269}" presName="spaceBetweenRectangles" presStyleCnt="0"/>
      <dgm:spPr/>
    </dgm:pt>
    <dgm:pt modelId="{022500F4-16B6-4DE2-9695-6A7F589FC791}" type="pres">
      <dgm:prSet presAssocID="{F2BEA93A-CB2F-4089-9192-EFDD9FB3AD2A}" presName="composite" presStyleCnt="0"/>
      <dgm:spPr/>
    </dgm:pt>
    <dgm:pt modelId="{35BDC0D1-E8A4-49B3-B7CC-69F06BC4C1D8}" type="pres">
      <dgm:prSet presAssocID="{F2BEA93A-CB2F-4089-9192-EFDD9FB3AD2A}" presName="L1TextContainer" presStyleLbl="alignNode1" presStyleIdx="4" presStyleCnt="6">
        <dgm:presLayoutVars>
          <dgm:chMax val="1"/>
          <dgm:chPref val="1"/>
          <dgm:bulletEnabled val="1"/>
        </dgm:presLayoutVars>
      </dgm:prSet>
      <dgm:spPr/>
    </dgm:pt>
    <dgm:pt modelId="{B451C1B9-6127-4A98-8FED-1D147009D7F8}" type="pres">
      <dgm:prSet presAssocID="{F2BEA93A-CB2F-4089-9192-EFDD9FB3AD2A}" presName="L2TextContainerWrapper" presStyleCnt="0">
        <dgm:presLayoutVars>
          <dgm:bulletEnabled val="1"/>
        </dgm:presLayoutVars>
      </dgm:prSet>
      <dgm:spPr/>
    </dgm:pt>
    <dgm:pt modelId="{4DB8E137-8E37-4CDE-9B10-7B21C65DBB9D}" type="pres">
      <dgm:prSet presAssocID="{F2BEA93A-CB2F-4089-9192-EFDD9FB3AD2A}" presName="L2TextContainer" presStyleLbl="bgAccFollowNode1" presStyleIdx="4" presStyleCnt="6"/>
      <dgm:spPr/>
    </dgm:pt>
    <dgm:pt modelId="{3C0F3C8B-C76D-4C16-A417-4E960B45FC36}" type="pres">
      <dgm:prSet presAssocID="{F2BEA93A-CB2F-4089-9192-EFDD9FB3AD2A}" presName="FlexibleEmptyPlaceHolder" presStyleCnt="0"/>
      <dgm:spPr/>
    </dgm:pt>
    <dgm:pt modelId="{64FA274A-0C66-4BB6-8D89-09A93839463A}" type="pres">
      <dgm:prSet presAssocID="{F2BEA93A-CB2F-4089-9192-EFDD9FB3AD2A}" presName="ConnectLine" presStyleLbl="sibTrans1D1" presStyleIdx="4" presStyleCnt="6"/>
      <dgm:spPr/>
    </dgm:pt>
    <dgm:pt modelId="{069D2FC1-3D52-4955-AD96-CDF1F16EE152}" type="pres">
      <dgm:prSet presAssocID="{F2BEA93A-CB2F-4089-9192-EFDD9FB3AD2A}" presName="ConnectorPoint" presStyleLbl="node1" presStyleIdx="4" presStyleCnt="6"/>
      <dgm:spPr>
        <a:solidFill>
          <a:schemeClr val="accent5">
            <a:hueOff val="-5406834"/>
            <a:satOff val="-13935"/>
            <a:lumOff val="-941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0F956E4-9254-4EE5-95C6-52B81E486FB6}" type="pres">
      <dgm:prSet presAssocID="{F2BEA93A-CB2F-4089-9192-EFDD9FB3AD2A}" presName="EmptyPlaceHolder" presStyleCnt="0"/>
      <dgm:spPr/>
    </dgm:pt>
    <dgm:pt modelId="{97FD7DEC-F5C5-45F1-859B-14E7BC90A679}" type="pres">
      <dgm:prSet presAssocID="{371ADD02-F09A-4F12-B4AA-60551C7ECE7F}" presName="spaceBetweenRectangles" presStyleCnt="0"/>
      <dgm:spPr/>
    </dgm:pt>
    <dgm:pt modelId="{439D67EE-3FD5-403F-9854-977D61304691}" type="pres">
      <dgm:prSet presAssocID="{44DB857B-41BE-4D3C-AC60-55235E755971}" presName="composite" presStyleCnt="0"/>
      <dgm:spPr/>
    </dgm:pt>
    <dgm:pt modelId="{45A82040-A479-4953-BD0B-4C331C2BAB19}" type="pres">
      <dgm:prSet presAssocID="{44DB857B-41BE-4D3C-AC60-55235E755971}" presName="L1TextContainer" presStyleLbl="alignNode1" presStyleIdx="5" presStyleCnt="6" custLinFactNeighborX="-2767" custLinFactNeighborY="-10492">
        <dgm:presLayoutVars>
          <dgm:chMax val="1"/>
          <dgm:chPref val="1"/>
          <dgm:bulletEnabled val="1"/>
        </dgm:presLayoutVars>
      </dgm:prSet>
      <dgm:spPr/>
    </dgm:pt>
    <dgm:pt modelId="{4FFA73D7-87F1-4898-B7B5-D1300816B246}" type="pres">
      <dgm:prSet presAssocID="{44DB857B-41BE-4D3C-AC60-55235E755971}" presName="L2TextContainerWrapper" presStyleCnt="0">
        <dgm:presLayoutVars>
          <dgm:bulletEnabled val="1"/>
        </dgm:presLayoutVars>
      </dgm:prSet>
      <dgm:spPr/>
    </dgm:pt>
    <dgm:pt modelId="{4A1A5513-C02D-47E7-A822-43CD26CD6CC9}" type="pres">
      <dgm:prSet presAssocID="{44DB857B-41BE-4D3C-AC60-55235E755971}" presName="L2TextContainer" presStyleLbl="bgAccFollowNode1" presStyleIdx="5" presStyleCnt="6"/>
      <dgm:spPr/>
    </dgm:pt>
    <dgm:pt modelId="{AEA91654-2888-4BDA-907C-28256D95419A}" type="pres">
      <dgm:prSet presAssocID="{44DB857B-41BE-4D3C-AC60-55235E755971}" presName="FlexibleEmptyPlaceHolder" presStyleCnt="0"/>
      <dgm:spPr/>
    </dgm:pt>
    <dgm:pt modelId="{A8CAA653-A2DC-4F08-9307-75D935689AB3}" type="pres">
      <dgm:prSet presAssocID="{44DB857B-41BE-4D3C-AC60-55235E755971}" presName="ConnectLine" presStyleLbl="sibTrans1D1" presStyleIdx="5" presStyleCnt="6"/>
      <dgm:spPr/>
    </dgm:pt>
    <dgm:pt modelId="{58886A41-BB59-4DA4-B11C-389633EC7E78}" type="pres">
      <dgm:prSet presAssocID="{44DB857B-41BE-4D3C-AC60-55235E755971}" presName="ConnectorPoint" presStyleLbl="node1" presStyleIdx="5" presStyleCnt="6"/>
      <dgm:spPr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3AC82B7-D009-49B6-8C80-0551C432FE4D}" type="pres">
      <dgm:prSet presAssocID="{44DB857B-41BE-4D3C-AC60-55235E755971}" presName="EmptyPlaceHolder" presStyleCnt="0"/>
      <dgm:spPr/>
    </dgm:pt>
  </dgm:ptLst>
  <dgm:cxnLst>
    <dgm:cxn modelId="{226ACB0F-190F-4ACF-AD85-7CF271D94768}" type="presOf" srcId="{F8689E48-9AC8-48BF-9C14-73F6740AD314}" destId="{F4AC558C-FF24-4497-AD6E-2663486F301B}" srcOrd="0" destOrd="0" presId="urn:microsoft.com/office/officeart/2017/3/layout/HorizontalLabelsTimeline"/>
    <dgm:cxn modelId="{F8913D11-F55A-4AD3-A91F-D3F4F51580B4}" srcId="{F00A9A97-F320-4ED9-BBF9-87D99E5FE74A}" destId="{F2BEA93A-CB2F-4089-9192-EFDD9FB3AD2A}" srcOrd="4" destOrd="0" parTransId="{ECAB0E4E-CCED-4846-8032-8B43B5FD2435}" sibTransId="{371ADD02-F09A-4F12-B4AA-60551C7ECE7F}"/>
    <dgm:cxn modelId="{902D9E14-8149-4FE6-880C-2B4BD3C8DA3A}" srcId="{F00A9A97-F320-4ED9-BBF9-87D99E5FE74A}" destId="{C8A1B654-862C-432A-A4A8-472092706BBA}" srcOrd="1" destOrd="0" parTransId="{D475B15E-8C44-4024-8797-660D24525FAF}" sibTransId="{867C5DFB-9C36-4D0C-A13F-AAB0A20BF36F}"/>
    <dgm:cxn modelId="{46D89819-EA0D-4E35-87A0-5340C0B2A9EE}" srcId="{F00A9A97-F320-4ED9-BBF9-87D99E5FE74A}" destId="{03FDF554-5464-43AA-835C-F19E37F7516D}" srcOrd="3" destOrd="0" parTransId="{677826DB-F7AC-41A8-A19A-80A8CB2BADFB}" sibTransId="{BA724648-C064-4A1C-9C28-55A2869D2269}"/>
    <dgm:cxn modelId="{79B18623-C7BB-40EF-B23B-040B65E474DC}" type="presOf" srcId="{81BA114F-E2BD-457D-93D2-055BC3C71C28}" destId="{31FE4CD1-5778-4AEB-AD51-4B5380B3BE79}" srcOrd="0" destOrd="0" presId="urn:microsoft.com/office/officeart/2017/3/layout/HorizontalLabelsTimeline"/>
    <dgm:cxn modelId="{84C4B423-C4CD-4AE4-9204-8AD229D2BEF5}" type="presOf" srcId="{584284A6-AECA-4AF5-8869-755626BFE70F}" destId="{4DB8E137-8E37-4CDE-9B10-7B21C65DBB9D}" srcOrd="0" destOrd="0" presId="urn:microsoft.com/office/officeart/2017/3/layout/HorizontalLabelsTimeline"/>
    <dgm:cxn modelId="{F0BCE038-2A50-4C0A-BFEA-6B1A939F3F43}" srcId="{0C1FDA22-D3CE-4BBC-B775-B44A4D601499}" destId="{F8689E48-9AC8-48BF-9C14-73F6740AD314}" srcOrd="0" destOrd="0" parTransId="{0A29E778-3EF6-4CBE-BB33-AADC8499349A}" sibTransId="{46017FE2-CC68-4D39-8C07-D07C4C4310A4}"/>
    <dgm:cxn modelId="{A13A4C47-2030-460C-BA32-726837566526}" type="presOf" srcId="{5724D4BD-7E9D-4A7F-8CDF-782DF0186A24}" destId="{4A1A5513-C02D-47E7-A822-43CD26CD6CC9}" srcOrd="0" destOrd="0" presId="urn:microsoft.com/office/officeart/2017/3/layout/HorizontalLabelsTimeline"/>
    <dgm:cxn modelId="{0EC8AA55-E508-4789-8573-8FB787887EB5}" type="presOf" srcId="{03FDF554-5464-43AA-835C-F19E37F7516D}" destId="{476248E7-9D24-4F4B-A293-52CE9A2B8D97}" srcOrd="0" destOrd="0" presId="urn:microsoft.com/office/officeart/2017/3/layout/HorizontalLabelsTimeline"/>
    <dgm:cxn modelId="{ACFE0E56-C9FD-4AB0-90FA-0A70D7F2A913}" srcId="{03FDF554-5464-43AA-835C-F19E37F7516D}" destId="{01220540-3C4E-4993-93EA-690AD0668BD2}" srcOrd="0" destOrd="0" parTransId="{528DE83A-28A8-4345-B855-93EA52505B6F}" sibTransId="{C4B4FC25-6C7D-49D6-8B80-1A2B409E053E}"/>
    <dgm:cxn modelId="{DF9A5C76-83BF-4DF4-B322-613EF77004B6}" srcId="{C8A1B654-862C-432A-A4A8-472092706BBA}" destId="{81BA114F-E2BD-457D-93D2-055BC3C71C28}" srcOrd="0" destOrd="0" parTransId="{51565017-DD14-4DD2-BCC9-A171834AD656}" sibTransId="{1ED92166-3895-438A-A6EE-8DF15467CA35}"/>
    <dgm:cxn modelId="{F7E0877A-77FE-4BEE-B24E-BFDF9135FC31}" type="presOf" srcId="{52E64531-EBEE-4CE0-A753-25CDF8CB6DCF}" destId="{3262DCA6-AB6B-4E91-ACA3-DC3C7565A820}" srcOrd="0" destOrd="0" presId="urn:microsoft.com/office/officeart/2017/3/layout/HorizontalLabelsTimeline"/>
    <dgm:cxn modelId="{52F23D7E-A164-4F0F-B656-BBD6EFF99271}" type="presOf" srcId="{C8A1B654-862C-432A-A4A8-472092706BBA}" destId="{42E00EAF-20C6-4ADC-9A5B-7636DBD11402}" srcOrd="0" destOrd="0" presId="urn:microsoft.com/office/officeart/2017/3/layout/HorizontalLabelsTimeline"/>
    <dgm:cxn modelId="{ED62B580-F94C-4365-A96E-CEE5F738A04B}" type="presOf" srcId="{F00A9A97-F320-4ED9-BBF9-87D99E5FE74A}" destId="{692692D3-DEDA-40DA-830D-F57FB966D01C}" srcOrd="0" destOrd="0" presId="urn:microsoft.com/office/officeart/2017/3/layout/HorizontalLabelsTimeline"/>
    <dgm:cxn modelId="{AA5BAD8D-67B7-4685-8EAC-7F94259E25D3}" type="presOf" srcId="{DA53640B-3F79-4DDD-BDB2-051CF589A933}" destId="{F5B36EA3-AFDF-4106-9183-24B0F9D8D150}" srcOrd="0" destOrd="0" presId="urn:microsoft.com/office/officeart/2017/3/layout/HorizontalLabelsTimeline"/>
    <dgm:cxn modelId="{9BFB1096-716C-4328-ABA0-3F249175EB36}" srcId="{F2BEA93A-CB2F-4089-9192-EFDD9FB3AD2A}" destId="{584284A6-AECA-4AF5-8869-755626BFE70F}" srcOrd="0" destOrd="0" parTransId="{FA42A747-6CF1-4AB7-9BD3-5626D543AEB5}" sibTransId="{939157CF-753D-4CE7-9265-33FAE3B88B0D}"/>
    <dgm:cxn modelId="{B68FE099-35CB-4818-956B-ADB976FA66BA}" type="presOf" srcId="{F2BEA93A-CB2F-4089-9192-EFDD9FB3AD2A}" destId="{35BDC0D1-E8A4-49B3-B7CC-69F06BC4C1D8}" srcOrd="0" destOrd="0" presId="urn:microsoft.com/office/officeart/2017/3/layout/HorizontalLabelsTimeline"/>
    <dgm:cxn modelId="{E0629D9C-0114-4721-8532-ACD13B262A00}" type="presOf" srcId="{44DB857B-41BE-4D3C-AC60-55235E755971}" destId="{45A82040-A479-4953-BD0B-4C331C2BAB19}" srcOrd="0" destOrd="0" presId="urn:microsoft.com/office/officeart/2017/3/layout/HorizontalLabelsTimeline"/>
    <dgm:cxn modelId="{52BAA2C8-4B2A-40D0-BC00-671A76B5CD1F}" srcId="{F00A9A97-F320-4ED9-BBF9-87D99E5FE74A}" destId="{52E64531-EBEE-4CE0-A753-25CDF8CB6DCF}" srcOrd="0" destOrd="0" parTransId="{8512C2AE-D44C-4B40-B2FD-455460C1209E}" sibTransId="{C237AC1F-38A0-4E22-BBD7-12BA42DD3725}"/>
    <dgm:cxn modelId="{7E99F0CD-5E78-4EAB-9C54-A8AA15647492}" type="presOf" srcId="{01220540-3C4E-4993-93EA-690AD0668BD2}" destId="{E667A8F7-CB5D-4F15-B749-A3956F3289B9}" srcOrd="0" destOrd="0" presId="urn:microsoft.com/office/officeart/2017/3/layout/HorizontalLabelsTimeline"/>
    <dgm:cxn modelId="{32F822CE-6FB4-4F0B-86A4-48298327378C}" srcId="{F00A9A97-F320-4ED9-BBF9-87D99E5FE74A}" destId="{0C1FDA22-D3CE-4BBC-B775-B44A4D601499}" srcOrd="2" destOrd="0" parTransId="{7FE6E947-BCA9-4381-AA2A-B1316DDF3A8E}" sibTransId="{1C545480-EB0F-4408-A44C-8BF07A35DFF4}"/>
    <dgm:cxn modelId="{5C13EBDA-5E6C-4010-96B3-04D0E56D04F7}" srcId="{44DB857B-41BE-4D3C-AC60-55235E755971}" destId="{5724D4BD-7E9D-4A7F-8CDF-782DF0186A24}" srcOrd="0" destOrd="0" parTransId="{531F9EEE-2283-44FE-B731-0C43A4A415DD}" sibTransId="{66DE0216-A894-4D14-B024-31D8E4336CE9}"/>
    <dgm:cxn modelId="{4411F3E2-A4A4-437B-8C8B-4D577F739956}" srcId="{52E64531-EBEE-4CE0-A753-25CDF8CB6DCF}" destId="{DA53640B-3F79-4DDD-BDB2-051CF589A933}" srcOrd="0" destOrd="0" parTransId="{83D6B1F9-93CB-4943-BF18-82AF606387F3}" sibTransId="{11A959EF-D51C-4FD0-84DD-966B9A8A2233}"/>
    <dgm:cxn modelId="{756F09EC-7066-49A5-87C8-B2D04FCE4A4F}" type="presOf" srcId="{0C1FDA22-D3CE-4BBC-B775-B44A4D601499}" destId="{1BE79C1C-64C4-4E64-9E64-EAA2A333C970}" srcOrd="0" destOrd="0" presId="urn:microsoft.com/office/officeart/2017/3/layout/HorizontalLabelsTimeline"/>
    <dgm:cxn modelId="{4E6689ED-ADD7-488E-908C-5C8FDCEA59CA}" srcId="{F00A9A97-F320-4ED9-BBF9-87D99E5FE74A}" destId="{44DB857B-41BE-4D3C-AC60-55235E755971}" srcOrd="5" destOrd="0" parTransId="{341CA136-C81E-4CAE-8793-A43786BAF7DD}" sibTransId="{AEA3AB1D-00BE-4B48-BCB1-508D006BC3B1}"/>
    <dgm:cxn modelId="{4A8EE068-A5E3-4AAF-9BB5-4B57089B4736}" type="presParOf" srcId="{692692D3-DEDA-40DA-830D-F57FB966D01C}" destId="{591CF99F-6F55-496B-9112-FB24C036338D}" srcOrd="0" destOrd="0" presId="urn:microsoft.com/office/officeart/2017/3/layout/HorizontalLabelsTimeline"/>
    <dgm:cxn modelId="{16004467-FA25-46CA-B248-A20C14B8553B}" type="presParOf" srcId="{692692D3-DEDA-40DA-830D-F57FB966D01C}" destId="{FB2DC421-F1F5-4CEA-866F-A89AF2B15091}" srcOrd="1" destOrd="0" presId="urn:microsoft.com/office/officeart/2017/3/layout/HorizontalLabelsTimeline"/>
    <dgm:cxn modelId="{5BA321B3-911A-4AF1-B790-2BE86C5A2297}" type="presParOf" srcId="{FB2DC421-F1F5-4CEA-866F-A89AF2B15091}" destId="{602E79AE-80E8-4FBF-8F2D-08F2E66BAAD4}" srcOrd="0" destOrd="0" presId="urn:microsoft.com/office/officeart/2017/3/layout/HorizontalLabelsTimeline"/>
    <dgm:cxn modelId="{A459AA50-FBE0-47EC-B068-7C3B28F83289}" type="presParOf" srcId="{602E79AE-80E8-4FBF-8F2D-08F2E66BAAD4}" destId="{3262DCA6-AB6B-4E91-ACA3-DC3C7565A820}" srcOrd="0" destOrd="0" presId="urn:microsoft.com/office/officeart/2017/3/layout/HorizontalLabelsTimeline"/>
    <dgm:cxn modelId="{DC1C2EE8-E18A-435D-A525-605412608FBA}" type="presParOf" srcId="{602E79AE-80E8-4FBF-8F2D-08F2E66BAAD4}" destId="{5EC3CCE2-777C-4E8A-9A03-2E8C3F13F889}" srcOrd="1" destOrd="0" presId="urn:microsoft.com/office/officeart/2017/3/layout/HorizontalLabelsTimeline"/>
    <dgm:cxn modelId="{407D533C-4586-401F-AE23-CDBD4C0FF90D}" type="presParOf" srcId="{5EC3CCE2-777C-4E8A-9A03-2E8C3F13F889}" destId="{F5B36EA3-AFDF-4106-9183-24B0F9D8D150}" srcOrd="0" destOrd="0" presId="urn:microsoft.com/office/officeart/2017/3/layout/HorizontalLabelsTimeline"/>
    <dgm:cxn modelId="{748C00D4-3C1D-48CD-B9A5-49DC0D64FB04}" type="presParOf" srcId="{5EC3CCE2-777C-4E8A-9A03-2E8C3F13F889}" destId="{AE322730-92C1-4200-9087-20EBE9649DA7}" srcOrd="1" destOrd="0" presId="urn:microsoft.com/office/officeart/2017/3/layout/HorizontalLabelsTimeline"/>
    <dgm:cxn modelId="{06C3B71A-4AB3-42A3-AF0F-6E9D3DCF79C5}" type="presParOf" srcId="{602E79AE-80E8-4FBF-8F2D-08F2E66BAAD4}" destId="{02DE3582-6A77-4A7B-B748-8F565FBBF296}" srcOrd="2" destOrd="0" presId="urn:microsoft.com/office/officeart/2017/3/layout/HorizontalLabelsTimeline"/>
    <dgm:cxn modelId="{1FEEBF64-EB92-4753-9550-71B68EB1B786}" type="presParOf" srcId="{602E79AE-80E8-4FBF-8F2D-08F2E66BAAD4}" destId="{294200E3-6FBC-4E33-AB41-9F0C5E750EDC}" srcOrd="3" destOrd="0" presId="urn:microsoft.com/office/officeart/2017/3/layout/HorizontalLabelsTimeline"/>
    <dgm:cxn modelId="{CC944B42-A3BE-4A5A-9159-E5CB61EECAD5}" type="presParOf" srcId="{602E79AE-80E8-4FBF-8F2D-08F2E66BAAD4}" destId="{19FC2093-B4F3-4C49-BE22-F895BBE34492}" srcOrd="4" destOrd="0" presId="urn:microsoft.com/office/officeart/2017/3/layout/HorizontalLabelsTimeline"/>
    <dgm:cxn modelId="{18102611-6DB7-4161-B4B0-11C27E062978}" type="presParOf" srcId="{FB2DC421-F1F5-4CEA-866F-A89AF2B15091}" destId="{17A38571-F9AB-4381-9905-5C9A80F6A666}" srcOrd="1" destOrd="0" presId="urn:microsoft.com/office/officeart/2017/3/layout/HorizontalLabelsTimeline"/>
    <dgm:cxn modelId="{94295EDB-289A-40B9-8CB9-6FD72CBF7DBB}" type="presParOf" srcId="{FB2DC421-F1F5-4CEA-866F-A89AF2B15091}" destId="{09FB6199-E319-47E0-AF0E-0D71B9A379A8}" srcOrd="2" destOrd="0" presId="urn:microsoft.com/office/officeart/2017/3/layout/HorizontalLabelsTimeline"/>
    <dgm:cxn modelId="{D9904F24-38C4-4030-B9F7-7D1938FF5186}" type="presParOf" srcId="{09FB6199-E319-47E0-AF0E-0D71B9A379A8}" destId="{42E00EAF-20C6-4ADC-9A5B-7636DBD11402}" srcOrd="0" destOrd="0" presId="urn:microsoft.com/office/officeart/2017/3/layout/HorizontalLabelsTimeline"/>
    <dgm:cxn modelId="{E390D441-FA4E-4459-9FBA-AAF5857853B5}" type="presParOf" srcId="{09FB6199-E319-47E0-AF0E-0D71B9A379A8}" destId="{A53522AE-5613-4654-9051-CC5142A84DDF}" srcOrd="1" destOrd="0" presId="urn:microsoft.com/office/officeart/2017/3/layout/HorizontalLabelsTimeline"/>
    <dgm:cxn modelId="{880BCA1F-D281-4909-A101-465590A41BBE}" type="presParOf" srcId="{A53522AE-5613-4654-9051-CC5142A84DDF}" destId="{31FE4CD1-5778-4AEB-AD51-4B5380B3BE79}" srcOrd="0" destOrd="0" presId="urn:microsoft.com/office/officeart/2017/3/layout/HorizontalLabelsTimeline"/>
    <dgm:cxn modelId="{199F154E-F9DC-43F0-95C5-1D691F91669F}" type="presParOf" srcId="{A53522AE-5613-4654-9051-CC5142A84DDF}" destId="{8ACF3F27-C158-4AE2-B5AE-302A58EF1833}" srcOrd="1" destOrd="0" presId="urn:microsoft.com/office/officeart/2017/3/layout/HorizontalLabelsTimeline"/>
    <dgm:cxn modelId="{860A027A-BCEA-4A16-A834-E7F77439B18B}" type="presParOf" srcId="{09FB6199-E319-47E0-AF0E-0D71B9A379A8}" destId="{F67D1327-D551-4EA4-B0C7-671FD383B924}" srcOrd="2" destOrd="0" presId="urn:microsoft.com/office/officeart/2017/3/layout/HorizontalLabelsTimeline"/>
    <dgm:cxn modelId="{EBE42346-A54D-4B8C-91D4-9AE8377469CA}" type="presParOf" srcId="{09FB6199-E319-47E0-AF0E-0D71B9A379A8}" destId="{EAB62046-F7E5-4F94-92B3-BF1C9560FE89}" srcOrd="3" destOrd="0" presId="urn:microsoft.com/office/officeart/2017/3/layout/HorizontalLabelsTimeline"/>
    <dgm:cxn modelId="{DECC27A8-CF41-48EE-9E21-E5947A029ABC}" type="presParOf" srcId="{09FB6199-E319-47E0-AF0E-0D71B9A379A8}" destId="{B9CF611F-20D9-48BA-A880-BC7B8223ED6B}" srcOrd="4" destOrd="0" presId="urn:microsoft.com/office/officeart/2017/3/layout/HorizontalLabelsTimeline"/>
    <dgm:cxn modelId="{62C87B8F-BE4E-4CD3-9A66-ECF6A866079F}" type="presParOf" srcId="{FB2DC421-F1F5-4CEA-866F-A89AF2B15091}" destId="{6B7EA4CE-DFB6-4EDA-AF7A-BEDFA74FDD72}" srcOrd="3" destOrd="0" presId="urn:microsoft.com/office/officeart/2017/3/layout/HorizontalLabelsTimeline"/>
    <dgm:cxn modelId="{D089B90A-D668-4A4F-84E5-F83FB93CEF04}" type="presParOf" srcId="{FB2DC421-F1F5-4CEA-866F-A89AF2B15091}" destId="{475979F2-C689-4F80-AB80-007456F93A3A}" srcOrd="4" destOrd="0" presId="urn:microsoft.com/office/officeart/2017/3/layout/HorizontalLabelsTimeline"/>
    <dgm:cxn modelId="{531AACD7-F6C6-4BC2-B23D-3E1AC39988DD}" type="presParOf" srcId="{475979F2-C689-4F80-AB80-007456F93A3A}" destId="{1BE79C1C-64C4-4E64-9E64-EAA2A333C970}" srcOrd="0" destOrd="0" presId="urn:microsoft.com/office/officeart/2017/3/layout/HorizontalLabelsTimeline"/>
    <dgm:cxn modelId="{DFE8D29A-7747-45F5-B444-D5DF866C29A7}" type="presParOf" srcId="{475979F2-C689-4F80-AB80-007456F93A3A}" destId="{A3ABF19A-8B00-4CFE-98DE-4F91165440FC}" srcOrd="1" destOrd="0" presId="urn:microsoft.com/office/officeart/2017/3/layout/HorizontalLabelsTimeline"/>
    <dgm:cxn modelId="{974F88B8-45D1-43DE-A1CF-9828487356E5}" type="presParOf" srcId="{A3ABF19A-8B00-4CFE-98DE-4F91165440FC}" destId="{F4AC558C-FF24-4497-AD6E-2663486F301B}" srcOrd="0" destOrd="0" presId="urn:microsoft.com/office/officeart/2017/3/layout/HorizontalLabelsTimeline"/>
    <dgm:cxn modelId="{84F5F8B8-12FB-4616-A4AD-412E0B105989}" type="presParOf" srcId="{A3ABF19A-8B00-4CFE-98DE-4F91165440FC}" destId="{5755214E-0F52-4096-AD09-2B0C67E47A4E}" srcOrd="1" destOrd="0" presId="urn:microsoft.com/office/officeart/2017/3/layout/HorizontalLabelsTimeline"/>
    <dgm:cxn modelId="{B797F9AE-65F3-41B1-8D61-4CFE11CAB289}" type="presParOf" srcId="{475979F2-C689-4F80-AB80-007456F93A3A}" destId="{173A8161-F6CD-433F-AFB8-90C310C3514C}" srcOrd="2" destOrd="0" presId="urn:microsoft.com/office/officeart/2017/3/layout/HorizontalLabelsTimeline"/>
    <dgm:cxn modelId="{91E8B072-7B01-4FD4-8570-6B1E490E8934}" type="presParOf" srcId="{475979F2-C689-4F80-AB80-007456F93A3A}" destId="{B17EC044-7ADC-45BC-A0C3-94318BA2E25A}" srcOrd="3" destOrd="0" presId="urn:microsoft.com/office/officeart/2017/3/layout/HorizontalLabelsTimeline"/>
    <dgm:cxn modelId="{F3FAD5B9-88E0-4906-ABD5-6AB1CAA23108}" type="presParOf" srcId="{475979F2-C689-4F80-AB80-007456F93A3A}" destId="{5C89FF52-82A5-4817-BD9C-2A700E4C7092}" srcOrd="4" destOrd="0" presId="urn:microsoft.com/office/officeart/2017/3/layout/HorizontalLabelsTimeline"/>
    <dgm:cxn modelId="{5855B335-E93B-4BFA-AAF2-30CB8FEBA0A9}" type="presParOf" srcId="{FB2DC421-F1F5-4CEA-866F-A89AF2B15091}" destId="{70821A23-DC5D-4928-A788-014118BD1452}" srcOrd="5" destOrd="0" presId="urn:microsoft.com/office/officeart/2017/3/layout/HorizontalLabelsTimeline"/>
    <dgm:cxn modelId="{D025BC0E-5110-4D4A-9A99-45350652DE3D}" type="presParOf" srcId="{FB2DC421-F1F5-4CEA-866F-A89AF2B15091}" destId="{36836EE0-6FB6-4A3E-BCAE-28176A512223}" srcOrd="6" destOrd="0" presId="urn:microsoft.com/office/officeart/2017/3/layout/HorizontalLabelsTimeline"/>
    <dgm:cxn modelId="{79120F9D-A8BF-4495-AC8E-4EB51B0EDCD5}" type="presParOf" srcId="{36836EE0-6FB6-4A3E-BCAE-28176A512223}" destId="{476248E7-9D24-4F4B-A293-52CE9A2B8D97}" srcOrd="0" destOrd="0" presId="urn:microsoft.com/office/officeart/2017/3/layout/HorizontalLabelsTimeline"/>
    <dgm:cxn modelId="{F855EFBE-FBBB-46BB-A844-7AC406F3F34E}" type="presParOf" srcId="{36836EE0-6FB6-4A3E-BCAE-28176A512223}" destId="{2405D0FF-62B4-47D5-B91D-C3337DF170BA}" srcOrd="1" destOrd="0" presId="urn:microsoft.com/office/officeart/2017/3/layout/HorizontalLabelsTimeline"/>
    <dgm:cxn modelId="{17CA5EE1-CF97-4D9D-90E0-CE262FC7FEB0}" type="presParOf" srcId="{2405D0FF-62B4-47D5-B91D-C3337DF170BA}" destId="{E667A8F7-CB5D-4F15-B749-A3956F3289B9}" srcOrd="0" destOrd="0" presId="urn:microsoft.com/office/officeart/2017/3/layout/HorizontalLabelsTimeline"/>
    <dgm:cxn modelId="{61364D15-73E9-4E83-A5BE-DD6D0094E75D}" type="presParOf" srcId="{2405D0FF-62B4-47D5-B91D-C3337DF170BA}" destId="{DE1EF366-7507-4DF9-B5D0-06A1F2862364}" srcOrd="1" destOrd="0" presId="urn:microsoft.com/office/officeart/2017/3/layout/HorizontalLabelsTimeline"/>
    <dgm:cxn modelId="{768073DA-57A2-4B5C-A302-DBED99DE4DB9}" type="presParOf" srcId="{36836EE0-6FB6-4A3E-BCAE-28176A512223}" destId="{50958F98-E102-4739-A09B-695970E8EE47}" srcOrd="2" destOrd="0" presId="urn:microsoft.com/office/officeart/2017/3/layout/HorizontalLabelsTimeline"/>
    <dgm:cxn modelId="{08EF12BE-0C2E-41DF-9D1F-926CDDEC4898}" type="presParOf" srcId="{36836EE0-6FB6-4A3E-BCAE-28176A512223}" destId="{1D687B43-24BD-4228-90CC-40441E715950}" srcOrd="3" destOrd="0" presId="urn:microsoft.com/office/officeart/2017/3/layout/HorizontalLabelsTimeline"/>
    <dgm:cxn modelId="{A2F5EDF5-1F76-42A2-AE62-9851041E0CB1}" type="presParOf" srcId="{36836EE0-6FB6-4A3E-BCAE-28176A512223}" destId="{CABC00F6-AC8D-4B1A-AEC6-0DD5E7427DC2}" srcOrd="4" destOrd="0" presId="urn:microsoft.com/office/officeart/2017/3/layout/HorizontalLabelsTimeline"/>
    <dgm:cxn modelId="{B1359346-D38D-4EA4-BC15-17D6847C2B16}" type="presParOf" srcId="{FB2DC421-F1F5-4CEA-866F-A89AF2B15091}" destId="{1471C29F-7ED4-436D-89AF-9716733F81EA}" srcOrd="7" destOrd="0" presId="urn:microsoft.com/office/officeart/2017/3/layout/HorizontalLabelsTimeline"/>
    <dgm:cxn modelId="{90C2F134-5C53-4B6F-B6D2-A45E84C52DFA}" type="presParOf" srcId="{FB2DC421-F1F5-4CEA-866F-A89AF2B15091}" destId="{022500F4-16B6-4DE2-9695-6A7F589FC791}" srcOrd="8" destOrd="0" presId="urn:microsoft.com/office/officeart/2017/3/layout/HorizontalLabelsTimeline"/>
    <dgm:cxn modelId="{698943D4-B4A1-46AA-8D47-254137CC6BC5}" type="presParOf" srcId="{022500F4-16B6-4DE2-9695-6A7F589FC791}" destId="{35BDC0D1-E8A4-49B3-B7CC-69F06BC4C1D8}" srcOrd="0" destOrd="0" presId="urn:microsoft.com/office/officeart/2017/3/layout/HorizontalLabelsTimeline"/>
    <dgm:cxn modelId="{778D5B94-BAA5-4452-BAF4-9F93F7904EC3}" type="presParOf" srcId="{022500F4-16B6-4DE2-9695-6A7F589FC791}" destId="{B451C1B9-6127-4A98-8FED-1D147009D7F8}" srcOrd="1" destOrd="0" presId="urn:microsoft.com/office/officeart/2017/3/layout/HorizontalLabelsTimeline"/>
    <dgm:cxn modelId="{BF7F1204-932E-47E6-8B10-0AB2192FDE10}" type="presParOf" srcId="{B451C1B9-6127-4A98-8FED-1D147009D7F8}" destId="{4DB8E137-8E37-4CDE-9B10-7B21C65DBB9D}" srcOrd="0" destOrd="0" presId="urn:microsoft.com/office/officeart/2017/3/layout/HorizontalLabelsTimeline"/>
    <dgm:cxn modelId="{1271400A-2FB1-41C0-B1AF-4B1DA6F9FB19}" type="presParOf" srcId="{B451C1B9-6127-4A98-8FED-1D147009D7F8}" destId="{3C0F3C8B-C76D-4C16-A417-4E960B45FC36}" srcOrd="1" destOrd="0" presId="urn:microsoft.com/office/officeart/2017/3/layout/HorizontalLabelsTimeline"/>
    <dgm:cxn modelId="{14C86493-B8A2-4E56-94E4-7FD7DCF4692F}" type="presParOf" srcId="{022500F4-16B6-4DE2-9695-6A7F589FC791}" destId="{64FA274A-0C66-4BB6-8D89-09A93839463A}" srcOrd="2" destOrd="0" presId="urn:microsoft.com/office/officeart/2017/3/layout/HorizontalLabelsTimeline"/>
    <dgm:cxn modelId="{BF76A0BA-2DF9-4D53-B274-334456653611}" type="presParOf" srcId="{022500F4-16B6-4DE2-9695-6A7F589FC791}" destId="{069D2FC1-3D52-4955-AD96-CDF1F16EE152}" srcOrd="3" destOrd="0" presId="urn:microsoft.com/office/officeart/2017/3/layout/HorizontalLabelsTimeline"/>
    <dgm:cxn modelId="{1D788ABA-087F-4C3B-A777-E7CDA3899444}" type="presParOf" srcId="{022500F4-16B6-4DE2-9695-6A7F589FC791}" destId="{B0F956E4-9254-4EE5-95C6-52B81E486FB6}" srcOrd="4" destOrd="0" presId="urn:microsoft.com/office/officeart/2017/3/layout/HorizontalLabelsTimeline"/>
    <dgm:cxn modelId="{0E2795D8-0488-4434-91FE-27BB8B7223B3}" type="presParOf" srcId="{FB2DC421-F1F5-4CEA-866F-A89AF2B15091}" destId="{97FD7DEC-F5C5-45F1-859B-14E7BC90A679}" srcOrd="9" destOrd="0" presId="urn:microsoft.com/office/officeart/2017/3/layout/HorizontalLabelsTimeline"/>
    <dgm:cxn modelId="{6A9B9C3D-278B-42AC-821F-57F68BE71F2F}" type="presParOf" srcId="{FB2DC421-F1F5-4CEA-866F-A89AF2B15091}" destId="{439D67EE-3FD5-403F-9854-977D61304691}" srcOrd="10" destOrd="0" presId="urn:microsoft.com/office/officeart/2017/3/layout/HorizontalLabelsTimeline"/>
    <dgm:cxn modelId="{E3A27177-09E7-4B03-AE49-429F16D7F1E7}" type="presParOf" srcId="{439D67EE-3FD5-403F-9854-977D61304691}" destId="{45A82040-A479-4953-BD0B-4C331C2BAB19}" srcOrd="0" destOrd="0" presId="urn:microsoft.com/office/officeart/2017/3/layout/HorizontalLabelsTimeline"/>
    <dgm:cxn modelId="{73638EBC-5E58-41F7-8D36-64BB3A17C3AE}" type="presParOf" srcId="{439D67EE-3FD5-403F-9854-977D61304691}" destId="{4FFA73D7-87F1-4898-B7B5-D1300816B246}" srcOrd="1" destOrd="0" presId="urn:microsoft.com/office/officeart/2017/3/layout/HorizontalLabelsTimeline"/>
    <dgm:cxn modelId="{68D61EDC-BF4A-46EA-B8D3-A94F379816AA}" type="presParOf" srcId="{4FFA73D7-87F1-4898-B7B5-D1300816B246}" destId="{4A1A5513-C02D-47E7-A822-43CD26CD6CC9}" srcOrd="0" destOrd="0" presId="urn:microsoft.com/office/officeart/2017/3/layout/HorizontalLabelsTimeline"/>
    <dgm:cxn modelId="{ECD72F4C-DB33-4E63-B27C-1F0306A6A7DA}" type="presParOf" srcId="{4FFA73D7-87F1-4898-B7B5-D1300816B246}" destId="{AEA91654-2888-4BDA-907C-28256D95419A}" srcOrd="1" destOrd="0" presId="urn:microsoft.com/office/officeart/2017/3/layout/HorizontalLabelsTimeline"/>
    <dgm:cxn modelId="{1E229121-2EF9-46FD-AFEF-59F50E4182D6}" type="presParOf" srcId="{439D67EE-3FD5-403F-9854-977D61304691}" destId="{A8CAA653-A2DC-4F08-9307-75D935689AB3}" srcOrd="2" destOrd="0" presId="urn:microsoft.com/office/officeart/2017/3/layout/HorizontalLabelsTimeline"/>
    <dgm:cxn modelId="{94017AD2-5F49-4BB6-A13B-94341C237FD1}" type="presParOf" srcId="{439D67EE-3FD5-403F-9854-977D61304691}" destId="{58886A41-BB59-4DA4-B11C-389633EC7E78}" srcOrd="3" destOrd="0" presId="urn:microsoft.com/office/officeart/2017/3/layout/HorizontalLabelsTimeline"/>
    <dgm:cxn modelId="{BF30982E-4AFC-4D5D-994C-C17978555BEA}" type="presParOf" srcId="{439D67EE-3FD5-403F-9854-977D61304691}" destId="{C3AC82B7-D009-49B6-8C80-0551C432FE4D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CF99F-6F55-496B-9112-FB24C036338D}">
      <dsp:nvSpPr>
        <dsp:cNvPr id="0" name=""/>
        <dsp:cNvSpPr/>
      </dsp:nvSpPr>
      <dsp:spPr>
        <a:xfrm>
          <a:off x="0" y="2178762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2DCA6-AB6B-4E91-ACA3-DC3C7565A820}">
      <dsp:nvSpPr>
        <dsp:cNvPr id="0" name=""/>
        <dsp:cNvSpPr/>
      </dsp:nvSpPr>
      <dsp:spPr>
        <a:xfrm>
          <a:off x="181507" y="1350832"/>
          <a:ext cx="2643276" cy="5229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Friday 28 October </a:t>
          </a:r>
        </a:p>
      </dsp:txBody>
      <dsp:txXfrm>
        <a:off x="181507" y="1350832"/>
        <a:ext cx="2643276" cy="522902"/>
      </dsp:txXfrm>
    </dsp:sp>
    <dsp:sp modelId="{F5B36EA3-AFDF-4106-9183-24B0F9D8D150}">
      <dsp:nvSpPr>
        <dsp:cNvPr id="0" name=""/>
        <dsp:cNvSpPr/>
      </dsp:nvSpPr>
      <dsp:spPr>
        <a:xfrm>
          <a:off x="181507" y="807544"/>
          <a:ext cx="2643276" cy="54328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Deadline for applications</a:t>
          </a:r>
        </a:p>
      </dsp:txBody>
      <dsp:txXfrm>
        <a:off x="181507" y="807544"/>
        <a:ext cx="2643276" cy="543287"/>
      </dsp:txXfrm>
    </dsp:sp>
    <dsp:sp modelId="{02DE3582-6A77-4A7B-B748-8F565FBBF296}">
      <dsp:nvSpPr>
        <dsp:cNvPr id="0" name=""/>
        <dsp:cNvSpPr/>
      </dsp:nvSpPr>
      <dsp:spPr>
        <a:xfrm>
          <a:off x="1503145" y="1873735"/>
          <a:ext cx="0" cy="305026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00EAF-20C6-4ADC-9A5B-7636DBD11402}">
      <dsp:nvSpPr>
        <dsp:cNvPr id="0" name=""/>
        <dsp:cNvSpPr/>
      </dsp:nvSpPr>
      <dsp:spPr>
        <a:xfrm>
          <a:off x="1683368" y="2483788"/>
          <a:ext cx="2643276" cy="522902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December 2022</a:t>
          </a:r>
        </a:p>
      </dsp:txBody>
      <dsp:txXfrm>
        <a:off x="1683368" y="2483788"/>
        <a:ext cx="2643276" cy="522902"/>
      </dsp:txXfrm>
    </dsp:sp>
    <dsp:sp modelId="{31FE4CD1-5778-4AEB-AD51-4B5380B3BE79}">
      <dsp:nvSpPr>
        <dsp:cNvPr id="0" name=""/>
        <dsp:cNvSpPr/>
      </dsp:nvSpPr>
      <dsp:spPr>
        <a:xfrm>
          <a:off x="1683368" y="3006691"/>
          <a:ext cx="2643276" cy="543287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Panel decision and feedback</a:t>
          </a:r>
        </a:p>
      </dsp:txBody>
      <dsp:txXfrm>
        <a:off x="1683368" y="3006691"/>
        <a:ext cx="2643276" cy="543287"/>
      </dsp:txXfrm>
    </dsp:sp>
    <dsp:sp modelId="{F67D1327-D551-4EA4-B0C7-671FD383B924}">
      <dsp:nvSpPr>
        <dsp:cNvPr id="0" name=""/>
        <dsp:cNvSpPr/>
      </dsp:nvSpPr>
      <dsp:spPr>
        <a:xfrm>
          <a:off x="3005007" y="2178761"/>
          <a:ext cx="0" cy="305026"/>
        </a:xfrm>
        <a:prstGeom prst="line">
          <a:avLst/>
        </a:prstGeom>
        <a:noFill/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200E3-6FBC-4E33-AB41-9F0C5E750EDC}">
      <dsp:nvSpPr>
        <dsp:cNvPr id="0" name=""/>
        <dsp:cNvSpPr/>
      </dsp:nvSpPr>
      <dsp:spPr>
        <a:xfrm rot="2700000">
          <a:off x="1469251" y="2144868"/>
          <a:ext cx="67787" cy="677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62046-F7E5-4F94-92B3-BF1C9560FE89}">
      <dsp:nvSpPr>
        <dsp:cNvPr id="0" name=""/>
        <dsp:cNvSpPr/>
      </dsp:nvSpPr>
      <dsp:spPr>
        <a:xfrm rot="2700000">
          <a:off x="2971113" y="2144868"/>
          <a:ext cx="67787" cy="67787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79C1C-64C4-4E64-9E64-EAA2A333C970}">
      <dsp:nvSpPr>
        <dsp:cNvPr id="0" name=""/>
        <dsp:cNvSpPr/>
      </dsp:nvSpPr>
      <dsp:spPr>
        <a:xfrm>
          <a:off x="3185230" y="1350832"/>
          <a:ext cx="2643276" cy="522902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January – March 23</a:t>
          </a:r>
        </a:p>
      </dsp:txBody>
      <dsp:txXfrm>
        <a:off x="3185230" y="1350832"/>
        <a:ext cx="2643276" cy="522902"/>
      </dsp:txXfrm>
    </dsp:sp>
    <dsp:sp modelId="{F4AC558C-FF24-4497-AD6E-2663486F301B}">
      <dsp:nvSpPr>
        <dsp:cNvPr id="0" name=""/>
        <dsp:cNvSpPr/>
      </dsp:nvSpPr>
      <dsp:spPr>
        <a:xfrm>
          <a:off x="3185230" y="593522"/>
          <a:ext cx="2643276" cy="757310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Development and mentorship programme</a:t>
          </a:r>
        </a:p>
      </dsp:txBody>
      <dsp:txXfrm>
        <a:off x="3185230" y="593522"/>
        <a:ext cx="2643276" cy="757310"/>
      </dsp:txXfrm>
    </dsp:sp>
    <dsp:sp modelId="{173A8161-F6CD-433F-AFB8-90C310C3514C}">
      <dsp:nvSpPr>
        <dsp:cNvPr id="0" name=""/>
        <dsp:cNvSpPr/>
      </dsp:nvSpPr>
      <dsp:spPr>
        <a:xfrm>
          <a:off x="4506869" y="1873735"/>
          <a:ext cx="0" cy="305026"/>
        </a:xfrm>
        <a:prstGeom prst="line">
          <a:avLst/>
        </a:prstGeom>
        <a:noFill/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248E7-9D24-4F4B-A293-52CE9A2B8D97}">
      <dsp:nvSpPr>
        <dsp:cNvPr id="0" name=""/>
        <dsp:cNvSpPr/>
      </dsp:nvSpPr>
      <dsp:spPr>
        <a:xfrm>
          <a:off x="4687092" y="2483788"/>
          <a:ext cx="2643276" cy="522902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April</a:t>
          </a:r>
        </a:p>
      </dsp:txBody>
      <dsp:txXfrm>
        <a:off x="4687092" y="2483788"/>
        <a:ext cx="2643276" cy="522902"/>
      </dsp:txXfrm>
    </dsp:sp>
    <dsp:sp modelId="{E667A8F7-CB5D-4F15-B749-A3956F3289B9}">
      <dsp:nvSpPr>
        <dsp:cNvPr id="0" name=""/>
        <dsp:cNvSpPr/>
      </dsp:nvSpPr>
      <dsp:spPr>
        <a:xfrm>
          <a:off x="4687092" y="3006691"/>
          <a:ext cx="2643276" cy="1218282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Midpoint scholars meeting: where scholars will share good practice and discuss progress to date</a:t>
          </a:r>
        </a:p>
      </dsp:txBody>
      <dsp:txXfrm>
        <a:off x="4687092" y="3006691"/>
        <a:ext cx="2643276" cy="1218282"/>
      </dsp:txXfrm>
    </dsp:sp>
    <dsp:sp modelId="{50958F98-E102-4739-A09B-695970E8EE47}">
      <dsp:nvSpPr>
        <dsp:cNvPr id="0" name=""/>
        <dsp:cNvSpPr/>
      </dsp:nvSpPr>
      <dsp:spPr>
        <a:xfrm>
          <a:off x="6008730" y="2178761"/>
          <a:ext cx="0" cy="305026"/>
        </a:xfrm>
        <a:prstGeom prst="line">
          <a:avLst/>
        </a:prstGeom>
        <a:noFill/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EC044-7ADC-45BC-A0C3-94318BA2E25A}">
      <dsp:nvSpPr>
        <dsp:cNvPr id="0" name=""/>
        <dsp:cNvSpPr/>
      </dsp:nvSpPr>
      <dsp:spPr>
        <a:xfrm rot="2700000">
          <a:off x="4472975" y="2144868"/>
          <a:ext cx="67787" cy="67787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87B43-24BD-4228-90CC-40441E715950}">
      <dsp:nvSpPr>
        <dsp:cNvPr id="0" name=""/>
        <dsp:cNvSpPr/>
      </dsp:nvSpPr>
      <dsp:spPr>
        <a:xfrm rot="2700000">
          <a:off x="5974837" y="2144868"/>
          <a:ext cx="67787" cy="67787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DC0D1-E8A4-49B3-B7CC-69F06BC4C1D8}">
      <dsp:nvSpPr>
        <dsp:cNvPr id="0" name=""/>
        <dsp:cNvSpPr/>
      </dsp:nvSpPr>
      <dsp:spPr>
        <a:xfrm>
          <a:off x="6188954" y="1350832"/>
          <a:ext cx="2643276" cy="522902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31 July 2023</a:t>
          </a:r>
        </a:p>
      </dsp:txBody>
      <dsp:txXfrm>
        <a:off x="6188954" y="1350832"/>
        <a:ext cx="2643276" cy="522902"/>
      </dsp:txXfrm>
    </dsp:sp>
    <dsp:sp modelId="{4DB8E137-8E37-4CDE-9B10-7B21C65DBB9D}">
      <dsp:nvSpPr>
        <dsp:cNvPr id="0" name=""/>
        <dsp:cNvSpPr/>
      </dsp:nvSpPr>
      <dsp:spPr>
        <a:xfrm>
          <a:off x="6188954" y="593522"/>
          <a:ext cx="2643276" cy="757310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Deadline for any awards to be spent 31 July 2022</a:t>
          </a:r>
        </a:p>
      </dsp:txBody>
      <dsp:txXfrm>
        <a:off x="6188954" y="593522"/>
        <a:ext cx="2643276" cy="757310"/>
      </dsp:txXfrm>
    </dsp:sp>
    <dsp:sp modelId="{64FA274A-0C66-4BB6-8D89-09A93839463A}">
      <dsp:nvSpPr>
        <dsp:cNvPr id="0" name=""/>
        <dsp:cNvSpPr/>
      </dsp:nvSpPr>
      <dsp:spPr>
        <a:xfrm>
          <a:off x="7510592" y="1873735"/>
          <a:ext cx="0" cy="305026"/>
        </a:xfrm>
        <a:prstGeom prst="line">
          <a:avLst/>
        </a:prstGeom>
        <a:noFill/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82040-A479-4953-BD0B-4C331C2BAB19}">
      <dsp:nvSpPr>
        <dsp:cNvPr id="0" name=""/>
        <dsp:cNvSpPr/>
      </dsp:nvSpPr>
      <dsp:spPr>
        <a:xfrm>
          <a:off x="7617676" y="2428925"/>
          <a:ext cx="2643276" cy="52290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September 2023</a:t>
          </a:r>
        </a:p>
      </dsp:txBody>
      <dsp:txXfrm>
        <a:off x="7617676" y="2428925"/>
        <a:ext cx="2643276" cy="522902"/>
      </dsp:txXfrm>
    </dsp:sp>
    <dsp:sp modelId="{4A1A5513-C02D-47E7-A822-43CD26CD6CC9}">
      <dsp:nvSpPr>
        <dsp:cNvPr id="0" name=""/>
        <dsp:cNvSpPr/>
      </dsp:nvSpPr>
      <dsp:spPr>
        <a:xfrm>
          <a:off x="7690816" y="3006691"/>
          <a:ext cx="2643276" cy="75731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Festival of Learning and Teaching presentations </a:t>
          </a:r>
        </a:p>
      </dsp:txBody>
      <dsp:txXfrm>
        <a:off x="7690816" y="3006691"/>
        <a:ext cx="2643276" cy="757310"/>
      </dsp:txXfrm>
    </dsp:sp>
    <dsp:sp modelId="{A8CAA653-A2DC-4F08-9307-75D935689AB3}">
      <dsp:nvSpPr>
        <dsp:cNvPr id="0" name=""/>
        <dsp:cNvSpPr/>
      </dsp:nvSpPr>
      <dsp:spPr>
        <a:xfrm>
          <a:off x="8939315" y="2123899"/>
          <a:ext cx="0" cy="305026"/>
        </a:xfrm>
        <a:prstGeom prst="line">
          <a:avLst/>
        </a:pr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D2FC1-3D52-4955-AD96-CDF1F16EE152}">
      <dsp:nvSpPr>
        <dsp:cNvPr id="0" name=""/>
        <dsp:cNvSpPr/>
      </dsp:nvSpPr>
      <dsp:spPr>
        <a:xfrm rot="2700000">
          <a:off x="7476699" y="2144868"/>
          <a:ext cx="67787" cy="67787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86A41-BB59-4DA4-B11C-389633EC7E78}">
      <dsp:nvSpPr>
        <dsp:cNvPr id="0" name=""/>
        <dsp:cNvSpPr/>
      </dsp:nvSpPr>
      <dsp:spPr>
        <a:xfrm rot="2700000">
          <a:off x="8905421" y="2090005"/>
          <a:ext cx="67787" cy="6778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C9FDE-3135-4CC2-A516-EB1C73F6AA9D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702A9-F14B-4CE1-A5D3-7F6959C2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43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3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702A9-F14B-4CE1-A5D3-7F6959C2A2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938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702A9-F14B-4CE1-A5D3-7F6959C2A2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26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Jess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702A9-F14B-4CE1-A5D3-7F6959C2A2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1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702A9-F14B-4CE1-A5D3-7F6959C2A2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John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B6B32-FE4F-4F3D-BA53-A8F1903015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83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702A9-F14B-4CE1-A5D3-7F6959C2A2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137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702A9-F14B-4CE1-A5D3-7F6959C2A2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647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800"/>
              <a:t>How we work with Schools and Professional services</a:t>
            </a:r>
            <a:endParaRPr lang="en-GB" sz="1800">
              <a:solidFill>
                <a:srgbClr val="2F549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1800">
              <a:solidFill>
                <a:srgbClr val="2F549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1800">
              <a:solidFill>
                <a:srgbClr val="2F549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80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Salford Principles</a:t>
            </a:r>
            <a:endParaRPr lang="en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800">
                <a:solidFill>
                  <a:srgbClr val="2B2B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on the Enabling Student Success framework we support a flexible approach to learning and teaching building: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sense of belonging, sense of purpose</a:t>
            </a:r>
            <a:r>
              <a:rPr lang="en-GB" sz="1800">
                <a:solidFill>
                  <a:srgbClr val="2B2B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self-efficacy</a:t>
            </a:r>
            <a:r>
              <a:rPr lang="en-GB" sz="1800">
                <a:solidFill>
                  <a:srgbClr val="2B2B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</a:t>
            </a:r>
            <a:r>
              <a:rPr lang="en-GB" sz="1800">
                <a:solidFill>
                  <a:srgbClr val="2B2B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engagement.</a:t>
            </a:r>
            <a:endParaRPr lang="en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>
                <a:solidFill>
                  <a:srgbClr val="2B2B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Delivery that is diverse and inclusive to promote authentic learning and assessment, with an assessment for learning approach.</a:t>
            </a:r>
            <a:endParaRPr lang="en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>
                <a:solidFill>
                  <a:srgbClr val="2B2B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enriched learning approach combines the benefits of in-person learning and on-demand high quality digital resources with externally-engaged interdisciplinary collaborative problem-based learning and real-world experiences which articulate the University’s ESS vision. </a:t>
            </a:r>
            <a:endParaRPr lang="en-GB" sz="1800">
              <a:solidFill>
                <a:srgbClr val="2B2B2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>
                <a:solidFill>
                  <a:srgbClr val="2B2B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provide co-created environments within and outside the core curriculum to develop autonomous learners. </a:t>
            </a:r>
            <a:endParaRPr lang="en-GB" sz="1800">
              <a:solidFill>
                <a:srgbClr val="2B2B2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>
                <a:solidFill>
                  <a:srgbClr val="2B2B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learning and teaching have flexible and inclusive design that aligns to the University values for ethical behaviour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>
                <a:solidFill>
                  <a:srgbClr val="2B2B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develop digitally fluency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our blended delivery, which provides research-informed, sophisticated, flexible, formal and informal learning environments using specialist facilities to provide a transformative student experience which will hold value and a </a:t>
            </a:r>
            <a:r>
              <a:rPr lang="en-GB" sz="1800">
                <a:solidFill>
                  <a:srgbClr val="2B2B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path to professional,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life-wide and life-long learning.</a:t>
            </a:r>
            <a:endParaRPr lang="en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702A9-F14B-4CE1-A5D3-7F6959C2A2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01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702A9-F14B-4CE1-A5D3-7F6959C2A2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41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702A9-F14B-4CE1-A5D3-7F6959C2A2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48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4F0BE-3D3B-4A09-B5F9-FC89B34F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50005-610B-4464-BF42-8D145B1B7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2E122-2ACC-4658-A248-115589AA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AF3-7947-4420-B6AA-FE6C494B5CD5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6E31D-5670-4353-B3EA-EF09F6D3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71055-96C8-4E7C-A609-1BD0CC2D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739A2-4F4D-46D3-A30A-06F112918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4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FFF4-D582-4702-8414-1223AED5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38D51-5128-48C8-B4B8-7D2FF1B80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D7879-4709-4FD5-A612-5A99F4168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559A8-C29C-45FE-A504-42B99382B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D5CA-7FF0-4660-98DF-A2C44F4FADF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A5C9B-C285-429A-BD44-C8470C6E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564BF-1C5A-43A5-9F0F-8CEAF439D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AB0A-630A-48CA-B4A7-08CFD0567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40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5BAD4-3B44-4283-AD39-B575F910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A90A0-423B-46DC-81A5-DB426FB4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C8915-36D3-478B-9316-ED14D33C7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B931A-0479-4BD3-B86F-0B7D0A006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64295-CAC6-40AA-98C1-D2D0934DD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40CD56-C392-417E-BF5D-E1952F20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D5CA-7FF0-4660-98DF-A2C44F4FADF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1AA930-B56F-4D45-B455-820F1133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1AC311-288F-4ACD-BE19-245BE9CF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AB0A-630A-48CA-B4A7-08CFD0567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60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8C3EA-75B0-4B11-AEE3-617A229E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266D7-DBA9-4D6E-B60E-C9797FA7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D5CA-7FF0-4660-98DF-A2C44F4FADF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C5D1D-B6E6-435B-A437-A2382AA4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EE3D4-7A29-4D6B-9D9D-3F4C22B9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AB0A-630A-48CA-B4A7-08CFD0567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35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00D4E-2B31-401E-9B22-C0FD3764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D5CA-7FF0-4660-98DF-A2C44F4FADF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D1DC7-7B0A-4836-96A9-68AF0C33D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AD304-D8F2-49E6-AC3D-0F06EC99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AB0A-630A-48CA-B4A7-08CFD0567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881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6A64-22E2-4488-9C30-A4BB09C0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D0177-D4FF-485F-A4BC-851552A5B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F403F-4DD7-46FF-BB30-AEC82B4F1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3582F-0603-4DEB-8CDC-CEAA9F05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D5CA-7FF0-4660-98DF-A2C44F4FADF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56E38-95EF-4E19-8BA6-C381694C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19100-064A-4F9D-9B3B-6202C7BD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AB0A-630A-48CA-B4A7-08CFD0567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10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42DD-9E87-4441-A3B4-FBC030CF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E4BC5-4428-4265-A021-3CF9F2A10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4699C-9BA7-404C-849C-267383548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5294B-B0D6-41F2-BC1C-E6FDB9DB1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D5CA-7FF0-4660-98DF-A2C44F4FADF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DC2A9-E908-4A73-B827-18857D41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75D9-80C6-44CF-8EBC-9B59EEE9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AB0A-630A-48CA-B4A7-08CFD0567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135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954AE-E1E4-4AB7-A635-78366CF3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432AF-37B9-41EF-A2F1-1ECC98659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0AF6B-2F80-45EA-B98F-B9332545A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D5CA-7FF0-4660-98DF-A2C44F4FADF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10FD5-05F4-45CC-B88A-2BAFF8C3D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A31BC-5D54-4AA0-BB98-6C6B3241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AB0A-630A-48CA-B4A7-08CFD0567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410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C438C-A195-41F1-8E53-80EBC16FB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AC858-6E79-49A1-BB2B-7F9767AEE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2E8EE-F50B-4425-BEF3-CA8DD202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D5CA-7FF0-4660-98DF-A2C44F4FADF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1382-BDEF-4A41-A582-E36E72FA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CD99A-A81D-4507-98B5-6F962C46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AB0A-630A-48CA-B4A7-08CFD0567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76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A3251-1BCB-4E2F-B092-803F308C1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96EA3-B104-4575-A0FC-5FA0DF72F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017F7-11FA-4B41-AA23-F15F174D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88D3-6D4B-4B2F-8564-9EA9F982537F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33D64-1DE9-4D89-A5F5-1E10A41A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69C4A-902E-4584-A952-0F6DE46F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00F4-CEA4-4513-BC9D-3C8013053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7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45206" cy="4351338"/>
          </a:xfrm>
        </p:spPr>
        <p:txBody>
          <a:bodyPr/>
          <a:lstStyle>
            <a:lvl1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66AF70-D5DA-4CCE-801E-BE8C7885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4520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D715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64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CEB00-7A9B-453D-9873-7D6501EC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47E0-E3C3-48FF-B6D9-E387CAB412A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B53FF5-C353-4662-96A7-6DCD7227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64DFE-CA85-4FFA-96E1-0E865922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4919-D253-4ECF-B46F-0FDEAC0D5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8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FBF6ED4-3917-430F-95BE-45D699F69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338" y="-457200"/>
            <a:ext cx="9272587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998" y="4250731"/>
            <a:ext cx="11193220" cy="1178657"/>
          </a:xfrm>
        </p:spPr>
        <p:txBody>
          <a:bodyPr anchor="b">
            <a:normAutofit/>
          </a:bodyPr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232" y="5530579"/>
            <a:ext cx="11184984" cy="738416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A5161B-B2EE-42EF-AC50-96C5AB37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388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046E5-6F54-460E-878C-3854845BD8C0}" type="datetimeFigureOut">
              <a:rPr lang="en-GB" altLang="en-US"/>
              <a:pPr>
                <a:defRPr/>
              </a:pPr>
              <a:t>12/10/2022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22C97F-C851-4DD9-B34C-6A273690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3338" y="6356350"/>
            <a:ext cx="8032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398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CEB00-7A9B-453D-9873-7D6501EC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47E0-E3C3-48FF-B6D9-E387CAB412A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B53FF5-C353-4662-96A7-6DCD7227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64DFE-CA85-4FFA-96E1-0E865922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4919-D253-4ECF-B46F-0FDEAC0D5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25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DA19-3407-4E6E-A9E1-AEE53FAE3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69CC4-DDA9-45B9-8476-8043C45D8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556F4-7007-4D5C-A71F-82BF2C8A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D5CA-7FF0-4660-98DF-A2C44F4FADF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A28FA-5006-4BE6-906F-E5D228DE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D2597-0424-412C-9303-27B44BD8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AB0A-630A-48CA-B4A7-08CFD0567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37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42FF-F805-4C71-AAF3-CF9FAD06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3785E-1F29-4B5A-BE10-50CFE8BDA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11012-B2A2-404F-857D-7D8AE520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D5CA-7FF0-4660-98DF-A2C44F4FADF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1FEB6-1F8F-409F-9B81-4BD09BDD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4F23F-BA71-4CFB-B4A9-73F1A21C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AB0A-630A-48CA-B4A7-08CFD0567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08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B5C2-B431-45A2-B48D-4ECF4A262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43AA1-9BA5-4550-BE9B-C111A9E32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3A8C5-0663-46D3-AADD-A4807698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D5CA-7FF0-4660-98DF-A2C44F4FADF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6DA7-7207-4997-B750-09F6B519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3BDC0-91F8-4639-993B-5E9C8C03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AB0A-630A-48CA-B4A7-08CFD0567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4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DA2D2-5F04-4CB7-BABC-2E59F442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BC3FD-8C5A-4755-81E0-C21D5C8C1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6A6EC-B50B-4EAE-AF2F-7584B67E8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F4AF3-7947-4420-B6AA-FE6C494B5CD5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3CA08-5762-4DA9-8002-A828802F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5A1C0-6CD6-4B6C-97F9-A37FBC6B8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39A2-4F4D-46D3-A30A-06F112918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3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7" r:id="rId2"/>
    <p:sldLayoutId id="2147483690" r:id="rId3"/>
    <p:sldLayoutId id="214748369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445FBDF-F811-4A73-9BB2-D534D69F5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1A1381C-4843-49B9-AA70-DACC1D5C7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79A87-4BF5-2A49-A9C0-9496F70D4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57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E4A4443-FEFC-4B91-96D3-467FB2108CB6}" type="datetimeFigureOut">
              <a:rPr lang="en-GB" altLang="en-US"/>
              <a:pPr>
                <a:defRPr/>
              </a:pPr>
              <a:t>12/10/2022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A70D1-40DE-214B-880E-CB9AC1AB6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275" y="6356350"/>
            <a:ext cx="8601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808F1-DD6F-9940-8C53-26EA030B4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77513" y="6356350"/>
            <a:ext cx="54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66986FB-4C41-4693-8403-01AB2DA38A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923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C60C30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60C30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60C30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60C30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60C30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60C3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60C3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60C3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60C3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C60C3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C60C3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C60C3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C60C3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C60C3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6D528-3A6C-4761-A8C1-7E7DB0F9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F0BCE-084B-4B0F-BCC8-42A2BA82B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51070-58B1-426B-8A44-8296B3A80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7D5CA-7FF0-4660-98DF-A2C44F4FADF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40D9C-CCE6-4E31-AC78-2A7DC8F56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714C2-0C3F-4782-A3CA-73C73F359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9AB0A-630A-48CA-B4A7-08CFD0567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s/photos/on-a-journey?utm_source=unsplash&amp;utm_medium=referral&amp;utm_content=creditCopyText" TargetMode="External"/><Relationship Id="rId5" Type="http://schemas.openxmlformats.org/officeDocument/2006/relationships/hyperlink" Target="https://unsplash.com/@jakeblucker?utm_source=unsplash&amp;utm_medium=referral&amp;utm_content=creditCopyText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55A7F4A1-5DE0-40FA-9F5E-4E6CE7C232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r="70231"/>
          <a:stretch/>
        </p:blipFill>
        <p:spPr>
          <a:xfrm>
            <a:off x="0" y="-95838"/>
            <a:ext cx="3355076" cy="7620587"/>
          </a:xfrm>
          <a:prstGeom prst="rect">
            <a:avLst/>
          </a:prstGeom>
        </p:spPr>
      </p:pic>
      <p:pic>
        <p:nvPicPr>
          <p:cNvPr id="6" name="Picture 5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B8DB21A6-3B46-499B-B202-099A6E885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74" y="-587"/>
            <a:ext cx="12485217" cy="7022936"/>
          </a:xfrm>
          <a:prstGeom prst="rect">
            <a:avLst/>
          </a:prstGeom>
        </p:spPr>
      </p:pic>
      <p:sp>
        <p:nvSpPr>
          <p:cNvPr id="46" name="Freeform 45"/>
          <p:cNvSpPr/>
          <p:nvPr/>
        </p:nvSpPr>
        <p:spPr>
          <a:xfrm>
            <a:off x="1620602" y="-2"/>
            <a:ext cx="7293678" cy="6858001"/>
          </a:xfrm>
          <a:custGeom>
            <a:avLst/>
            <a:gdLst>
              <a:gd name="connsiteX0" fmla="*/ 0 w 14587355"/>
              <a:gd name="connsiteY0" fmla="*/ 0 h 13716001"/>
              <a:gd name="connsiteX1" fmla="*/ 7459443 w 14587355"/>
              <a:gd name="connsiteY1" fmla="*/ 0 h 13716001"/>
              <a:gd name="connsiteX2" fmla="*/ 7460431 w 14587355"/>
              <a:gd name="connsiteY2" fmla="*/ 1829 h 13716001"/>
              <a:gd name="connsiteX3" fmla="*/ 14040180 w 14587355"/>
              <a:gd name="connsiteY3" fmla="*/ 12178445 h 13716001"/>
              <a:gd name="connsiteX4" fmla="*/ 14585292 w 14587355"/>
              <a:gd name="connsiteY4" fmla="*/ 13703721 h 13716001"/>
              <a:gd name="connsiteX5" fmla="*/ 14587355 w 14587355"/>
              <a:gd name="connsiteY5" fmla="*/ 13716001 h 13716001"/>
              <a:gd name="connsiteX6" fmla="*/ 2607178 w 14587355"/>
              <a:gd name="connsiteY6" fmla="*/ 13716001 h 13716001"/>
              <a:gd name="connsiteX7" fmla="*/ 2596120 w 14587355"/>
              <a:gd name="connsiteY7" fmla="*/ 13695537 h 13716001"/>
              <a:gd name="connsiteX8" fmla="*/ 88768 w 14587355"/>
              <a:gd name="connsiteY8" fmla="*/ 9055381 h 13716001"/>
              <a:gd name="connsiteX9" fmla="*/ 0 w 14587355"/>
              <a:gd name="connsiteY9" fmla="*/ 8891105 h 13716001"/>
              <a:gd name="connsiteX10" fmla="*/ 0 w 14587355"/>
              <a:gd name="connsiteY10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7355" h="13716001">
                <a:moveTo>
                  <a:pt x="0" y="0"/>
                </a:moveTo>
                <a:lnTo>
                  <a:pt x="7459443" y="0"/>
                </a:lnTo>
                <a:lnTo>
                  <a:pt x="7460431" y="1829"/>
                </a:lnTo>
                <a:cubicBezTo>
                  <a:pt x="8358476" y="1663771"/>
                  <a:pt x="10212506" y="5094875"/>
                  <a:pt x="14040180" y="12178445"/>
                </a:cubicBezTo>
                <a:cubicBezTo>
                  <a:pt x="14304489" y="12668879"/>
                  <a:pt x="14484469" y="13182902"/>
                  <a:pt x="14585292" y="13703721"/>
                </a:cubicBezTo>
                <a:lnTo>
                  <a:pt x="14587355" y="13716001"/>
                </a:lnTo>
                <a:lnTo>
                  <a:pt x="2607178" y="13716001"/>
                </a:lnTo>
                <a:lnTo>
                  <a:pt x="2596120" y="13695537"/>
                </a:lnTo>
                <a:cubicBezTo>
                  <a:pt x="1977289" y="12550316"/>
                  <a:pt x="1162243" y="11041976"/>
                  <a:pt x="88768" y="9055381"/>
                </a:cubicBezTo>
                <a:lnTo>
                  <a:pt x="0" y="88911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5" name="Freeform 44"/>
          <p:cNvSpPr/>
          <p:nvPr/>
        </p:nvSpPr>
        <p:spPr>
          <a:xfrm>
            <a:off x="113807" y="-1"/>
            <a:ext cx="7293678" cy="6858001"/>
          </a:xfrm>
          <a:custGeom>
            <a:avLst/>
            <a:gdLst>
              <a:gd name="connsiteX0" fmla="*/ 0 w 14587355"/>
              <a:gd name="connsiteY0" fmla="*/ 0 h 13716001"/>
              <a:gd name="connsiteX1" fmla="*/ 7459443 w 14587355"/>
              <a:gd name="connsiteY1" fmla="*/ 0 h 13716001"/>
              <a:gd name="connsiteX2" fmla="*/ 7460431 w 14587355"/>
              <a:gd name="connsiteY2" fmla="*/ 1829 h 13716001"/>
              <a:gd name="connsiteX3" fmla="*/ 14040180 w 14587355"/>
              <a:gd name="connsiteY3" fmla="*/ 12178445 h 13716001"/>
              <a:gd name="connsiteX4" fmla="*/ 14585292 w 14587355"/>
              <a:gd name="connsiteY4" fmla="*/ 13703721 h 13716001"/>
              <a:gd name="connsiteX5" fmla="*/ 14587355 w 14587355"/>
              <a:gd name="connsiteY5" fmla="*/ 13716001 h 13716001"/>
              <a:gd name="connsiteX6" fmla="*/ 2607178 w 14587355"/>
              <a:gd name="connsiteY6" fmla="*/ 13716001 h 13716001"/>
              <a:gd name="connsiteX7" fmla="*/ 2596120 w 14587355"/>
              <a:gd name="connsiteY7" fmla="*/ 13695537 h 13716001"/>
              <a:gd name="connsiteX8" fmla="*/ 88768 w 14587355"/>
              <a:gd name="connsiteY8" fmla="*/ 9055381 h 13716001"/>
              <a:gd name="connsiteX9" fmla="*/ 0 w 14587355"/>
              <a:gd name="connsiteY9" fmla="*/ 8891105 h 13716001"/>
              <a:gd name="connsiteX10" fmla="*/ 0 w 14587355"/>
              <a:gd name="connsiteY10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7355" h="13716001">
                <a:moveTo>
                  <a:pt x="0" y="0"/>
                </a:moveTo>
                <a:lnTo>
                  <a:pt x="7459443" y="0"/>
                </a:lnTo>
                <a:lnTo>
                  <a:pt x="7460431" y="1829"/>
                </a:lnTo>
                <a:cubicBezTo>
                  <a:pt x="8358476" y="1663771"/>
                  <a:pt x="10212506" y="5094875"/>
                  <a:pt x="14040180" y="12178445"/>
                </a:cubicBezTo>
                <a:cubicBezTo>
                  <a:pt x="14304489" y="12668879"/>
                  <a:pt x="14484469" y="13182902"/>
                  <a:pt x="14585292" y="13703721"/>
                </a:cubicBezTo>
                <a:lnTo>
                  <a:pt x="14587355" y="13716001"/>
                </a:lnTo>
                <a:lnTo>
                  <a:pt x="2607178" y="13716001"/>
                </a:lnTo>
                <a:lnTo>
                  <a:pt x="2596120" y="13695537"/>
                </a:lnTo>
                <a:cubicBezTo>
                  <a:pt x="1977289" y="12550316"/>
                  <a:pt x="1162243" y="11041976"/>
                  <a:pt x="88768" y="9055381"/>
                </a:cubicBezTo>
                <a:lnTo>
                  <a:pt x="0" y="88911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0" name="Freeform 39"/>
          <p:cNvSpPr/>
          <p:nvPr/>
        </p:nvSpPr>
        <p:spPr>
          <a:xfrm>
            <a:off x="25082" y="-164208"/>
            <a:ext cx="7120826" cy="7186412"/>
          </a:xfrm>
          <a:custGeom>
            <a:avLst/>
            <a:gdLst>
              <a:gd name="connsiteX0" fmla="*/ 0 w 14587355"/>
              <a:gd name="connsiteY0" fmla="*/ 0 h 13716001"/>
              <a:gd name="connsiteX1" fmla="*/ 7459443 w 14587355"/>
              <a:gd name="connsiteY1" fmla="*/ 0 h 13716001"/>
              <a:gd name="connsiteX2" fmla="*/ 7460431 w 14587355"/>
              <a:gd name="connsiteY2" fmla="*/ 1829 h 13716001"/>
              <a:gd name="connsiteX3" fmla="*/ 14040180 w 14587355"/>
              <a:gd name="connsiteY3" fmla="*/ 12178445 h 13716001"/>
              <a:gd name="connsiteX4" fmla="*/ 14585292 w 14587355"/>
              <a:gd name="connsiteY4" fmla="*/ 13703721 h 13716001"/>
              <a:gd name="connsiteX5" fmla="*/ 14587355 w 14587355"/>
              <a:gd name="connsiteY5" fmla="*/ 13716001 h 13716001"/>
              <a:gd name="connsiteX6" fmla="*/ 2607178 w 14587355"/>
              <a:gd name="connsiteY6" fmla="*/ 13716001 h 13716001"/>
              <a:gd name="connsiteX7" fmla="*/ 2596120 w 14587355"/>
              <a:gd name="connsiteY7" fmla="*/ 13695537 h 13716001"/>
              <a:gd name="connsiteX8" fmla="*/ 88768 w 14587355"/>
              <a:gd name="connsiteY8" fmla="*/ 9055381 h 13716001"/>
              <a:gd name="connsiteX9" fmla="*/ 0 w 14587355"/>
              <a:gd name="connsiteY9" fmla="*/ 8891105 h 13716001"/>
              <a:gd name="connsiteX10" fmla="*/ 0 w 14587355"/>
              <a:gd name="connsiteY10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7355" h="13716001">
                <a:moveTo>
                  <a:pt x="0" y="0"/>
                </a:moveTo>
                <a:lnTo>
                  <a:pt x="7459443" y="0"/>
                </a:lnTo>
                <a:lnTo>
                  <a:pt x="7460431" y="1829"/>
                </a:lnTo>
                <a:cubicBezTo>
                  <a:pt x="8358476" y="1663771"/>
                  <a:pt x="10212506" y="5094875"/>
                  <a:pt x="14040180" y="12178445"/>
                </a:cubicBezTo>
                <a:cubicBezTo>
                  <a:pt x="14304489" y="12668879"/>
                  <a:pt x="14484469" y="13182902"/>
                  <a:pt x="14585292" y="13703721"/>
                </a:cubicBezTo>
                <a:lnTo>
                  <a:pt x="14587355" y="13716001"/>
                </a:lnTo>
                <a:lnTo>
                  <a:pt x="2607178" y="13716001"/>
                </a:lnTo>
                <a:lnTo>
                  <a:pt x="2596120" y="13695537"/>
                </a:lnTo>
                <a:cubicBezTo>
                  <a:pt x="1977289" y="12550316"/>
                  <a:pt x="1162243" y="11041976"/>
                  <a:pt x="88768" y="9055381"/>
                </a:cubicBezTo>
                <a:lnTo>
                  <a:pt x="0" y="88911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1" name="TextBox 40"/>
          <p:cNvSpPr txBox="1"/>
          <p:nvPr/>
        </p:nvSpPr>
        <p:spPr>
          <a:xfrm>
            <a:off x="1653605" y="4069715"/>
            <a:ext cx="3296991" cy="2135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Presenters: </a:t>
            </a:r>
          </a:p>
          <a:p>
            <a:pPr>
              <a:lnSpc>
                <a:spcPct val="125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	Jess Power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	John Dermo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	Siân Etherington</a:t>
            </a:r>
          </a:p>
          <a:p>
            <a:pPr>
              <a:lnSpc>
                <a:spcPct val="125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	Amina Helal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	Calum Thomson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" y="169723"/>
            <a:ext cx="2069488" cy="129550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13807" y="2257680"/>
            <a:ext cx="5019822" cy="15848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60C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LTEC: Spotlighting us</a:t>
            </a:r>
            <a:endParaRPr lang="en-GB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49D4AC8-226F-469C-B88E-93011B0749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t="37948" r="16120" b="37612"/>
          <a:stretch/>
        </p:blipFill>
        <p:spPr>
          <a:xfrm>
            <a:off x="1843222" y="442241"/>
            <a:ext cx="1929754" cy="69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80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HhA8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looor1jwgooooAKKKKACiuz0XwD4k1PwtZ+ILHw3dXlhc3DW63CygKXBPbrgY61veJvhD4i0TVrCwh0+31w3YB36VctMsX+y5wMGlzIvkl2PMRHIYzIEYoDgtjgH0zTK6BV8vwZqcXI26lEuD7K9bcXhvwX5Vu1z4mMTSmRmwQwVBjaT/tHJ49qLiUbnCUV6IPBPhf7NFIvia4nZkLO0dv8Au1AyC+4/wBgBn3/Cor7wp4TLLcWfiNRa+YkPMiku5QsSCegyCOehI9aXMh8jOAorb8aafpuma19l0maae1EEbCWUEGRiuSw4HGelYlUiWrBRRRQIKKKKACiiigAooooAKKVQWYKoJJOAAMkmuvPww+ISXGm28/hDVbV9UnW3svtMXkiaQqWCguQAcAnnHSi40m9jj6KfNG8MzwyLtdGKsPQg4NMoBq2jCig109/8PvHFhoH9v3nhPV4dK8pZvtbWx8sRtgqxPYHI5obS3BJvY5iipLeKS4uI4Il3SSuEQZAyxOAMn3qzrml32iaxdaRqcIgvbSQxTxh1faw6jcpIP4E0CKVFTfZbr7Eb37NN9lEnlGfyz5e/Gdu7puxzjrioaACiiigAooooA6j4deA/Enj7U7jT/DlrFK9tEJZ5JpRHHGpOBknuT0Hsa7v/AIZt+Jv/ADx0b/wPH/xNdZ+w1/yGfFn/AF623/oclfUdclWvKM2kd9DDQnBSZ8Yf8M2/E3/njo3/AIHj/wCJo/4Zt+Jv/PHRv/A8f/E19i6neLY2vnNG8rs6xxRJ96R2OAoz/PsMmqsOoX0N3BDqljDbrcPsilgnMih8EhWyqkE4OCMjjFSq1Vq6sW8NSTs7nyJ/wzb8Tf8Anjo3/geP/iaP+Gbfib/zx0b/AMDx/wDE19n1XW9smvDZLeW7XQGTCJVMgHrtzmo+szK+p0z44/4Zt+Jv/PHRv/A8f/E0f8M2/E3/AJ46N/4Hj/4mvs+in9ZmP6nTPjD/AIZt+Jv/ADx0b/wPH/xNH/DNvxN/546N/wCB4/8Aia+y2miWdIGkUSyBmRCeWAxkj6ZH51ISAOSB9aX1mYvqdM+MP+Gbfib/AM8dG/8AA8f/ABNH/DNvxN/546N/4Hj/AOJr7LhmimMgikVzG5jfB+6w6g+/IpYJo54UmhcSRuMqw6EUfWZh9Tpnxn/wzb8Tf+eOjf8AgeP/AImj/hm34m/88dG/8Dx/8TX2czBVLMcADJPoKbFJHNGskTq6OoZSO4PQ0fWZh9Tpnxn/AMM2/E3/AJ46N/4Hj/4mj/hm34m/88dG/wDA8f8AxNfZ9FP6zMf1OmfGH/DNvxN/546N/wCB4/8AiaP+Gbfib/zx0b/wPH/xNfZ9FH1mYfU6Z8Yf8M2/E3/njo3/AIHj/wCJo/4Zt+Jv/PHRv/A8f/E19n0UfWZh9Tpnxh/wzb8Tf+eOjf8AgeP/AImj/hm34m/88dG/8Dx/8TX2fRR9ZmH1OmfGH/DNvxN/546N/wCB4/8AiaP+Gbfib/zx0b/wPH/xNfZ9FH1mYfU6Z8Yf8M2/E3/njo3/AIHj/wCJo/4Zt+Jv/PHRv/A8f/E19n0UfWZh9Tpnxh/wzb8Tf+eOjf8AgeP/AImj/hm34m/88dG/8Dx/8TX2fRR9ZmH1OmfGH/DNvxN/546N/wCB4/8AiaP+Gbfib/zx0b/wPH/xNfZ9FH1mYfU6Z8Yf8M2/E3/njo3/AIHj/wCJo/4Zt+Jv/PHRv/A8f/E19n0UfWZh9Tpnxh/wzb8Tf+eOjf8AgeP/AImj/hm34m/88dG/8Dx/8TX2fRR9ZmH1OmfGH/DNvxN/546N/wCB4/8AiaP+Gbfib/zx0b/wPH/xNfZ9FH1mYfU6Z8Yf8M2/E3/njo3/AIHj/wCJo/4Zt+Jv/PHRv/A8f/E19n0UfWZh9Tpnxh/wzb8Tf+eOjf8AgeP/AImj/hm34m/88dG/8Dx/8TX2fRR9ZmH1OmfGH/DNvxN/546N/wCB4/8AiaP+Gbfib/zx0b/wPH/xNfZ9FH1mYfU6Z8Yf8M2/E3/njo3/AIHj/wCJo/4Zt+Jv/PHRv/A8f/E19n0UfWZh9Tpnxef2bfidj/UaMfb7eP8ACvKNX0+80jVbrS9Rga3vLSVoZ4m6o6nBFfpPXwB8cv8Aksfi7/sKzfzrahWlNtM5sTQjTScTjKKKK6TjCiiigAooooAKKKKACiiigAooooAKKKKACiiigAooooAKKKKACiiigAooooAKKKKACiiigAoorrvBvgmbWdKute1a7l0bQbdRnUGtGlR3Mix7FwRkguCecgA4BIxQ3YaVzkaK7XxH4BmsfDv9uaJqP9v2dvI8GozWtswjtZEVCx3H70eZAAxCklTxjmuKpJpg01uFFFFMQUV0XhvQdLutGutc17WJdN06CdLaMW9sLi4nmZS2EQsoChRksWHUAZJqDxfoUeh3do1rfrqGnX9qt3ZXIjMbSRlmUhkJO11ZGUjJGRwSKV1exXK7XMSiiimSFFb2nf2NpmmQXOraW+pTXm54oxO0QijU7Q3HUswf6bR60Urjt5mDRRRTEFFFFABRRRQB9A/Aj4kaX4b+HUllcaYL2+tLz9z8vmvtd1YqI+nzAONw6HGetdg/xmsJtJ1F9U0H7Dc29rI1s0sH2d2Ys+JNw68GNAg6nJPFfLeiapfaLqcOpabcNBcwnKsP5H2rU8YeLtV8TtCt55MFtBnyraBdsasfvNg85JrJ0k2bxrNRsMiYyeCNQkbq2oRMfqVavZ7G+8G6tD4fm8RatYQ3ttAVGnwxGSxYKiqpYNH+5c85HOSO2a8QgurdfCV3ZNIBcPeRSKmDyoVgT+orZT4ieIlC7jauVACloRkY+7+IPOe/fNVKNyYySPZ5/Fvw7t7iTRYXhk8PyqsAjW1ckxfbHkKKSM7ACpIHas77V8Mre2sY7nT9Gn1R5FXUJ4rFzaLJ5UhR1G3iMP5W7A55ryqL4g6vFfm8itbJHY5kURnaflKgAZ+Xg9qrjxrqYI/dRFfLKNkklxggZPsG4qfZle1Rs/HzVbLV/G1rNY3VtcrBpNpbSvbRlIRKkeHCAgfKD04rz6tHxBq91reofbrwRCXYqfu12jA6cVnVpFWVjKTu2wooopkhRRRQAUUUUAFFFFAGh4ae+j8R6ZJpnlfblu4mtvNICeaHG3dnjGcdeK+o7LQGn+JnhDx5r+lXfhTxLd+JUivNKm1BZ4L0mNi1zANxZFB4IORzwa+TKXvSavbyLhPlufRfh7w/4b8cw+HNTTw54d0m7/4STUbKSNYnaO7hig81FdDIDLITwPmG49eOK2td8KeC9LebXJPBemrOngi71B9Pu7dY0F1FcKqM0UbsqNg8qre3XNfLVH51n7N9H/Vrf8E0nWUne39Xv/wD6Q0nw54HuPhVZa9L4Wj1K3v9KvLjVbjTtNV3s7vL4Cymdfs6x4XCbCGHrmpPHXjDwz4U1CwMzavcavq3gmw0uRAyCxggliCvK3O53C5IXAGe9fNVLQ6V5Xb0/wCH0/EXtrLRa/8ADf5H0t4t8HeHba38RQ33gzQdJ8O2ctmvhjV7aTdNqTNKg2l9584OhYtx8tN8RaV4N8M3OryweC/Dt+W+IQ0mJLqEskNo0KEqoBHGScZyATmvmqlqows9X/V1/l+Ie1V27f1r/n+B9HePrSKx+DHjXw34d0HS7iz0TxncRyHyw0trbbG2z5LZ3A4QNzxxXzhS0lOEeX+vIic1J6K2/wCdwoooqiAooooA+j/2Gv8AkM+LP+vW2/8AQ5K+o6+Tf2LNY0rTfEfiO11HULWzlurSEwCeUIJNjtuAJ4yNw4r6i/t3Qv8AoOaX/wCBkf8AjXnYhP2jPWwrXskVNeklvriLTdMKG9glS4aZhmO2wcjdjqWGRtHOCTxUv2XU726tn1FbSCC2kEojgkZzI4BCkkgbVGc45JOOafFrHh6Lf5esaQm9i7bbuIbmPUnnk0/+3dC/6Dml/wDgZH/jS9pZJJGnIm7tmhXH/aLiyudQttCRrx3W5mCyWjLJbzYLD5yAHVm4A68jkiug/t3Qv+g5pf8A4GR/40f29of/AEHNL/8AA2P/AOKrKzNLo5aO71BdO51G6uIp5kXzAJ0MDbGJ3NtL8naNo4B4yM4p1lP4hutNa9+0X4uYdKhkSEJgPMTIHJUj5mAAO31xXT/29of/AEHdL/8AA2P/AOKo/t7Q/wDoOaX/AOBkf/xVFhadzDa2ivtQ037FqOqPAIbndOXcSbsR4G5hkc849iPUUurC61D4fWc12boXGLWacx7lfh0LkheemTj2rbOvaH/0HNL/APA2P/4qj+3tDz/yHNL/APAyP/4qiwaGBax3dvfteW1xfFJdaEZjOdjwtGMsQRzzg7j6UzQbzUmvNHN5cXtw81tGJIcuhibDZdxt2uDxnJBBArov7e0P/oOaX/4Gx/8AxVH9vaH/ANBzS/8AwNj/APiqEgujK1q4u4fEaLFPcyo8OFghLr5TbXO9hja6njqQQQMVjFtTgM99HJffb7jSLNgWDsDgkTHaBjcoOcdcngc1139vaH/0HNL/APA2P/4qj+3tD/6Dml/+Bsf/AMVRYG0QeFDcNp8jTXxvEMx8pyrgquBxl/mbnPJ+nates869of8A0HNL/wDAyP8A+Ko/t3Qv+g5pf/gZH/jRYd0aFFZ/9u6F/wBBzS//AAMj/wAaP7d0L/oOaX/4GR/40WC6NCis/wDt3Qv+g5pf/gZH/jR/buhf9BzS/wDwMj/xosF0aFFZ/wDbuhf9BzS//AyP/Gj+3dC/6Dml/wDgZH/jRYLo0KKz/wC3dC/6Dml/+Bkf+NH9u6F/0HNL/wDAyP8AxosF0aFFZ/8Abuhf9BzS/wDwMj/xo/t3Qv8AoOaX/wCBkf8AjRYLo0KKz/7d0L/oOaX/AOBkf+NH9u6F/wBBzS//AAMj/wAaLBdGhRWf/buhf9BzS/8AwMj/AMaP7d0L/oOaX/4GR/40WC6NCis/+3dC/wCg5pf/AIGR/wCNH9u6F/0HNL/8DI/8aLBdGhRWf/buhf8AQc0v/wADI/8AGj+3dC/6Dml/+Bkf+NFgujQorP8A7d0L/oOaX/4GR/40f27oX/Qc0v8A8DI/8aLBdGhRWf8A27oX/Qc0v/wMj/xo/t3Qv+g5pf8A4GR/40WC6NCis/8At3Qv+g5pf/gZH/jR/buhf9BzS/8AwMj/AMaLBdGhRWf/AG7oX/Qc0v8A8DI/8aP7d0L/AKDml/8AgZH/AI0WC6NCis/+3dC/6Dml/wDgZH/jR/buhf8AQc0v/wADI/8AGiwXRoV8AfHL/ksfi7/sKzfzr7uOvaCASdc0oAf9Psf/AMVXwR8Xr+z1T4peJ9Q0+4S4tLjU5nhlQ5V13dQfSurCr3mcWNa5UcrRRRXaecFFFFABRRRQAUUUUAFFFFABRRRQAUUUUAFFFFABRRRQAUUUUAFFFFABRRRQAUUUUAFFFFABXs3gCeC98I6DPYH+0b/QfP8AtMEUZN9brPIYojbjZsYK8qyrvbdv3Y2gV4zVrTNR1DS7n7Tpt9dWU+0r5lvK0bbSMEZB6GlJXVioy5Xc9q19v7J0fV9S124uLW5fSpdFhutQjxqV7cIA7NgK8e10mSMkvu8tchia8Lq1e6jqF9FbxXt9dXMdrGIrdJpWdYkHRVBPyj2FVaUY2HOVwoooqiDU8JWWnaj4o02y1e8+xafNcKt1PkApHnLEE9Djge5qXxdr0niDVFuFtYrKztohbWNnFnZbQKTtQE8k5JJY8lmJ71l2lzcWdzHdWk8kE8Z3JJGxVlPqCOlRUW1HfQKKKKBGr4gYPZaPcgBYmsRECOm9HcMPr0P/AAIUU7RNeuNLt3t1s7G8iZ96pdw+YI2xgleRjIC5/wB0UUtStGegf8M6/GT/AKE5v/A+2/8AjlH/AAzr8ZP+hOb/AMD7b/45X6HUVx/Wpdj0PqcO7Pzx/wCGdfjJ/wBCc3/gfbf/AByj/hnX4yf9Cc3/AIH23/xyv0Ooo+tS7B9Th3Z+eP8Awzr8ZP8AoTm/8D7b/wCOUf8ADOvxk/6E5v8AwPtv/jlfodRR9al2D6nDuz88f+GdfjJ/0Jzf+B9t/wDHKP8AhnX4yf8AQnN/4H23/wAcr9DqKPrUuwfU4d2fnj/wzr8ZP+hOb/wPtv8A45R/wzr8ZP8AoTm/8D7b/wCOV+h1FH1qXYPqcO7Pzx/4Z1+Mn/QnN/4H23/xyj/hnX4yf9Cc3/gfbf8Axyv0Ooo+tS7B9Th3Z+eP/DOvxk/6E5v/AAPtv/jlH/DOvxk/6E5v/A+2/wDjlfodRR9al2D6nDuz88f+GdfjJ/0Jzf8Agfbf/HKP+GdfjJ/0Jzf+B9t/8cr9DqKPrUuwfU4d2fnj/wAM6/GT/oTm/wDA+2/+OUf8M6/GT/oTm/8AA+2/+OV+h1FH1qXYPqcO7Pzx/wCGdfjJ/wBCc3/gfbf/AByj/hnX4yf9Cc3/AIH23/xyv0Ooo+tS7B9Th3Z+eP8Awzr8ZP8AoTm/8D7b/wCOUf8ADOvxk/6E5v8AwPtv/jlfodRR9al2D6nDuz88f+GdfjJ/0Jzf+B9t/wDHKP8AhnX4yf8AQnN/4H23/wAcr9DqKPrUuwfU4d2fnj/wzr8ZP+hOb/wPtv8A45R/wzr8ZP8AoTm/8D7b/wCOV+h1FH1qXYPqcO7Pzx/4Z1+Mn/QnN/4H23/xyj/hnX4yf9Cc3/gfbf8Axyv0Ooo+tS7B9Th3Z+eP/DOvxk/6E5v/AAPtv/jlH/DOvxk/6E5v/A+2/wDjlfodRR9al2D6nDuz88f+GdfjJ/0Jzf8Agfbf/HKP+GdfjJ/0Jzf+B9t/8cr9DqKPrUuwfU4d2fnj/wAM6/GT/oTm/wDA+2/+OUf8M6/GT/oTm/8AA+2/+OV+h1FH1qXYPqcO7Pzx/wCGdfjJ/wBCc3/gfbf/AByj/hnX4yf9Cc3/AIH23/xyv0Ooo+tS7B9Th3Z+eB/Z0+MbDnwax/7f7b/45Tf+GcfjB/0Jf/k9bf8Axyv0Roo+sy7B9Th3Z+d3/DOPxg/6Ev8A8nrb/wCOUf8ADOPxg/6Ev/yetv8A45X6I0UfWZdg+pw7s/O7/hnH4wf9CX/5PW3/AMco/wCGcfjB/wBCX/5PW3/xyv0Roo+sy7B9Th3Z+d3/AAzj8YP+hL/8nrb/AOOUf8M4/GD/AKEv/wAnrb/45X6I0UfWZdg+pw7s/O7/AIZx+MH/AEJf/k9bf/HKP+GcfjB/0Jf/AJPW3/xyv0Roo+sy7B9Th3Z+d3/DOPxg/wChL/8AJ62/+OUf8M4/GD/oS/8Ayetv/jlfojRR9Zl2D6nDuz87v+GcfjB/0Jf/AJPW3/xyj/hnH4wf9CX/AOT1t/8AHK/RGij6zLsH1OHdn53f8M4/GD/oS/8Ayetv/jlH/DOPxg/6Ev8A8nrb/wCOV+iNFH1mXYPqcO7Pzu/4Zx+MH/Ql/wDk9bf/AByj/hnH4wf9CX/5PW3/AMcr9EaKPrMuwfU4d2fnd/wzj8YP+hL/APJ62/8AjlH/AAzj8YP+hL/8nrb/AOOV+iNFH1mXYPqcO7Pzu/4Zx+MH/Ql/+T1t/wDHKP8AhnH4wf8AQl/+T1t/8cr9EaKPrMuwfU4d2fnd/wAM4/GD/oS//J62/wDjlH/DOPxg/wChL/8AJ62/+OV+iNFH1mXYPqcO7Pzu/wCGcfjB/wBCX/5PW3/xyj/hnH4wf9CX/wCT1t/8cr9EaKPrMuwfU4d2fnd/wzj8YP8AoS//ACetv/jlH/DOPxg/6Ev/AMnrb/45X6I0UfWZdg+pw7s/O7/hnH4wf9CX/wCT1t/8co/4Zx+MH/Ql/wDk9bf/AByv0Roo+sy7B9Th3Z+d3/DOPxg/6Ev/AMnrb/45R/wzj8YP+hL/APJ62/8AjlfojRR9Zl2D6nDuz87v+GcfjB/0Jf8A5PW3/wAco/4Zx+MH/Ql/+T1t/wDHK/RGij6zLsH1OHdn53f8M4/GD/oS/wDyetv/AI5R/wAM4/GD/oS//J62/wDjlfojRR9Zl2D6nDuz87v+GcfjB/0Jf/k9bf8Axyj/AIZx+MH/AEJf/k9bf/HK/RGij6zLsH1OHdn53f8ADOPxg/6Ev/yetv8A45R/wzj8YP8AoS//ACetv/jlfojRR9Zl2D6nDuz87v8AhnH4wf8AQl/+T1t/8co/4Zx+MH/Ql/8Ak9bf/HK/RGij6zLsH1OHdn53f8M4/GD/AKEv/wAnrb/45R/wzj8YP+hL/wDJ62/+OV+iNFH1mXYPqcO7Pzu/4Zx+MH/Ql/8Ak9bf/HKd/wAM6/GT/oTW/wDA+2/+OV+h9FH1mXYPqcO7Pzx/4Z1+Mn/QnN/4H23/AMco/wCGdfjJ/wBCc3/gfbf/AByv0Ooo+tS7B9Th3Z+eP/DOvxk/6E5v/A+2/wDjlH/DOvxk/wChOb/wPtv/AI5X6HUUfWpdg+pw7s/PH/hnX4yf9Cc3/gfbf/HKP+GdfjJ/0Jzf+B9t/wDHK/Q6ij61LsH1OHdn54/8M6/GT/oTm/8AA+2/+OUf8M6/GT/oTm/8D7b/AOOV+h1FH1qXYPqcO7Pzx/4Z1+Mn/QnN/wCB9t/8co/4Z1+Mn/QnN/4H23/xyv0Ooo+tS7B9Th3Z+eP/AAzr8ZP+hOb/AMD7b/45R/wzr8ZP+hOb/wAD7b/45X6HUUfWpdg+pw7s/PH/AIZ1+Mn/AEJzf+B9t/8AHKP+GdfjJ/0Jzf8Agfbf/HK/Q6ij61LsH1OHdn54/wDDOvxk/wChOb/wPtv/AI5R/wAM6/GT/oTm/wDA+2/+OV+h1FH1qXYPqcO7Pzx/4Z1+Mn/QnN/4H23/AMco/wCGdfjJ/wBCc3/gfbf/AByv0Ooo+tS7B9Th3Z+eP/DOvxk/6E5v/A+2/wDjlH/DOvxk/wChOb/wPtv/AI5X6HUUfWpdg+pw7s/PH/hnX4yf9Cc3/gfbf/HKP+GdfjJ/0Jzf+B9t/wDHK/Q6ij61LsH1OHdn54/8M6/GT/oTm/8AA+2/+OUf8M6/GT/oTm/8D7b/AOOV+h1FH1qXYPqcO7Pzx/4Z1+Mn/QnN/wCB9t/8co/4Z1+Mn/QnN/4H23/xyv0Ooo+tS7B9Th3Z+eP/AAzr8ZP+hOb/AMD7b/45R/wzr8ZP+hOb/wAD7b/45X6HUUfWpdg+pw7s/PH/AIZ1+Mn/AEJzf+B9t/8AHKP+GdfjJ/0Jzf8Agfbf/HK/Q6ij61LsH1OHdn54/wDDOvxk/wChOb/wPtv/AI5R/wAM6/GT/oTm/wDA+2/+OV+h1FH1qXYPqcO7Pzx/4Z1+Mn/QnN/4H23/AMco/wCGdfjJ/wBCc3/gfbf/AByv0Ooo+tS7B9Th3Z+eP/DOvxk/6E5v/A+2/wDjlH/DOvxk/wChOb/wPtv/AI5X6HUUfWpdg+pw7s/PH/hnX4yf9Cc3/gfbf/HKP+GdfjJ/0Jzf+B9t/wDHK/Q6ij61LsH1OHdn54/8M6/GT/oTm/8AA+2/+OUV+h1FH1qXYPqcO7CqGp3U1vf6ZDHt2XE7RyZGeBGzcfiBV+qupWMV/EiSPLG8biSOSJtrowyMg/QkfjXMdZnNrM0N9cWxtnuXN4YIEjwMAQrIckn3NMg8Q28k8UgS5EcscW5SF2xl5GTJ753DB5x0q9a6PawPBIHmeWKVpvMd8s7su0lvw+nQVCnh7T1gmhHnFZYDA2X5C72fI9Dljz9KAKt34rsbdsGGRsb2OGUEorFdwBPzZIOAOeKfP4kjjE7fYbgxx3H2cSsyKjP9SeB7nvx1q0dFtlaBrea5tmhhEOYpMb0HIDcfXng8nmny6TC1tNbpPcQrNM0shRhkluo5BGKAM681u4hvlht7aSZ2uoYZEdkAQPGW+UjqeO5NX7DV4byWCKOGRZJEkZ1OP3WxtpDe+7I/A1H/AMI/Yqm2Jp4sNE6Mr8oY12rjI9ODnNLoenvb3V/fTxrFNdyhvLV9wRQMDn1Jyx+tACPraC5KrZztbi4+zfaMrt83OMYznGeM461X0W91S48NT35iMl43mNDE5XbkEhVGO3Hc596uf2La/bDceZPsM3nmDf8Au/M/vY65zzjOM84qeCwig037BDJNHHhgHV8OMknIP40dBmXbax9n0uS6nu/tjiUIyOi2zRHGdrBiMH/H8ao32vXk6yS6aXMU0Nm0QwoaPzZGDHnjOABzkA1q/wDCP224TNd3rXIff9oMg8w/KVx0xjBPanW/h+wghSJDNtRIEGXycRMWT9Sc0CGxa2vmxq1rcfZ2mNutyxXDSLkEYBz1BGcYzUEXiJ7qzSS20u78yWAzopZARHgYc89ycAdTiriaLarded5lwYxK0ywF/wB2shzlgMZzyT1xk5xTZNCtGgtoo5rmHyIPs4aOTDPHgfKxx7detLoPqVpdVnt/DGm6jJIC8v2fzmKZyHK7uB35PSiDxBFJqc6R75LdTbxp+7KMHkZgSd2OOBWj/Ztt/Z9rY/P5VsYzH83PyEFcn8KZfaTa3ck0sjTJJKI/mRsFDGxZSPfJNPqLoULrWrg6tbwWdtNKPMnikiG0b2QIQck8Dk1r6beR39jHdxK6q4PysOVIOCD9CCKzx4etVKPHd3qTJJJIJRKNxZwN2cjB6dMVpWNrDZWkdrbqRHGMDJyT6knuSeaAJqzPEL30dtE1n5wTzP35gRWlCYPKhuDzjPBOM4rTqtf2cV7GqySTx7W3BoZmjb81IoAoWGptcSRW1jm/RYkkmuZXEZwxIHAXlvlORgYxWdpPiGeDSbZtRtnYvaNNHIJAzSlWVSCMcEllxyfwrZj0awikhkgSWFoVCDy5WXcoOQGwfm5JPOep9aDoummCKBrfdHFC8CKWJGxsZH/jo5oAqPrlxDObOfTwt8zRiKJZ9yOH3YO7AxjY2eO3Gc1Um1u5/tGM/Z5Q1vFcie1jbfvdBGRg454bjjv0rUGh6f5Lxsszs7KxledzICv3cOTkYye/c+tKmi2CBdiyq6rIPMEzbzvxuJbOSTtHPtQBNpF59vsUucQjcSP3UvmLwfXA59scUtzfQ215Bbzh0E+VjlI+Qv8A3M9ie3rTrCzgsYTFbqwDOXYsxZmY9SSeSafeW0F5bSW1zGskUgwymgCJr+H+0l09A8k23fJsGREvYse2ew61aqrplhb6fbmG33ks255JGLPI3qzHkmrVABRRRQByltql+dWnKXVxcLDdTJNAYQIo4lUkEPt65A7nqeKuW+vXtxDG0WkjzWtxdNG1yBtjP3ecfeODx0461rxWdvHDPCiEJO7vIMnkt1qtcaLYTJCjJKgii8lTHMyEx/3SQeR9aBmIdemXUbi+ZXe1MVutpEsh+YygsCyhTzjqecY4BzV6HxC8ktpG1iYDOzKWnkKLkNjCkr8xIOQDtyKvzaPp8qyK0JUSeX9xypXZ9wrj7pHtSSaPZyLCsrXMiREMFe4dgxDbgWBPzc+tAjOXXftBj8yBoMXiQlBPiRc7v9Yu3gcZxznPWiXxJJDZi8l05lgmt5J7YiYFpAq7sMMfKSvI61oJotgs4nZZpZRIrh5JmcgrnaMk9BuPHvTF0DTBHJH5MjRvG0YRpWKxq33ggJ+XPtQPqV316SIXMdxZxQ3EJjwjXHysHzjkLnPyngA9KZoOqvqmqmVd6QPZI4iJ+6/mOrf+g1oXej2NzO08iSCZih8xJWVgUDAYIPHDMPxpdN0mx09g1pEUIj8sZct8u4t3PqxoEZR1KbT7y7m1e5uo/KEskUAjTyZY15GxsZLYxkEg5zxinJ4iuHVEXSZDPJOsKKXKodys2dzKOm054/OtBtE095pJJkmm3hxslmd0UMMNtUnAyCRxT4NJtIRFzPIYZPMjMs7uVO0r1J6YJ4oQGVfeIB/Z8ubWRJUjladY5sNEUcLjOO5PHHSrU2uNFbXd61mfsVszR+Z5nzu6ttwFx03cZz+FWpdH0+Vr1ng5vQouCGI3bRgfT8KR9GsHa43RyFLnd5sXmt5bE9TtzgH3HfmgDNPiSVYQz6cYj53ll5ZGSEfLkHeUB56cgcjrXRDpWdJotpJa/ZpZLySMk7g11IS4IwQxzyMdq0FUKoVQAAMADtQBWtb+G4up7XDxzwH5o3GCV7OPVT6/hRp19DfiV7dXaFH2LKR8shHUr6gHjPT0qPVdKs9SEf2lXDITho3KNtP3lJH8J7irkaJHGscaKiKAqqowAB2FADqKKKAI7qN5oGjjnkgY9JIwCy/TII/Sub0HVL9Us453lvnuYWnklldI1hRWCnGFGeo/LtXUVRh0mwiVVWH5VhaAAsSNjHLD8xQBkw+I0u5VhMDIy3ECgwzEqyyEgHJUZHynIHB7GmS+I5JNMeeawkgSWzkuITHcDeQhAI6fKfmBB5rTt9A02Bw6xys4aNgzzOx/d52dT0GTxT5NE02S1jtmgJijgeBRvbhGxuHX/ZFAFQa8y3ZSSy2WoumtTN5uTuC7s7cdOMdak0zWJ7u8topdP8iK6t2uIX84MdoK4DDHBIYHqatnS7I4/dE4uPtP3j/rMYz+XbpWdouiy2uqLeSLHDHFA0MUSXDygBmB43AbQNowBQgJLrX0g1ldPMKOGYoHSTJDBC+CMYHAPfPtUEXiSQwI8+mtG89vHPboswYvvYKFPA2nLL68H8Kvtoente/azHJ5nmGUDzW2BypUttzjJBNOk0XTpIkieElUtxbr87AhAQRg56gqDnrxQgIdCubye/1RLxPLMUyKsYk3qoMang4HXOelZlheajBp2mapcalJcJdOiTQyRoAA2eVKgHj3zxmt7TtPtrAzG3EhaZg8jSSM7MQAMkk+gFQWOh6fZyRvGkz+UCIllmeRY89doYkDjjigDPtPFH2hVlOnypbv5bCUlsBHYKCcqBnlTgE8E88Ulx4oEb7YbCWY4aTCliWjDlQRhTySrYBxx35rSh0WwitJrRVma3ljMZjeZ2VV9FBPy/hSyaPYt5BVZYjBGIkMUzISg/hODyPrQBm2GrXhurq0hhN3cNdTGNZJPLVI02cZwe7AYx3p3/CSSSRPNa6a0kcVot1KWmClQSwKgYOWGw+x9avzaLYSMX2yxyGR5PMjmZGywG7kHODgcdOKqN4dtJL93dStp9ljt0ijlZchSxIYDqDuHXPegYxvEFw1xst9N8yJrkWySGcLlygcEjHC46nr7GopfFQWOLy9PlkmMbSSxKSSuHKEKQp3HKtjOBx1rYGm2YcOIiCLj7QPmP8ArNu3P5dulQnRNP3RsizRMm75o5nQkM24gkHkZJODQIrLrszXfl/2ftgN21osrTclwuR8uOAcY9R6VY8L3l3qGiW95exxJLICf3bZBGfpxU/9mWeQfLORc/aR8x/1mMZ/+tUmn2cFhb/Z7YOsW4sFZywXPYZ6D2oAbdX8NteQW84dBPlY5SPkL/3CexPb1oa/h/tJdPQPJNt3ybBkRL2LHtnsOpqW8toLu2ktrmNZIpBhlPeotM0+3063MNvvYs255JGLPI3qzHkmgC1RRRQAVz39o3n9iXNx5371NRMKttHCeeEx/wB8nFdDWe2i2BvTdeXJuMglMfmt5ZcfxFM7c8DnHvQBny+IJNr+ZYtHA7XEMcizDcWiDZ4xwCEOD69qWHxDGlugkt3DgpkGTJ8sxeYZM454BH1FaD6RYPEsbQkqryyAbz96QMHP472/OlTSdPS5S4FuDIlv9mBJJ/d+mO/160DMmPxPLJb+YulSlnaJYhuKhvMbABZlABHUgZGO9OvNekEN/HPa+Q1sgLKtxiU8ryoK/d54b26CtKDRrGGJYlE7Ro6OivO7BChyoGTwB6UlzothcyyyXCzSmVSpDzMQoJBIUZ+XJA6elAijZa3dC7nS+t4UtxfvapKkn3MJuG4Y79M56mrF1d6hd+H47ywhkill2vtXaZBGTyV3cbtvIBpmsaGl3DPbwKqR3sqvdFpG4AIyUXpuOAM8evNad3aRXNsLdzKiAggxSNGy46YKkGjoPqc/DrVxFcxJDIb21W0nnlefEcwZGGVKhQARnGMd/bmW68Sva2lvcXVikfmqJGjE+6RUJABwF9++Bx1rQ/sPTtqL5cmVWRS3nNucSff3HOWzwefSkvdC027CiaOTAiWIhZmUMinKhgDzg+tAjNXxDdQG5W6tYnf7c9tbhHY5CruJbCkjA9AetSS+JJvsctzBpUjfZ7cT3CSSeWyZzhQCOT8pPbjH0rQm0WwlklkKzK8kom3JMylXxjcuD8pI4OOves/XdBe9UwW6oiSQCGSZ7qTeVyeqjh8ZONx6k0D0uXLfWPOu0s/sxE5uHiZd/wB1FXdv6dCCv4tWlO5jheRY3kKqSEXGW9hnvWfYaa0es3WpzLEHkjWGIIScIuTk5/iOR+Q61p0CKSarYtpZ1LzwtuB8xYEFT0Kkdd2eMdc8VZtZTPbxzNDJCXUNskGGX2PvVNtHsG1QaiYj5oO7buOwuOA5XpuA4z1rQoAKKKKAMrxFJfRxwNatcJAHP2h7dFeVVxwQrA5GeuAT6VCNcijtLh4912ltFAwl3AGYScZ4GB/npWjqFjDeqglkuEKE4MM7xnnsSpGaqTeH9Lk2AwuiKiR7ElZVYIcrkA4OD60AQprspnzJYbLY3b2ol84El1JAO3HQlfX8O9QR+JXW1gubrTWiS5g823CzBi5yo2ngbSS688j6VZsNBhhkluJiXma5mmjHmMUUuxwdvTdg4zim6V4csrfTYre6QzyC2ED7pWZQOM7AT8oJAPGOg9KAG3Gu3UEn2WTSwb3zo4xGs4KEOGIbdj/YIPH51Xg1i9a5dbyBUVNSNvH5M3YRbsN8vI/x9udWDR7GJlfbLJIsol8ySVncsAQMknJABPHTmlbR7FrprgxvvaUTEeY23ft27sZxnBoGZkXiZ/s6S3GmtGZrZJ7dFmDF9zKoU8Dacsvrwa0dM1Ga4nvILq1W2ktSu7bLvVgy5yDgfypl3o1m1mIorVJGjtvs8SySso2ZBAyMkHKg568U3w/pkti13NcMpluZAxUStJgBQBlm5Y/l6UCKreJHjtBdzaeUgmtpLi2ImBLhRuwwx8pI571NqOuPbXLW0NiZ5d8KIPMChjIHxzjgDZ+tTw6FpsYdRC7o0bRBHkZlRG+8qgnCg+1LbaHp8EgkVJnk3o++SZ3JKAheSewY0AN1Se7e8stPgm+yvcK7ySqAxUIFyq5GMksOSOgPFRzXt1YyfYYY5NSnihM8sk0ixnaSQANq4J4PYdOTV/ULG2vo0W4V8xtujdHKOh6ZDDBHFVpdDsJERW+05VChf7Q+91JyVZs5YZ9aBmIdalfU1uFuJVs2uYm2ntGbVnIx9QD9auW3iYzW0szWJhARHiMjsqOGOACSv3vYBvbNaX9j6f5wl+zgEOrgAnblUMY46Y2kjFRroVgtt9nH2ny1ZWjzcuTEV+7sOflxntQIow+JJLq1WSz08yyLDJLMjS7AgRiuASOSSpxwOnOKng15ZbV5/spG2W3jxv8A+eoQ56dt/wCOKg1Lw8v2ZbfTYI0GyRDI91KrAO2TnGd4yScEiraeH9PHks6ys0QiziVlV2jxtYqDgkYFCApx+J/M894dNuJokSRo2QMS2w45+XAzzjBPStjSrv7bYx3P7n58/wCql8xevY4H8qhj0eziM3ktcxLLuyqXDhVLHJKgHCnPpVmws4LK38m3UhdxYlmLFmJySSeSSaAGXF/Db30NrMHjM4/dSEfIzf3M/wB7HOO/aj7dCdS/s+MPJKE3yFRlYh23HsT2HWpL21gvbV7a5jEkTjkH9CPQ+9M02xt9PtvItwxySzu7bnkY9WYnkmgCzRRRQAVC91bpcG3aQCURmUr/ALAOM1NRQBXhvrSZrdY5lY3EZkhxn51GMn9R+dWKKKACiiigAooooAKKKKACiiigBvmD0b/vk0eYPRv++TTqKAG+YPRv++TR5g9G/wC+TTqKAG+YPRv++TR5g9G/75NOooAb5g9G/wC+TR5g9G/75NOooAb5g9G/75NHmD0b/vk06igBvmD0b/vk0eYPRv8Avk06igBvmD0b/vk0eYPRv++TTqKAG+YPRv8Avk0eYPRv++TTqKAG+YPRv++TR5g9G/75NOooAb5g9G/75NHmD0b/AL5NOooAb5g9G/75NHmD0b/vk06igBvmD0b/AL5NHmD0b/vk06igBvmD0b/vk0eYPRv++TTqKAG+YPRv++TR5g9G/wC+TTqKAG+YPRv++TR5g9G/75NOooAb5g9G/wC+TR5g9G/75NOooAb5g9G/75NHmD0b/vk06igBvmD0b/vk0eYPRv8Avk06igBvmD0b/vk0eYPRv++TTqKAG+YPRv8Avk0eYPRv++TTqKAG+YPRv++TR5g9G/75NOooAb5g9G/75NHmD0b/AL5NOooAb5g9G/75NHmD0b/vk06igBvmD0b/AL5NHmD0b/vk06igBvmD0b/vk0eYPRv++TTqKAG+YPRv++TR5g9G/wC+TTqKAG+YPRv++TR5g9G/75NOooAb5g9G/wC+TR5g9G/75NOooAb5g9G/75NHmD0b/vk06igBvmD0b/vk0eYPRv8Avk06igBvmD0b/vk0eYPRv++TTqKAG+YPRv8Avk0eYPRv++TTqKAG+YPRv++TR5g9G/75NOooAb5g9G/75NHmD0b/AL5NOooAb5g9G/75NHmD0b/vk06igBvmD0b/AL5NHmD0b/vk06igBvmD0b/vk0eYPRv++TTqKAG+YPRv++TR5g9G/wC+TTqKAG+YPRv++TR5g9G/75NOooAb5g9G/wC+TR5g9G/75NOooAb5g9G/75NHmD0b/vk06igBvmD0b/vk0eYPRv8Avk06igBvmD0b/vk0eYPRv++TTqKAG+YPRv8Avk0eYPRv++TTqKAG+YPRv++TR5g9G/75NOooAb5g9G/75NHmD0b/AL5NOooAb5g9G/75NHmD0b/vk06igBvmD0b/AL5NHmD0b/vk06igBvmD0b/vk0eYPRv++TTqKAG+YPRv++TR5g9G/wC+TTqKAG+YPRv++TR5g9G/75NOooAb5g9G/wC+TR5g9G/75NOooAb5g9G/75NHmD0b/vk06igBvmD0b/vk0eYPRv8Avk06igBvmD0b/vk0eYPRv++TTqKAG+YPRv8Avk0eYPRv++TTqKAG+YPRv++TR5g9G/75NOooAb5g9G/75NHmD0b/AL5NOooAb5g9G/75NHmD0b/vk06igBvmD0b/AL5NHmD0b/vk06igBvmD0b/vk0U6igAooooAhurq1tVDXVzDAGOAZHCgn8ag/tjSf+gpY/8AgQv+Ncv8TfFXhrwdNpmteKr+CysEE6hpFLF3KrhVUAkscHgUlv8AED4fz+E7PxJ/bWjWtpfW/nWwvJY4Xcem0nOcjGKAOp/tjSf+gpY/+BC/40DV9KYgDU7Ik8ACdf8AGvmPwN+1JHr3jSw0K/8ABWlWFrdXQge9OoAJCpP3zuQDH4ivffHWseGtN8JS3l5fadBBeYt7WUldssrj5FUjqT2oA6yikX7o+lL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P37cFjbXHgHRb6+UNaWmp5ly7KPmjYDO0Enp0GPqK+T7XVmXR9RvPDmgwQadps8bvI00vnAOSqlyGGRkY29Bnoa/Qn4p+HZPFHgi+0y2WI3gAntPNUFDMh3KrA9VbG0+zGvF/h98F/Dt9p3iG608NZeHvFmleRcWE3+u0q8jfLKueqq4OM8jb6GlYD5p1DUvFVnc6Na3Flb3kmtRRX9rDBB5LOZGKhf3W3d06Nmrfh6W11jxdYeHZbM2eoLrabre3u5PszSCQDdGhLKGznIwMjoRX15D8N9CD2GraLfaff63oPhptJ0/EilY5tpAmOCdpyT9MmuS+D3we03wr43sNMiX+0LvSUXUNd1V0wJbpgfJt4s9EXJkPckJn0oA+jKKKKYBXlXhzW9Ym/ag8VaDNqV1JpVt4ftJ4LNnJijkZ8M4XsT616rXz3rXim18C/tQ+Jtb1nSdensLzQbO3hmsNMluVLhiSMoCOlNbr5/kxO9vu/NHsPjnxv4d8GQWz65eSLNduUtLW3gee4uGAyQkaAs2B14wKq6P8R/B+q+Er7xRa6qRp2nMUvvMgkSa2cYyjxFd4bkcYyc8V4x8T5p9c8e+FfihajxvZeF5NKnsJbjSbNkvrGTzSdzwsjMEbGCQueB7ZswR3/hr4deMPGfw3i8Z6rq2p3dr9puddsczuiYD3EMBRS5VGxyOSvTil0d/61H1Vj1bwZ8UPCPivXpdB065vrbVUhM62moWE1pJJEDgugkUbl+lUNB+NHw/1zVIdL03VJ5b2Y3QEP2WQFBbhjIW4wo+RsZ+9jivKfCg1DVP2jfA+uRXnjPWNPOmXytf63pwtlDeWflRFjTYucfeHJ6E4rp/2bNHm0/4N+KfO0ua1vLrVdTdhJAUklGSEOCMkY6fpTasr+T/Ow0veS7tfkdFbfHz4ZT2um3a6zdLaagwRLlrCYQwuWIVZZNu2NjjoTnGD0rVub/Sx8dbTT28TayuotoLzLoyj/QXi83Hnk4x5meOvSvGRol8v7AR00aPdDUPsm77KLVvO3/bc52Y3Zxz06V21pZX3/DUPh+9azuvsy+BjE85ibYJPOB2lsYDe3WnbX7/yYW91v+t1/mbTfH74ZrYJftq14Lb7Q1vNKNPmZbZlcpmUhSIwSDjdjPUV03jf4ieE/B1lYXWs6kxOpHFhBawvcTXXAOY0jBLDBBz05FeK+AtGvI/2QPG1jNpNyl5O+quLd7ZhLIxdthCkZJ4GOOwqdv7Q8HeMPhr481bQNW1DRIvCEelzvaWbzy6fcFVbc0ajcAR8pIGetT2Xp+Kf+X4k3/X8Gev+CfiV4S8Za5eaNoF9NcXllbpcXCPbPF5auSArbgCHBBBU8im/G3VvEGhfCnxDq/hdN2rWtoZIDsDlACN7hTwSq7mA9q86+Eepf2x+01471NdKutMSfRbBkiuo/LmZecO6dVLAZwecYzjpW7+0ra6xc6T4ckh03UdW8NQaskviKw09S01xagHA2Dl0DYLKOoxSkvdXn/nYqL95+X+VzE+CWv6jfePpl0PxlrPi3wYdHSe91HVdpSC/ZgRHFIFUfdJ3IMhenWvbNVtWv9KurOO7ntGuIXjW4gbEkRYEB1PZhnI96+Q/G9vO66rbfD7RPFUHwy1maB/EVs2jSRraHzk3tZxvhzuA+dVXA6+mPr7TpLeXT7aSzObZolMXBHyY44PI49ap6x/r+vTyJ2f9f16nzfceE/FMXx5tPh8Pi348OnzaA+ptOb9fNEgl2bc7cbce2a9Mufih4H8EhPDOreItU1O40mJIdRvzZy3IgOPvXMsaFEY9TnH4Vl31neH9r3Tr4WlwbQeD5YzcCJvLD/aM7d2MZx2zmvKtO0OTw1feLPC/jTUPibZNqGq3c8KaFaG4s9UgmOQQVif5yDtYMR2pX91fP82W0rv5fkfRHi74ieGPDMFjJeXF5dtfxGe0i06ylu3mjGMuBErfL8w5PHNP0f4h+DdV8EzeNLXXbddDt932i5mzH5LKcMrqwBVgcDBGeR615Lr95r/hDUvCXg6zm8Y6L4NTQY1gvNP0pby/luc4W3lby3EZC46L174rhdD8H+KtS+C/i63t9F1a8ubPx5/acun3qbbjULeMoXU8BXY9fl4JXin3/rrb/gitt/XS57JrvxQ8O+Lvh34xTwxdarFdW2g3V1DNLYz2odBGwEkTuo3AHHIOay/g/wDGDwha+B/BGha3rt0+q3thbwNdzQTPC1yUH7trggoZMnkFsg9cVpa3470/xz8NPF+n6LoHiS2ni8P3W9b3SZbcI5jKiEFh8z+y5HHWuA8c6Nff8Mf+BrG10m6+2QTaVI0Eds3mxtvBdioGQeSSfc04rW3mvzYPWK+f5I9Xt9Z0a0+MXiSOTxPrc13Z6JFc3OkOpNnbxAk+bHxy57jPrVO0+PPwzuY9KmXWLlLfU2VIrl7GYQRuxwqSSbdqOf7pOR1OK5m7sL8/tD/EW6FjdG3m8GRxRS+S2yR+flVsYJ9hzXK3+iXn/DBtlpq6Pdfb1tYHNqLZvOD/AGsEnZjdnv0qE/6+bKlFXsv60R7h47+JPhPwXf2em6zeXD6jeKXgsrO0kuZ2QHBfZGpIUep96n8CePvC/jifVIvDV+17/Zkkcdy/lMihnXcACwGeOvoQQea8u1C9uvAP7QF54t13QdZv9H1vQrWzs72wsXujayxn5omVAWXceenJ/HFr9nC5e9+I3xYvH02XTTPrNvJ9mlADx5hz84HAY9SOxJBpr/P87EP/AC/K5P8AtO6pqVnfeAtOtPFd/wCGbPVNcNtf3lpciArEYycljwADzzxWx4WvvD/w/wDBuv8Aia9+JWreMdLtdj3M9xeJem1xxtQRDjO4Ej2Fc3+1jDate/D271TRbvV9ItdeMuowQWTXWYfKOdyKDkVi+NNR8Ga7+z98QNK+HXg7UtJYWsbzW/8AYcloZ3Z1AKrtG84XnHTildqMrf1og+0v66s9Q0f4w+AdV8T2Ph201ab7XqC/6FJJaSpBctjJSOUrsdh6AnnjrXn2gfEfTfCXxg+Kn/CTarqU1tFd2f2OzijmumjQQZkZIkB2oMgs2AOmTV/4p6XcNofwcW102Zms9f07eIoCTAghIbOB8qjAznAq98JtNmi+OfxbvrnT5Y0uLixWGeSEhZU8g7grEYYZ64pvST8r/oSneMfO36nbSfEbwevgi08Zx6qbjRr0qltLb28kryuSQEWNVLFsgjGOMGq/hX4n+EPEljrFxp15dRy6NEZtQtLqzkt7mBApbcYnAbBAOMCvCvBWp+NPCPwF8PR6XY6tp1rJ4ku49WurbSzcXVjamWQh44WU9TgZ2nAPTmrfg2y1Ob4mfEXUCviq+trzwZi2vNatPLnuDhsAKqKB7KQGx1HNTKWja/rS5aW1/wCtbHqNl8dvhrdtpJj1i5WHVSiQXL2MqwLI/wB2N5NuxHP90nI74rf8e/Efwn4JubWy1u+mbULtS1vY2dtJc3MqjqwjjBbHueK8R17Rb0/sNaJpsekXRvo4LJzbLbN5qv8AaVLHYBuB5JPHrXT6vdXPw++P2seM9f0HV9R0TW9Jtba01CwsnujZPF9+J1QFlDH5sgcn8cW97ef6CW1/L9T0PUfid4O0/wAK6b4kutQnW11RiljALSVrq4cEgosAXzCwwcjHFQ2/xW8FXHgrV/FseoXH2DRjjUontZEubVuPleFgHB5HavLfjJDqWr+LvBHxJhtfGmn+Ho7O6trk6Xa7dQsDIfllaEqzBWA5wM4x61leIvDumXXwZ+J+veHW8datfatYwQyza5aMkl2YyNpiTy1dsA4J21Mm0m/UpLVL0PWbf43fDWXVU099fNuZLZriGe4tpI4JlUZYRyFdrkDspPPAya1/AfxI8J+NbzULHQ7y4+26dg3Vrd2sltMit919kgB2n1rzX4m6LJPJ8DoY9Jklis9WtvOVbYssCCAfeAHygEDrjkCrGuaHqeo/tHeLY7GGe2GoeAjaxXnlsI/PaUqvz4xuGRx1xVPr8/wV/wDgEx1/D8XY6+3+M3w9uNci0uPWJis1z9kivjZzCyknzjy1uNvlls8dcVL4j+LngnQNf1XQdQvL06npccUk9rb2Ms0jrIu4FFRSWwBkkcL3xXgPg3w7p974N0n4e+L5/izb6lbvFb3GiwWe6yV0kGJI5BEUEQOG3F84z1r1z4fadcQ/tNfEa+msp1hfTtNjguZIiFfEZ3BXIweQM49BSe6Xr+Qd/wCuo/4mfG3RtF+EC+OvCYOtLdkpZH7NKYVcMAwmIGYsc/exk4Heu98A+J7Txd4bg1mzt763RzsZLuzktn3ADJCOAdvPB6Gvnq28Na3efst/EnRbDRr03kniG9ltrQQMryRrcRtlFIyRtUkY69q+gPhr4htPE3g+y1KytdQto1QQtHfWj28gZVAb5XAOM8Z6HHFEdbv0f3oJaWXqec69rHjL4jfFLWvBHhPxDL4X0Hw4ka6rqVtEr3VxcSDcIoy3CADqeuRXaeE9Gm+Hmi6te+JviBqmtaYiif7RrLJm0RQd3zgDIPHX046153eTa58IPi/4n8RS+GtV1zwf4qaK6kuNLgM81jcou1g8Y5KtknI9vpU3xZ1K/wDi/wDBbxBaeEfD/iO3ktZraZI7+yNo1+qSB3SIPyxwvcdcCpTtG6+Y2ve/I73wf8VPBnirW00XTb28ivpojNax3thNbfa4x1eEyKBIO/Hbmse7+PPw2tba6uJdUvjHZ3klpdmPTppPs7I21mk2qdiZ4DHGcHGcVxPw90/w94o8d+Hb99U+Kt/qWjvJcRx63ZmK3snMeGWRzEoOR8uFJzS/CvR7mL4GfFS3uNKnjuLvVdbZY5Ldg8wKHYQCMsD2x+FU9E35f5Erdf13Om+LvxotfBureErXTbKfUrbWriKSa5is5pkNo4JzCUGJJDjhBk4OcVueIPjJ4E8PvaprV9eWEl1pQ1WKOaylVzCW2hduMiQnjZjPtXk+vWeraf8AB34Ja7Jo+qXMHh++srnU4re1eSeCIREFjGBu4PtXWSQrr37U3hXxIulXhsD4QkmgmubR08mRpTgNuHyPtY8HBGarl1cfN/lclSdlLyX5nZ+Ifi14J0Q2cdzeXtzcXVol6ttZWE1zNFbuMrJIkakxrg/xYrq/DutaX4i0S11rRL6K+0+7j8yCeI/K6/054IPIIr518U6Xe+F/jX4u1PxBqXj7StL11refT9Q8OQGeKQJHsMMoWN2VlPTgDBNex/A7w/pfhv4d2dlo8euRWc0stykesoEulLuSdygDbk/MBjPNJWav/XoW9HY7eiiikAUySaGN445JUR5W2xqzAFzgnA9TgE/QGn1yXxAt9UuNU8Lf2TJDDcJqjt5s1u00cY+yzgllVlPOcZ3Dkj6UAdVHNDI8iRyo7RNtkVWBKNgHB9Dgg/Qin15SG1rT9W1Ndbvp4LG41sm/vtNtpIcqLKDygOXZULAgsD1UDIziq93P4un0y7m/tTW4Xs9DubqzZYtrzSJcP5DSLt5YxqmUxznkUL+vuuFv6+dj16ivK9fuvE+lnULG31C/ksRfWhmu7gOzQwyQuZMMg3BfMVAdv3d56Dp3Xgj7d/wi9mdQv/t85DH7R5TRl03HZkMAchcDJHOM96dhXNqis3VLm7sJ1vNvnWAXE6Kvzxf9NB/eHqOvcelGmXV1qFwbxR5On7cQqy/PN/tnP3V9B1PU9qQzSooooAKq2+padcTeTb39rNLz8kcys3HsDVquUvreddQvxaCS2aW+tU82JMMEKqGwcfXmgDq6K4u+vtSj1eSG2e9Cos0LK5ZjhYWKv93aMsAQcknP4VLO2pW8UkR1G6Cva28zSTbvvliHUMqkpkAdBxQOx1T3Vul0lq0yCeRSyR5+YgdTipa4xvtnnSajAuoxSNp9uGDku6qZGDnGOWC5I475xUyNe3N1FbWl/qH9nvdqqznO8r5Tl13EZ27gvPqSKBHW0xZY2maFXBkQBmXuAc4P6GuVgh1Ka4t/M1DUVSea6SQA42qrHZjjjoOe9RxXOsXC2yvPdxmSOy8xkXBBYv5nbgnAz6UDsdjTLiaG3haa4ljijX7zuwVR9Sa5QXF5HKLa9u9QitIprhEmRSXdlZfLDEDJ4LY9cd6nma6vPAdjJzcXMgtWJkGdzeYhJbH60COkt5obiJZreWOWNujowYH8RRNNFCoaaRUBYICxxlicAfiTXH6lb6np8/li6W1jujJO0kEbhFm+UKoCgnoM4P3jn6Ut9JdTXqRXk9410moW+yFIyIjEGQ7+mOuTnOQeKAOyorh11LVnubtoTepG8Bd1Ks7w4lUNjKgBghY7Vz0HWpo72YzXMcd/qD6el3EskxBMiRmIng4zgvjn3oHY7KiuP+1XmyNbu71GKyxObeZEPmSkMPL38Z6ZxkDPenaRd6nLJp1m9xM/2yCG7Mp6qiqPMXPu2z/vs0COuopGyVIBwcdfSsM6teWX+gXlq9xqB4tjEuEuR/ez0TH8QPTqM5oA3aKgsEuktUW8mSWfkuyLtXJ7Aeg6VPQAUUUj7th2AFscAnAzQAtFULWTWGNh9qtLNA8JN75c7N5UmBhUyo3rndydvQcc1PprXr2UbajDBDdHO9IZC6Dk4wxAJ4x2oAsUUUUAU9W1XS9JgWfVdSs7CJ22K9zOsSs2M4BYjnAP5U6bUbCHT11CS8gW0cIVn3jYwcgKQehySMeuRXHfFmaS1uvDN4lxbWqxahJvnubJ7mKMG2lHzIhB5JAByOTXOeMLy51FLyKa81Nn+0ac2mW1pbOtvcW5eBnk27T/AB787jlAq9M8i1YPQ9Ytrq3uQzQTJIFdo22noynDD6g8VNXlmnx31x490XUtWuNVVYr/AFi1iO6RY8faF8lGA4wUVsZ4IUV6nR0QdWgooooAq6hqNnYy2kd1MI3vJxbwA/xOVLY/JTVqvONbhhtdb1iB4dZ1o29uLmEmWV/sbsS2AQw4BRCNuXAJ6iuv8GwrF4etZV1C7v8A7Qgn865kLsd4zgZ6AZwB/M81EZXOirRUIqSf9bmmLq2N41kLiE3SxiUw7xvCEkBtvXGQRn2pbaeG5hWa3mjmibO142DKcHB5HvXBeItLvm+It74h0u3dtQ07TLUwjGBdRmW4823z0+YbSPRghrl/D17fR+E9OjubrXdJtm0ySfTltrZ1eS6aeUlHXaTuC+ViNuDubg44voYPex7SCMkZGR1qraajY3d3dWtrdRTT2jBbhEbJjYjIB9DjtXFfD+2vIPHPiCfVmvI9QvLaynaFpHMP+pVZCg+7w4I46fjWNZW9zo4mS4vtas9IutevmvrhJJGdACfKAOCURjnLLjJCjPNO1nYXS56Ve6vpdlcG3u7+3gmCxsUdwDh38tD+LkKPfir1eLXkWtXlxFPfQ307mCwVJZYCskkS6vmNnAAw3lBWYYGOSQK2Fn1/UL37Jb6rrEGuT3N3DfW5Rhb2sG2URSJldowRCVYElsnOecLon6jtqeosQoLHgDrUdrcQ3VtFc28iywyoHjdTkMpGQRXmGh6z4r1PV7KSf+0ba21bbdLG0RUWqWysssZ448yTyzg9QTiqNld+LJPDratLqOsi6s9M0iaKHaQskrj9/vXb8+QfmHbrweaaQj2GivL9P1XUT4w0aK51TV0v7jWbuG/snQi3SFYpzEoyuMYWNgQctyTnt6hS6B1Coby7tbO2a5uriKCFPvPI4VR+J4qavN4tpvUN1qF7aLa+ckcSaTLKySGaQlwxRk5UpyATgHBGTmJSsbUaXtL+R3eh6rY61psWoafN5sEoyMgqyn0YHkH2NLquq6XpMSzapqVnYRudqvczrGGPoCxFZvgm1ZNLGo3U81zf3qq1zNLAYC5UbRiP+EYHfnnmsH4lSwadqtrrFtIX1aK1kjgs5bCS4hvUJBMQKqdkhIGCD35DDpSexNSKUmo/1/X9WO2tru2uXnS3njla3k8uYK2dj7Q20+hwyn8RU1eYmPWLPW9R1i2k1OFpPEtrG1ogzE0MkFukmRjDdT82eCvBHNYlvrniq+bUI7O51a1juobGVSwklktZXvVSVMvGqhhGSGVRtGPxLWtl/W1zN/199j2mivMrB/Ekfj8aZLrVxDDaXMcdvFcRzSG7tBEpZiQPLZi2/Lk5UqBx0PptHS4dQooooAKKKKACvKfj58P9f8UeHWHhbUGgkEpmudPyEW7JUqdr9UfB+jd/WvVqKTV1YunNwkpLofFPwl+EPjyfxWr2cdzoQtZlW4vZw+2IKwJQI/EjcDplfU19l6VYx2Fr5KM8jsS8sr8vK56s3v8AoOgq3RWdGl7OPLe5vi8XUxU+epa/kkvyCiiitTlCiiigAooooAKKKKACiiigArlfHfhzxHrU1pceHPHF94ZmgV1cRWkVzFOGxyySDqMcEEdTXVUUAcX8M/h7aeDJ9V1KbVr/AF3XdYkWTUNTvdvmS7RhFVVACIAThRXaUUUAFFFFABRRRQAUUUUAFFFFABRRRQBxvjjwt4q1jVI73w58QtQ8NL5Ahlt0sYbmJ+Sd4Egyr84yD2HFTfDHwJpvgPSLq1tLy81G9v7przUNQvHDT3UzdWYgAD2A6V1lFC0BhRRRQAUUUUAFFFFABRRRQAUUUUAFFFFABRRRQAUUUUAFFFFABRRRQAUUUUAFFFFABRRRQAVgeK/FMHh2W3jm0fXNQM6swOnWD3ATGPvFeh54/Gt+ik720NKUoRleauvuOF/4WZZf9Cn40/8ABHLR/wALMsv+hT8af+COWu6oqOWff8Dp9thf+fT/APAv+AcL/wALMsv+hT8af+COWuq8ParHrWlRahHZ31mshYCG9tzDKuCRyh5HTj2rQopxUluzKrUoyjanCz9b/oFFFFWc4UUUUAFFFFABRRRQAUUUUAFFFFAFXULGG+VVmkuFUZBEUzR7geoO0jNTwxRwwpDCgSNFCqoHAA6Cn0UAFFFFADLiJZ4WiZpFDDBKOVYfQjkVDYWVvZI6wB8yNvkd3Ls5xjJJ5PAAqzRQBV1CwhvlCzvcBQCCsczIGB6g7SM0ttYWtvcNcRRkOyLGMsSFQdFUdFHsKs0UAFFFFABRRRQAUUUUAFFFFABRRRQAUUUUAFFFFABRRRQAAAZwAM9aAAowAAPQUUUAFFFFABRRRQAUUUUAFFFFAGTB4f0+PWv7XY3c90pcxefdSSJCW+95aMSq5HHA6cdK1qKKACiiigAooooAKKKKACiiigAooooAK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KAHUUVQ1awuL3y/I1e+0/ZnP2YRHfn13o3T2x1pMqKTdm7DtK1Bb9rxViZPsty1ucnO4gA5/WrtcT4X0W+kl1jb4o1hNupyA7Vt/mO1OTmLr9K7VRhQMk4HU96Iu6RriKcYTtF3+/wDUqRappktn9sj1G0e283yfOWZSnmb9mzdnG7f8uOueOtXK8S/sfVdJ8K2f2TTruS01bWYWvbdIWLW866iGE+3GQrRrhj7I3cmtWBfGOo6lrK/21d2moJ9s22i21wFKqx+z7XJ8oDAQ5UZYFgc84fQxa1PWKK838J3/AIm1LxPaNdjU4LC/zrCpNGyCCLY0S2rccHJjkKnnO70r0G9tluodnmPG6nckiHlGHQ//AFu9Aieis63t72edJdRaMCE/u44idrt/fP8ARe3v20aAKGu6tZ6Np8l5eSKqqpKpuUNIQM7VBIyazE8UCK6gi1TTLjTI5GMRnuHRY1kAZtuSfmG1c7hkcgdai8Zt9l1PS9Ult5WtLUSmeaNPM2KQvBU8AEgNu5I2ADrXOSwzW1ndWpkSW5kjaycWspu3uLoAuZGVsCM7Vf3+b/ZFZSk0z0KOHpygm+v9fhv1+R6UDkZHIrO0rXdE1aeaDS9Y0++lgOJkt7lJGj5x8wUnHIxzVjSo2h0y1haEQskKKYw5fYQo43Hk49T1rynRtK1vT/B1tr17CfMs4Z7W1t7OCSG4SOe4XfJK43NhVG7CLnGSOcY1OBo9foryDR9Q1ySGOHXbvxBDpkU98ltPaxXAkldXQwBiQZCuwvt38Nj5s4AqPRr3xZqL+HjNrV5ZrLpmnTWsrWs8wuXZQZy/lnYWPQiTgAhhjrQtRHsTEKpZjgAZJqKxure+soby0mWa3njWSKRTkOpGQR+Fcj48muF1uyhup9Xt9Ke0mKtpyyFnusrsVygJxt3EA/KTnOcAVx/hkeKBceH9Pmv7zSYobDTRaRNZ3DCVfLXz1fYRHuzuU+YPlGCMULUHoexqysMqwYZIyDnmqcuradDeLZy3caTvMsCoeC0hQuFHqdqk/hXk0K3uj+E5NHs01+K4fVdSaSYzXbeU/myPCBtBZt6srDBCkg7iTwbNlN4k1K50i61NdRWRb2ym3NbMRAW0qQyMFx2kY5H97jrxQv8AL8Qen4/geu0VyPwtuLybRrmO8+2zPDOF+2TySst18ikuiygMgzkFMYByASK66gDlR41t3eXydJvJUjleLf8AaLVNxRip4aUMOQeoFTWPi2C51O0sJNNurd7p2jjdp7d13BGbkRyMRwp5xXnq6tpttaaxZy2mkS3L3FwsMkpgSSJjI2Sd3zFstkZ/u/StLw3qGnXvibSlhi0qOdLwCFbXyi5QW84diU5wfkPPrWEJttant1cDCMJPl2T/AC9T1KWRIo2kkdURAWZmOAAOpJpttPDc28dxbTRzQyoHjkjYMrqRkEEcEEd6534jNqM2iRaTpNqLi61K4S3IdmSNYuXlLuqttBRWXODywrltHt/EButP8M3yXemQ22qXAl/s6aTymtXgeSJRLtU4Vjs4AIKAVseIen1BYXtrfQtNZzpPGsrxMyHIDoxVl+oYEfhXj17rXixdK0hQmtLqNqsJEjLOftQ+1tG4ZEXYSI1BYyHo4IHer8T69pFqsVm15AdZ1LUtOiQggQTPeSvFcAHoBH5pz3wlMHo7Hqc13bwtEskyq0svlIOuXwTj64BqavJtPtNU0bWL630s6wbmTxR5kqzSzPHJbtauUJLZXYXABI7gA9BUst1dHwTBcx6tr39qCWJtUguRdRtLLsbdCrIh8kbuhjG35VHIPJfS47a2PVKKq6RJJNpNnNLBPBI8CM0U5zIhKjKse7DoferVDEgooooAKKKKACiiigAooooAKKKKACiiigAooooAKKKKACiiigAooooAKKKKACiiigAooooAKKKKACiiigAooooAKKKKACiiigAooooAKKKKACiiigAooooAKKKKACiiigAooooAKKKKACiiigAooooAKKKKACiiigAooooAKKKKACob67tbCzlvL65htbaFS0s0zhERfUk8AVNXNfFGC6ufAOrQWcRluHiURpsLZbeuMgckeuKBrc29L1LT9VtBeaZfW19bklRLbyrIhI6jKnFPF3bG/axEyG6WITNFn5ghJAb6ZBH4VwstnqfhrXrLWr+5aSPUdQdtTGn2snkp/oxjiBQbmI3KMse5HTiuXgm1N44r/VJfE9veS+HwIHt4JRI9yLiYojFRndgr8rfKQeeKP6/AX9fieuR6rp0l69lHdxtcJMYGjHJWTyxJtPodhB+hqaW8tYryCzkmRbi4V2ijJ5cLjcR9Mj868wtR4kg1y5aR72wkudQka7nht2dARpMfz7QMOBKOB3Zcdabolnf63faFHctrUMcH26OS9S5nzPmOHDpJIBJGpbPy8YKsASOqXUOx6xUFxeW1vcW9vNMiS3LlIEJ5dgpYgfgpP4V5Np954zv7vRF1DVLzTZGsbF4WaynfzpST5+8R4TdwARIMAHcMcmr2jtfXfjHw/NfNrcmpRaleHUIpY5PstuvlTCPbkbAuCoUqfmzzk0wPRp9W0uDUotNm1KzivphmK2eZRK49lJyeh/Kp1ubdrp7VZ4muI1DvEHBdVOcEjqAcH8q4nxbqWn3viu30C7jltIre5tbqWcWMrtcSK4eNEdUKgAhdzE8Z28ZJDbvyPDfjfxLrcGmhI5NHtWzHFtFzcma4AXdj5nJZB6/MKENo7RtQsV+9e2w/feRzKv8Arf7nX73t1pkeraXJqb6XHqVm9/Gu57ZZlMqj1K5yOo/OuL1/w2troHhpZLNb3UrXWLSWa5EW9w7zq87g4yoJySfSm3+uaRP4zM1/5unw6DNPKgNlKGuJRCweQybdgQKWwMnccHjABVxHZahrmi6exW/1awtGDiMia4RCHIyF5PXBBx6GpZtU02HUYdOm1C0jvZ13RW7TKJJB6qucnoenpXn+rXX9m+G4LPUrdodQ8RC4nvLtrKS4W1VwoZMIpywQoiqcA7CT0was1kqz3Wk2lneSXF1qOmXOmXDWzkfZYlg+YuRhSojlyCQct0+blrcGek2OraXfXU9rZalZ3M9ucTxRTK7RH0YA5H41Pa3Nvdw+da3EU8W4rvjcMuQSCMjuCCD7iuF8NXeleJfFM9zNbvB5dpPZQ2ElhLHmFpB5jSsyBSWKrhQTgE8kk41vhZZnT/CRtPshtFTUb/y4vL2BUN3KVwvYYII9sULYGdTSMwVSzEAAZJPalrhfEWvWuoa3Potws5tYTsS0jX59UlGN0anp5akjdnHvhQczKVjajRlVdl0/r+v8jS0/xlZ32vx6db2ztBK/lxXBcAyHYXDqh5MRCsA44JHpzW9qmo6fpVm15ql9bWNspAaa4lWNAScAZY45NZ+haO8NydW1PypdTkj8sbB8ltH1EUft6nqx56YAyfi156+GrSa3cxtDqlpIZfsr3AjUSqSxjTlgPahXtqOt7NytTWlvxOki1TTZtJOrQX9tNp4jaU3McgePYuctuHBAwfyp9rfWd0WFvcI+1lU49SoYD3+Ug15f4wvbvUdIvI577WZreXQpf7PbTLGaFbq6zKJA0eCQcCPCudpBY89Qy8s7+41TTJ9S/thbLTtfttnlNMojibTQuQE5K+a2CegLMD1NWjnf9fceuUUUUhhRXIr40N40qaPpf21reaSG533UcIjdXK7ct94/LkgdAR60VPOjp+qVVukvml+p11FN3P8A88z+Yo3P/wA8z+YqjmCOOOPd5capubc20YyfU+9Opu5/+eZ/MUbn/wCeZ/MUAOopu5/+eZ/MUbn/AOeZ/MUAOopu5/8AnmfzFG5/+eZ/MUAOopu5/wDnmfzFG5/+eZ/MUAJPFFPC8M0aSxuCrI6gqw9CD1qnZ6LpFnNFNa6bawywx+XE6xAFFyTgHtyT+Zq7uf8A55n8xRuf/nmfzFFilKSVkx1FN3P/AM8z+Yo3P/zzP5igkoa5otjrMSxXxu/LAIKw3csIdT1VtjDcD6HNXreGK3t47eCNIoolCIiDCqoGAAOwxS7n/wCeZ/MUbn/55n8xQA6im7n/AOeZ/MUbn/55n8xQA6im7n/55n8xRuf/AJ5n8xQA6im7n/55n8xRuf8A55n8xQA6im7n/wCeZ/MUbn/55n8xQA6im7n/AOeZ/MUbn/55n8xQA6qc+l2U+rW+qTRs91boyQlpGKx7upC52hiMjdjOOM4q1uf/AJ5n8xRuf/nmfzFADqKbuf8A55n8xRuf/nmfzFADqKbuf/nmfzFG5/8AnmfzFADqKbuf/nmfzFG5/wDnmfzFADqKbuf/AJ5n8xRuf/nmfzFADqKbuf8A55n8xRuf/nmfzFADqKbuf/nmfzFG5/8AnmfzFADqKbuf/nmfzFG5/wDnmfzFADqKbuf/AJ5n8xRuf/nmfzFADqKbuf8A55n8xRuf/nmfzFADqKbuf/nmfzFG5/8AnmfzFADqKbuf/nmfzFG5/wDnmfzFADqKbuf/AJ5n8xRuf/nmfzFADqKbuf8A55n8xRuf/nmfzFADqKbuf/nmfzFG5/8AnmfzFADqKbuf/nmfzFG5/wDnmfzFADqKbuf/AJ5n8xRuf/nmfzFADqK4L4wfFjwv8K7HT7zxUmoeVqErxQfZIBKdygE55GODXDaB+1Z8Kda1aDTbZ9bilmbAeezVI19yxfigD3aisCDxbpU9ubiHzpIRGJN6gEbT071iaB8VPC+uabdahYi+MFrctbSb4QDvXGcDPTkUm0lcpRb6HdUVw1x8UvDUDhHi1Ik+kAP9ayr343+DbOUxz2+srjuLQEfnurP21P8AmNPq1X+Vnp1FeO2n7R3w6udWfTIxrInUL1svlJJwADu6813eleO/DmqXTWtjerLMv3kDKSP1rRNPYzlCUPiR09FeceIfjN4O0PWJ9Kvv7R+0QEBzHbhlzjPB3e9dhpviGx1CwgvrdZvJnjEiblAOCMjIzTsKzNeiuZuvG2kWyXTyRXhFt/rNsYP5c81iWPxf8IXl/bWUbXyzXL+XGHgABbGcHn2quSVr2OVYyg6ipqa5nsj0GivN9d+MWg6NeXFvd6D4nYQDLSxaeGjYY6q27msXw1+0V4F8Q60NJ07TvEpuc8+Zp4RV+pL1nzx7nZ7OXY9ioryb4gftA+AfA89vDrg1cPOpZPItQ/A/4FVuH46eAZ9PgvILq7l863FwsIiUShCMj5SwPI9Kp6bmcHz/AA6np1FeFzftUfC6Jyki6+GHUfYB/wDFU1P2rPha7BVXX8n/AKcB/wDFUrovkl2PdqK8Utf2m/hrcy+XGmuhv9qyA/8AZqqP+1T8MxcTwpa+JZTA4jkZNOBVSenO6jmQ/Zy7Hu1FeXeI/jt4F8P+GLTxDqn9qQ213jyo/swMp/4DurA8M/tR/C7xBrlro9i2tJc3LbIzNZBFJ9Cd1Ppclpp2PcKK8l8VftA+BPDd/LZahDrbSxY3mGzDgZ991bvgv4r+GPFvh467pMWpCzEjR5mgCNkdeN1Tzxte5Xsp3tY72ivOPGXxn8G+E7RLrWP7SRHdVAjtwx56H73SuPvv2rPhfZymK4h8RK4OCP7PH/xVEZRlswlTlHdHu9FeAr+1t8KWYgR+IiQM/wDIPH/xdeqaT470jVNEt9Wtbe/MNxAJ40eELIVIzjbnr7U3JLcSi27JHVUV4nrH7TPw80m6e2vrHxLHIjFGH9ndD6ferOP7Wvwq8zZ5XiPd/wBg8f8AxdCdxOLW6PfaK840f4yeF9W0QatZafrrwmMyBGstshA9FLcmn+BPjD4T8Z6TqGpaRDqiQ6fdLaTrc23luJGUsMDJ4wKSnF7MqcJQV5I9Eorlj460X+7d/wDfsf41ma78VvC+jJG95HqO2QkApAG/PmndGXPHud5RXl3/AAvbwP8A3dV/8BR/8VWLqn7Tnw0028a0uF1zzFAJ22QI5/4FRdApxfU9rorwoftU/C4nAXXyf+vAf/FUv/DVPwu/u69/4Aj/AOKouO57pRXiFn+1F8Mbq5S3j/twO5wu6xAGf++qs6n+0p8ONPVWuF1oAnHy2YP4/e6UueN7XKs7XPZqK8ntf2gPh/dRLLbvqkiMMgi2HT/vqnH4++Aw20/2rn/r1H/xVHMu5HPHuerUV5X/AML78B+uqf8AgMP/AIqlHx58C4zjVf8AwFH/AMVRzLuHPHuep0jqrjDKGGQcEZ5HSvLR8ePApGQNV/8AAUf/ABVL/wAL28Df3dV/8BR/8VRzx7hzx7nqVI6q6FHUMp6gjINeXH47+Bv7uq/+Ao/+KprfHrwIoO4aqMf9Oo/+Ko549w549z1SivH7j9oz4cW+PNk1UZ/6dR/8VWbJ+1N8LkYr/wAT1sdxYjH/AKFT5kPmR7lRXhiftT/DCSRY44/EDuxwqrYAkn/vqugj+O/gd0DeXq65GcNajI/8eockg5kep1Ss9J0uzu5ry10+1huZ2ZpZkiAdyTk5bqea85l+PHgaOJpGTViFGTi1Gf8A0Kujl+IWir4Pi8VR2mpz2EsAnVYoA0u0jP3c0nKJUJNpqLOworz/AMB/F3wn41tzNoa6kygkMJrfYVI7HnrXVjXbM/wS/kP8aSnF7Mp05LdGrRWV/btn/cl/If40v9uWeM7ZfyH+NVzIXJLsalFY134k0+1hEk3mDLBVUAbmJ7AZrmNd+LXhvRoZJryz1cxx53lLdTtx6/NUucVuw5JWvY62bw/oE0rzTaHpkkjks7taISxPUk45orEsviFoN3Zw3UK3vlzIHXMQBwRkZGeKKpeQ/bz/AJn9511FQ7qN1MgmoqHdRuoAmoqHdRuoAmoqHdRuoAmoqHdRuoAmoqHdRuoAmoqHdRuoAmoqHdRuoAmoqHdRuoAmoqHdRuoAmoqHdRuoAmoqHdRuoAmoqHdRuoAmoqHdRuoAmoqHdRuoAmoqHdRuoAmoqHdRuoAmoqHdRuoAmoqHdRuoAmoqHdRuoAmoqHdRuoAmoqHdRuoAmoqHdRuoAmoqHdRuoAmoqHdRuoAmoqHdRuoAmoqHdRuoAmoqHdRuoAmoqHdRuoAmoqHdRuoA+Vv+Cja7vDXgwnkf2hOD+Ma18UqGSQgHB5Wvuf8A4KB2oufAfh+bAJgvpW/NAP8ACvh2dcSP7HP6/wD160S0OeNZOpKPY+xv2V9cnuPgrfzajJI62Uj24LsTuULkAf8AfVN+FfiLwzpPga/XVda0/T3u9TkmWOadVYLhRnHXtXg2jePNe074XyeHYbqOztJpWKNGu2WT+9z6dBXn8nks+9iZOerHrUSo3Vmzrp19L2PrvV/if8M7Ryz+I4JfaGNpP5CuZ1D4qfDO4lI/tGYg8Za0fB/Svl9mQHd79Kcu1lIx6da5Hl9KXVnV9fqrY9N1DxZpdpdXd5ZRfakZ3WB1O3GRw34VU+Ddjc6x8S9Gtbe7uYjPMXbEjAkKCx5H0riLI7G2sodCeVz1r3jw58QvCGi23ha/s9Jht5rS423MhQB0BUq3PfOc1vCHs2ktjOpJ1otvdHpvx5gsrbw/pjQ2EaXMszb5gOflHPPfNeveBboDwRpMp6CyjP8A47Xzn8ePid4Yv9E0Q6Tfwag7SyF0jbJQEd/TmvYfg54o07xF8PbGSxmDGC2WKdf+ebAdDW0zmjsjy34o/FzU7PXb3TtNht4YTxJJINxasD4Ya3p3ibWLjRHuGg1tZEu7KUH5XZTkgfhXTeMfhxYax4wvL/V7z/RyQIre34JGOrGr2j6NoHhnM2h6dDaXIXBn+9J/30a8ipmfsrxu2etSyCniZQqqCTWqfU9m1n/SNO2Oo5j5GO+K8R8Wa1YeDrqLVbmxL5mwFjAUs3ua2F+IOsRqY2EFwBx8y4NYfinxN/bVjJZ6ho1jNDIOd4zg+o965/rlGUlLseusgx3s5U421W9zyb9oO71LxTHYeKNLsJp9JMPlswTd5EgPKtisTQlvIPCtnPrEUk8qRyfZhjEkcPpn0B5H417P4P8AEC+FfDN3pNjo8WoQzStKIZJNuCeoyRXmsnj26XxJqOo6v4ahFjLD9le0D4MS+1d/1pV5e49Dzo5NicF7s4apdNVoebrO99OTIro2cDcMZHrXQ2Hh+4crI2AnXNb+hQ23iXRtQjs9PJs9KCulz1MUbHhSe5Bz+FYWseMrm3k+zabawRxxjaGky5b39q6VCV9NjhUoLWe5vwWccDK20A+vvXpHw7sNF0fw5f6reLBKLwNJJDIoO506Y9e1fPs3jDXCcF4MZ6eVVmz8e63HqNhcMY3jsn3C3I/dvzkg/XFZ1cPOVrMtYmmjuPja2r6nBpVzrm23kFuWitUGFjUnjj1xXkcU0ljfQXVrIY5oXDowPIINe66r4z8E/FJ4Rrks2iahHH5aIG+Q/Q96zIfgHqWoM09p4gs3gJ+U7TnHvXRHH4ZfudYtd/0OJYXEKPtJO/oa3j2W81LSrbxNarFcQXdrGJJW6CXaARXqf7PVxZ2nwjiCszTfapDOhGPnJ6D26VzcHw8Z7HQvh7a3zAYa6vbgndtA64H14FeueFtA8LeAdDWxW6SOIN5jSXcoLM3rz/SuGnSk72eh21a8UotrXscR8RvDOp+Ibee5bTJbndgxRGPIGOleafG7wtbOttqC2i208sCh0C42uAMgivZfHPxU0a3sZbXSbqSa4IIEqAqq/QnrXzl428b6vqLNH9rE+G5aTDYqlRdN+67k/XI1PiRg+CNLtP8AhLtMGooVsxOrTkDOVHJH44r7L0K/0++vLFbfzYlUF4l5AxjpXxCusag2RIwXJ6xgKa9q8LfF3VZdP0KxtNLRJLaSOO9vZj8gjBwSPciuynH2kXBq7ODESanGdN2XU9v8c+G9BvrG5a5sITJMwZn2jJPrXks3gTwpHrQ1IaeGngjPlRE/uy/ZmHeuj8UfGbwUlvKsdxd3eAR+6gOCfqcV5de/E6bXGls/D3h6+muHBVHQbyPQ4UVzVMvxfNpFr8D0qWLw/J70rieM/ixeaPqWm+GtNuFkWxvUe+uVTaWw3MY9vevo/S9LsNN8Navd2MEcJvtSgll2DAZvKbmvk3Qfgf8AEfXrwXc2m/Y0ll3SS3j+WeuSdvX9K+tYDJF4HureRGUwX0EfzdTiJuat0fZtI5atX2sJMzzJ71yPxMjuJtJiaIZjjfdJ7cV0Zkqrqka3Wnz27Hh0IoPLZ44WrzHxy3/FSzjPOxP5V6VODHK8Z6qSK5/UvDGn6jqT31xJcB2ABCtgcUk0mEdGef2szW86zR43LyMjNNnkPM0nG49ccE1vePtBXQrCzvrK3ujbzMyNI3zLuGMDPavbfhj4B0m/8Hafouv6fbXklziZ2YcxgjIAI5FRUrRp2aV7nfRoyqJp6WPnWzvoheQNaj96hUgerA8/nRf3pm1F0ijnwG3CFwW2nuMelfadt8HfAcNgtomlRrGDkbOP161saZ8PfB2mq32bRbcMy7SzKCSPrTXtL3UfxK5afLbm/A+JfD+o3YvGt7M+SXBPlg45AzxmnDXLxZi5kYnvk12Pxr8HSaV8XY7DRITEjxidmHCou7rWTN4HdmLLqSkk946cJKSu1YwrQjGVrmba+JLiFCGUOxOQTT38XagdyqqKp9qsP4Iux93UID9UIqM+CdQH3bq3P51XumXKizaeLwkO14WJ9c1aXxZG0YfIj9uprJbwXqgGRNbH/gRpjeD9YHT7Of8Agf8A9alaIcqLtx4qmYnypCAT+NULzxFdSjhyTjFMfwnrS/8ALCNvpIKibwzri/8ALkT9HU/1otEdkZ89zNMxaRySevNMgjknmWGFGkkY4VR3NWrjRtWgxvsJ+TgbVz/Ku08H6Mun2ouZ4/8AS5Bzn+AegpuSSBuyJ/Cvh+HS41ubjEl4Ryeyew/xrod1V9xp26s1qZbvUn8qS6KWsIzLMwjQe7HA/nX1LY6dFpvguHRYyuyCzEK5OBkLivle3uJLe4iuIm2yRuHU+hHSn+O/FfiPXtRshc6qLSB/3crhyqqPT0Ge5olLlTdjrwkYuVm7M+g/hzqmkXGkJ9ggit5FyJVVQCWBwTx15rpmvAHznFfJbeIPEfhPxJpl6msWM2nTlUNtFxtTpuX29+9es+KPiJI2oWWiaDZyX+sXKAi2iHUdCzHoqj1Nc8KjUbHrzpxlNnrU19HGjSSMAqjJNc9qeuvdW9zp7b7U3ULLbSjO/cRwcY45rmE/4SXRbaC71aW2khlO1xBKXCH0wev1FV9N1l7nXreYurMOAOvGaUqkr2egRpx3i7ndeEtPv4dPgudeuftWoBfmdsYX/dHavFPjT4l0nU/idpHhqHzbkLcK88MPSST+FSOhGeTXrWreIoYQ8TXEUflxmSTLgbVFcp4R0rQfE94njm/037Odr21hcMdrSRZ5kx2HBwfTNdmHgvjtdL8zixM3flb1f4I7XRtF32KSXTkFh8qxMNo9snr+FFchrnjO9klRPBd5aX1hDmJiGB2MuBjpRXWpPqcXJF7H0Tvo31Bvo31mWT76N9Qb6N9AE++jfUG+jfQBPvo31Bvo30AT76N9Qb6N9AE++jfUG+jfQBPvo31Bvo30AT76N9Qb6N9AE++jfUG+jfQBPvo31Bvo30AT76N9Qb6N9AE++jfUG+jfQBPvo31Bvo30AT76N9Qb6N9AE++jfUG+jfQBPvo31Bvo30AT76N9Qb6N9AE++jfUG+jfQBPvo31Bvo30AT76N9Qb6N9AE++jfUG+jfQBPvo31Bvo30AT76N9Qb6N9AE++jfUG+jfQBPvo31Bvo30AT76N9Qb6N9AE++jfUG+jfQBPvo31Bvo30AT76N9Qb6N9AE++jfUG+jfQB4T+2vCbvwPpNuqlmaacqAOpCqa+MD4aMMkk2s3C2UTY2xj5pWHsO3419e/tza3daR4R8NNatsea9nQuOoHlr0r4yurqWc7pJGkY5JJNbQ2OKOFca06jfxW09EkW9YurKZY7a0thFFEu1WY5dgO5P8AhWUNsZyVDelMZhj09aFYr9e1NnYP+bbu+X2AGabJ8p+vtQH98H0zTGOG75pAhw5OeR+NSpdzR8LKwB6g8g1Xft2NJ+poGWA1qZvMktY3PfGV/lXt3wY+L3h3wnp82iz6HJYQXLbnuYZWkBbGMsp5A+leF7QO1Pj/AFpON1YadmmfWul67b3i3l4LpJ4WbzI5FOQykcYqlq980NkDIdssx3be4FfPvgbxVe6BqUdt5m6xmblHPyq3Y16rNffaAkiyG4kfkyE9f8BXyeKwUqM7dD9FyfE0sZHnWjVrr+uhrrIOH7n9ag1e5tbW1M9xKIkHr3+lVkvLG1UvdztLIBny4gTj6mvLPiD4pk1jUGS2/dWqHaig9QO9aYHBfWJ66RRvnGb/AFCmnBXk9jsx4z0NJSrzSoB3Kcfzrk/iBq3h/W5IprO/Mcw+WX5CA4964liXOWOfrUflR55Ra9qnl1KnLmje58jW4jxdeDhUSt6HbWvimx0fwGPDOk3qq13cNPfyYI3DACID3HGfxrjpbmIuWEqvn3xULRQ/88lqJ44u0a/lXcrpWPClLmbYSTqzduvrQJE6dPxqIqv9wfhSCOM/wildkk0oVmEkci7vrX058JfiF4dXwfZWOo61b219GmyVZn2kkd8mvl7yI8dKcsa9s152Y5bDH01CbtbXQ6cPipUG7dT7U8Fazp8eoaxry6laTO0QgtUWZWYjOWbGfpXlHibxJdXeuBZJXlknuH2s5ydgGc89Oorwu2mlt5FeGR42HQg4rufDNxf63MZj+8uILbyIz7scbj9Bn8q6aVBUaagtkYYio603N9SXxDrNxPZrMH2q8jBeeoBxUvhzwrc6npyanfXUdhYuxEbOCzy467V9Pese9jS+1yHS7Z/3MbeUrf7I+838zXf+Odz6XbR6f8qWEYSOIHqmMH8e9erl2CVduc17qPPxWI9mlGO7MM6Nodq3+rnumB6ySbVx9B/jXTeFfBXiLxyVh0xVsdJjO152G2NDxkKB948VxPg6zvvFXi2w0GCV0+0y4lPdUAyx/LNfZuj2lno+lW+m6fEIra3QIij27n3Nd+JxVHCx5KELNkUaM6jvUd0cJ4a+BngnTFSTUlutYnAG43EmEz7IP65r0XRNK0fQ7f7Po2mWljF/dgjCZ/Kk83/aNL5leLOpOesnc74xitkaBnPrUPiSRW8FzMOv2+LJ9fkaqvm0mvyZ8CTn/qIxf+gNWcloOWxyW+o5X/dsPaoDJTWkrFnMzy7xGrRavOrcfNx9Kz1atbx2FTxBIFYnKgkemawlbmoZK3O2uNP+3/Dkss8H2OVGjvYZBkhh91l9D71P408IeINd8Gifw3Myz2oHlokzIzgDGBg9frXFDULyPTbixhuClvcALKp5GO59uK9p+HOprHmyd8Kygx5PXFcjpxVVJns068p0r9jyP4KSfGLT/GVtDqB1RtLYss8V9JvQDHBGeetdJ8YPjP4w8NeOW8N6Fo8LiNFLSSQPJvLDPGO1emeIPEun6Rr9nb6ndpaxXC4ikcHaz5xtz0H41seZptx/p222lCA/vtoOAOvNdCi237xnKySfLueJatJd65d2GreJ5rWw1i5tx50ZXYscQ5XOeQTk1BqdnpsEBNpqFtdqOd0bg4HpxWL8YNWu9Uv9b1PS4HlCgCM4/gXgsP1rzPTdNjtPKvrO91DTjMAySzMHicns2OmaajpucNSXNNs9PtWs7mZrSO4QXaLu8rPJXsatPo2orbPcGE+WgyT6V5rol5JP8QIHuB5F59naGUKeCw5BHsRXuOs+IrXw78NbjWNQXfIyGKNDwXbGOKHElHm9vqa3GrzWESZW3jDSy54DHov1xzV4NnvWT8MLdLjSPtX2W4jgnkMlxcsmZLiZjxHCD6dzXd3eh69fQLFZ6Xp+mwquF+0SF5D7nHelYDm93FJurYh8KeK0nRZpdGlhyA5AcNj2rpv+ET0xk2t5gOeoNFhnAO3FN3V1fjLQbDTdFjurPzN6yhW3HOQa47dSsS0TbqUNUG760u6qRJNvZnSKNDJLIwWNF6sx6AV2mvfA+bXfDHkXniGS0vZVDeUkYMSn+6x6mk+C2hPfapL4iuov9HtyY7XcOGf+Jh9Oleyhix+Ymi7ex00Ka+KR4v4W+D2rW+iTaDcW+n2sUi+XLfCUyu6+qgjIPsTgV30UHhL4VaIbkuZrx4xG9xM264nx0H09hW54s1+z8N+HbvVr2ZIYoIy2WPU9hXxfqfjDXPF3jCXxFf6wbdd5EEJJ2xp2AHSl7NRTtudbqubXNseq+J/HeoavqFzcmB7a0YE29usmCGP8TD+lXfBn262gtkxJNqmouGVRkiGMdCfQAc/U154J90RuJH3IRu3dcj1qDwt8T9c0nUrvyZEJl/1QcZB2jhD7HGPxrKjh5Vnd7G1XFKitFr0PXvGelWviLx5onhixVhM58zUZ1kIIgX7wb6jj8ax/2hPiINOgbwZ4UdpbqfFqnk/8s16CNAO/Yn8KZb6tPa+A9b+IWnK/27UhHDGzDLRqT+82/jgD6VwPgXSZrdU8aa02ye9aQWbMc+RCpw8g/wBsn5V98mvXtFPlieRzyl78zV8BaR4k8KWU0NoDeXc+03n7/CROAcICerDPOOnAorurzwxfa7BbSwSnRrSOIfZ4NnzFSM5b3oqFaWtjoU1BcrPr7dRuqDdRurIRPuo3VBuo3UAT7qN1QbqN1AE+6jdUG6jdQBPuo3VBuo3UAT7qN1QbqN1AE+6jdUG6jdQBPuo3VBuo3UAT7qN1QbqN1AE+6jdUG6jdQBPuo3VBuo3UAT7qN1QbqN1AE+6jdUG6jdQBPuo3VBuo3UAT7qN1QbqN1AE+6jdUG6jdQBPuo3VBuo3UAT7qN1QbqN1AE+6jdUG6jdQBPuo3VBuo3UAT7qN1QbqN1AE+6jdUG6jdQBPuo3VBuo3UAT7qN1QbqN1AE+6jdUG6jdQBPuo3VBuo3UAT7qN1QbqN1AE+6jdUG6jdQBPuo3VBuo3UAT7qN1QbqN1AHzd/wUDb/ij/AAhk8f2jcf8Aota+PSyk8dMV9c/8FBvm8HeDQc/8hK56f9clr48Eu35eo9a0i9AJXkB6UK4Y8jPvUO8sMcD3oLcYJ/IVVxWLCruk+7n2z1pTgvjbj61VMj7h8x46Uivgndk/jRcZZfdu7EetKu3pnH4VCvln3pxKY44oAdI2CEVu/WmCUjOe1NwrNknP0qEMwYrk57e4pXAtTSDy1Xdk5ycHvVmLUmij5nvQwPAilwPyrJdvmPGDnmpLW6ltp0nhYpInIb0qXZ7lxnKHwuxvL4j1J7aS3a6vBCyHKyP96seORpBvYk5pmoahe3z+Zd3DTEDCk9hUUEmIMLkkHpSjGMdgqVZ1HebbLitz0p+5cemKrN9pAGWVMjpjpTxEwGWkJOPSruQPkYE8NzUbLn+Oq8vHRz+VNXJ6saVwJjEv9+gKo/jpiqpGNxpGUY+9SAsArQWVRVaM5PUVLwOmCfrVJgSBya1dL1i80u0vBaTNG08W0lTzjNYqSgnb0NPEm50QY+ZSvND1A774XabJeaZf61JGTgi3gz3Y8sfyrqtevdN0eMnULxQ+3lAct+VZ+qaxa+EfBtlo9g0ckyR7mdTkFyMk/rXlV3em7uXvNRkknLHOwHG4/XsK9yGJWCoKKWp5EaTxVVzex9E/sz21rqvizVvEkNv5UFpEttAT1LPyT9cAfnX0J5oI614V+ylLH/wgl5IsaRl71shfZRivXZdQt4WQTzpFuYKu5sZJ7V49apKrNzZ6cIKEeVGr5gBpfOHrVIygjrTfNFZFl4zipNbkB+H9wf8AqJxf+i3rLMnpVjWH/wCLc3R/6isP/ot6UthS2OTMlPhRpDu6KOpPSsTxBremeHdHl1fWLgRW8fRR96RuyqO5r508cfEvxH4rnmt1unsdKL5jtojtO3tuYcms4xcjGx6p8QdU0n/hJLkxapYvsVRIFnUlSB3rhL/xnp1uXW3jluGA4IGFJ/GvPIxGgzxn3q3pVjqOtX66fo9nLe3LAny4xk47k+gq1SV9SbHoXw/i1zxcLvUZdQjtLGynRZII4wTJnnGT04r0jR9Qlgun0O7ZkuY8+Q4OPMj7EH1FcB4StNV+Gesw6V4n8qOx12NGEqNlYplP3GPrzg12njqCGbTBfwyhJ7dg8MqNyP8AGvKxaara7dD2MIl7H3d+po3qavF+4vp9Vu7Zz8hk05bhB7EjaRVH4lePtT8I+CXtjcQeZcL5FpDHamLB7s2SegqLwb8QPEEk8WmvJGwCn5yew9qkGm6R8RfG1xb6nCmpWmk2jNM+47PPkYcZHcKp/OtKKUpJDrzag7o8r8PeM/EutWkEWqajHJDFlIVEShnHfJHatPTZoLe1k05gJojk+W3IVWPT6da2tZ+E154aiudds7yO6t44si2RCGjj6kj1wTXFaC0whe6uP9dcy7sZ6L2H5V7EadOcbWPDnzKVzM16MWutOsUsm2PBjOcMo7DPtWtrfinxF4osrDR7sLOllGRgcNIO5PvjipNes47qzeZUzPGuVI6kelc7bMJtT/cyNGhHzEHB29x/SuarDkdjSDueufD7xFqGs3qW2mQxW/8AZ0YghikI3IP4n2/1r061hvopQ02qSXA/iV416+xFcB4PTR4PKktxDfayABHFGTi3Hq7DpXV3g8RYElre2DP3ikhYKfxBzXOloaM6LzKN4rmtO19mvV03VbU2F84zGN26ObHXY3f6da2fMp2EUPHB3+Frv/Z2sPwYV5pur0bxc27wzfj/AKZZ/WvM91JoTJw1KFaZlhj+85Cr9ScVX3VS1nxB/wAI7bLqMcayzq2IVbpvxwT9OtGvQIpNq59OaQmm6BoFpaG4ht7e3iVSzuFGcck59TVfXvF+h6Xpk1/JqVsVgjMrKJBllHUj1r5O8K6leeJNCuILqaSfWLW+SSBmbmdZjgqfo2CPbNe6zfDZtY8NxWWsX6R3CrlRCm5UPoSeSPyrXlio2vqaxnJy20PM/iZ8SP8AhI0F5NJbz6cj7LaxEvLsf42HoPQ15nqRhfUpWiVUjYjYFGBjFani/wAF61ZeK7+H7LAqwS7ERW2koPut75FZ1jYXd07xmNl8kHJxwMds06VNQV76l4itzvlWyOp8M6Vfx2sN8Ht9R0oNm5iBLCMeh9KwdYih1zxZDpWhwRxfablYkZRj5i2B9AKoaOLi51GKxtZnja5Plna5AI9DjqK9P+GfhfR4viXpM2j3N3d21nbfarqS4i27J9pGwe3NOMXG92KVSLVktTf8ea1/wgOgaR4OtLK31G1vLSSGOd3KlXB2sSuDk5NYfj3xM2j+PbPw9oNjaXq6XbQQos2TFCVUEkgHkgnPPeo/2hRcT+J9Gjsoy0trJNMuemSFfP0+U1w3hqyvprq81TUHYyy5dgTlnZucn/PeqcrLmHRpupONN7bnosfxO8WTgyRapE+TyY7VFT8Mgk0Vyp+w2qrFd6pYWTAcRyv82PcAHH40V2x9nFJM45xqSk2j9CN1G6q+6jdXCdZY3Ubqr7qN1AFjdRuqvuo3UAWN1G6q+6jdQBY3Ubqr7qN1AFjdRuqvuo3UAWN1G6q+6jdQBY3Ubqr7qN1AFjdRuqvuo3UAWN1G6q+6jdQBY3Ubqr7qN1AFjdRuqvuo3UAWN1G6q+6jdQBY3Ubqr7qN1AFjdRuqvuo3UAWN1G6q+6jdQBY3Ubqr7qN1AFjdRuquXqlq+sWGk232jUbqO3j6AseSfQDvSbSV2VGMpvlirs1d1G6uQ0zx/wCGr6YxLfGBs4HnrsDfQ9K6SK4jmjEkUiyIejK2QfxpRnGXwu5pWw9Wi7VItepb3Ubqr76N9UYljdRuqvvpss8cMZklkWNAMlmbAH40AWt1G6vPvEfxa8E6JKYZdU+2TA4KWi+Zj6np+tb3hTxboPii1a40TUI7kIB5idHTP95TyKhVIN2T1OupgMVSpqrOm1HvZ2Oj3Ubqr76N1WchY3Ubqr7qN1AFjdRuqvuo3UAWN1G6q+6jdQBY3Ubqr7qN1AFjdRuqvuo3UAWN1G6q+6jdQBY3Ubqr7qN1AHzl/wAFAVkk8F+DvLxn+0rnqwH/ACyWvjtrW8XloXI/2ef5V9ef8FBT/wAUL4PP/USuf/RSV8axyyKcqxX6GqTAtFmxtYYOehoHy96gaR2+9zSBiOdoP1p3AtCRB1Io8yHac4Y+1QrO69I4/wAVBqUajeKMK2wf7IxTuAIJHP8Ao6SOfQLmpBb6hnm0lHuyY/nUbajfsMG4k/76NQST3Egw0rMPc5pXQFwWc/3nmghPo0gB/KopI4+FN7E57YBH8xVI7vWlXLZU0XAnuMh846jqO9MJwp+lMVm2lew6UFge9IB6ElGX05FaOmabePF5/wC7hiPRpXCg/TNZ0LbX3EZAHT1pZppLiUvM7OR0z0H0pgaslnfMx2GGf3jlU/1qCSzvwcTW9wo9kJH5iswO2cjip0urlR8s0g/4FRzATMsaH5ywP90jFN8yPJOfwpPt15x+/c496d/ad9/z3f8AOi6ATzo/WlV95wqs30GaBql//wA/En50jahfMMNcSH8aLgTCCRjxbzH/AIAQKcLG4YfOIYV/6aSBapNPcN1lf8zUZ3n+Ki4Gh9ltQ4zeRbx/DGGP64qza6elzs+z3CS7Th1zhhnvg1iKzq45Oe1WYXZZWnDlZF+ZSpxzRcD0nx38Ktd0aAXOlzyalZBAxQ/6xPw7iue8c6Da2t+505RBHFY28zwsTnc6AsRn3r2uDx1u8AaNc+SLrUru2G5SeFI+Usfyrxj4p3kkvi+4Ztm5reENt6Z2DIpunWUVOW3QpSpXaW53Pwi8ZxeFfhtOsSme/mv2FvbKCWk+UdKzfEHxe1+a9a31HSbONom5jLPlG/PrWL8PdKt9c0nUJob6S01nTFE1iUfACgZPy98nvXG2qyahfySXLtI7Es5J+8e9O7JPefAvx4gZxbeJbf7OM/LPASyj6g8/lXo2l/Ezw9qQzY3CSrnq08aH8i2a+ULiygVRhFG1cmq1tb25f5069CDR6hY+ypvG2h28Ze8vra2GP4rhD/I1qWfi7w9rfws1a+tNTge0stXgFxLuwqfunPWvi5dMtpGBZX9stXo9pafZ/wBl3xDBbs483xbZBhu+8BbSnH6UpK6E9jj/AIl+LL/xhr80jT5062dls4l4UJ03e5Ndv4C+EOk+IfB9lrdxr11FJcgkxwxrtTBxjnvxXlCQskQYhgP72OK9l/Z515m03UfDkzESW7faIQT/AAtw2PxwfxoldR0MkSTfBDQ1b/kYtQI7jy0rvfCWiaJ4UtPs+i2EcbMAJJ35lk+rf0qcyHJzR5lZ3YiLxrpWn+LNDk0nU4fkY7kkU/NG3ZhXF6f8NprW0Fo3ii8ngH3UkjBx+td0slL5lKUVJWkaRnKOsWcHe/DOSeMpD4jnt8jDMkIBx9c13ngaxsPCHh/+x9NgyGyZJmPzyMerH3q5ZWclw2Wykfr61rRWNoqhTHvPqTSjGMfhQ5TlP4mVzqxYBXhVk8ryipPUd68uvfhnBNrEt5ZatJaws5aO38ncEz269K9fSC2X7sKflUgEKnIjQfRa0UmtiHFPc+efEGk3mg6obC+2liu+N1HEi+tcE1jKus3FxKrQwQSeZkDhhngD9K92/aDtsaRp+txrk2s/lSH/AGHHH6j9a8rjvLeeLazLtbGQelXW5p0eZatGVuSdj2HwRp8en6BBNtUXF2glkIHTPRa3fMrK067s3s4ILW4ikEcSjCOCRxVnzSCCOorkWxt1JPFOhteaaIbn93Ifnt5lPMUg6EVV8OahdXelqb+Ew3kTGKcEYBYfxD2PWulNxDqFh5e7BIBU+hrHuoZ7Y/vkwD0Ycg0ypwcWVfEj7vD9+v8A0wavMg3SvQ9efOiXoz/yxb+Veah+BSZnIsb6y/E9h/amkSwLjzV+eL/eFXN1BkABJOAKFoSib9njRLG51V724kw9jJgRHgtKR94+w6D8a+ho7lw+Cc185eFfEgXxXFDAES2lhQK6jln5yT+I/WvddMvFurVJc/N0P1qJpqpqd1NxcDM+KXhp9d0ltQ0xQNWtoz5Y/wCey/3D/SvD9GuI7LSZftR8lgrG4LjGGOc5/GvpOOYjFePfH7wHd6lp8ms+HkZpA/mXdqg/1n+0B6+orZatGM4JqzR5D4StRfeN9Js47k24mnRRIOqgjrX0MjaX4N1i08P2a7I5bYyPI7ZaSQngsfoGr5ds7m8sdRsb6GOQTQOp4B4Za+p/AcNvqVva61qCJNci3UiRxk8Z6fQGrk7WBRTlK+hwfxk1iDdaXjQTQuyvChkXaZfXbn69a4ez0PWbyJfsdy8MDEtO0Su7sTjjKg4rsvEt9pfjfxn9u8sXVpaARQxSE/KAeWwPU/pXR6dcavaWwK6xb29qhwtvDZEt9BWqu2l2M01TpvuzzVdDFkPLj0HUJ88mSQxxlj6/Pkmiva9DzrKSyG1usRkDfOgQsT6A80VbqsyUEfS++jfUG+jfXOdJPvo31Bvo30AT76N9Qb6N9AE++jfUG+jfQBPvo31Bvo30AT76N9Qb6N9AE++jfUG+jfQBPvo31Bvo30AT76N9Qb6N9AE++jfUG+jfQBPvo31X30u+gCffRvqDfRvoAn30b6g30b6AJ99G+oN9JvoAsb6N9Qb6N9AE++jfUG+jfQBPvo31BvpN9AE5avHvHN7L4q8cwaNZsTDDJ5KkdM/xt+H9K73x1rg0Tw7cXStidx5cA/2z3/DrXI/BvSGJuNeuASzExwE9/wC839PzrjxD9pNUl6s93K0sNRnjZdNI+rNbUvhnos0Ciyubi1lVcbmO9WPqQf6VzM3hvxp4ZkM2l3Es0K85tnyCPdDXrYajdVywlN6rR+RjRzvFQXLUfOu0tTzDSfidqVrILfW9PEpXhmQeW4+oPH8q3Lv4t+CbWyNxNqbCUf8ALusRaXP0HH61yH7T2p/Y/D+n2cVqgkvZmLXG0blVADtB68kj8q5vw58F1vvCsGtXWsfvpoBcLAifIARnBbrmufnrwk4RfNY92ngcrr4aGLxN6ak7JLW9vloX/Evx61G7lNr4W0cRFjhJbgeZIfog4/nWND4T+K3j6RZ9YuLq3tX53XsnloB7Rj/Cu2+A9vp9rNe2sOm26yIBIs+wFx2I3HmvWt1VSpuvHmnL5E4zNKOVVXRwVBJr7T1f/APKPDfwJ8N2cW7Wr261KYjBEZ8qNfoByfxNcH4fkl+FfxnawnkYabM4iZ2P3oHPyMfoev0NfSZavIf2lvDX9o+H4fEVtHm4087JsDkxMev4H+Zqq1CMIqVNaozynOq2LxMsPjZ80Kq5fR9Gux7KsgIGDkdjS7685+Bniv8A4STwVBHcSbr7T8W8+TywA+VvxH6g13++uuElOKkj5nF4aeFrSoz3i7E++jfUG+jfVHOT76N9Qb6N9AE++jfUG+jfQBPvo31Bvo30AT76N9Qb6N9AE++jfUG+jfQBPvo31Bvo30AfO/7f3zeBPB//AGE7r/0UlfGq19lft7nd4C8H8c/2pc/+ilr43XqfrVLYAooNFABRxSE0UAL170UlAoAMU6LBk/Cm06H/AFooAN2W2+lR9q0cIISvlru/vVnd6HoIfAu+QIWCg8ZPatHXNNfSNautMkYO0DY3gfeBAIP5Gp9E0Y3mgapqz5CWnlqnuzMM/kKhv5jcsssjvJNsVC7ddoGAPyppDMxR1+tLR/EfrRSAKKKSgBaKTNGaAFopM0UAL/EPrUxXhuePSoB94fWtGKSPyDG8Ks2eH700gPQPCKveeE41tZR58cRjXJ4VsnFcN4ogNrrlxbNKZWjwrOTkk45q7pNxq6WP2e1vPs9uWOADgsfw5q4fBupMRc6rf2lgkhGHuXO5j9Otdlarz0ox7HPTpuM5SvuS+B/DdvrfhvWbqC7lg1O0XfGEfAZNpJBHviuf0Bc3EnGfkqZZLjRb26topgZELRM8bkK4/qKj0KUR3x39GHb61yrdG5ev43Yhccd+arGBgM5IrWuG8wmbaMdF96qTyRbBwT7CqaASCQqoDda9Is/Nf9mbXXhALp4vsWGO2LaWvLw7BsiMhfUmvbfhhoMniL9nrxLYw3CwzJ4ltJULDIJFvIMH86TaS1FK7TseaQyo9vuW1DSEfOgwMmofCGutonxC0+8eIQRl/ImUHjY3HP061S166vNE1SbT7u3Md3H8pB6H0I9a2dA+Gus6rZtql9cJp24eZCjLlm75I7CqqTTRhGLT1Pd5nxIcHim+ZWD4a1T+0dHgmY5kUeXJ/vLxWl5lc5oXfMq1pqLPcBXztHNZPmVs6LMptyP4gaBm8kgUBRwBTvN96z/OpRNQUX/N96TzfeqPnUedQFir410pfEHhe+0dmCm4jwjkZCsDkGuL0f4S+G4LPyry6vLqcj5pBJsAPsK77zqpuuLgyLI6kjBAPBpSnKOxUYRlucj4H+F9n4Z1a61BNXuLhpgVRSoAVc9/U12cWnWqE+bI8v6D9K5r4i6tqmjeG5NV0whnt2BkRhnKHgn8OKX4c6xLrGhrdXV8Z55BuZRjCewqOa4+VXJNXi8RDXoZNJu7O102LBkikX7/ADzk9c+hrrI5obi28tmWRSME5zXM+I9B/taDYNRmtTn5igyGHuKz7Xwxd6Ykf9l63cEqfmSX7pHt6VlHni3odsvZTglzWa8ix4m/0fTNQjzkLE4B9eK8mttVt3iXc3zY6V7FY3JUzWupRpLvl7jI5FSW2i6HbXH2i30u0jl/viMZqlK5wzo3ejPK7W31S8XdZ6VezL/eERA/M11GjeEzf+HL5rqTy9QdCsUR/wCWZ9/c16Cs20YHArnvG+oHSreLV4jt2yCOf3Q9z9DSnJpcyKp0Y3s2ed/DnwvJZ6rd317bER2r7YYXHKSH7xHtXpvh7Uljcx7sqx4rno9QkaQzK/3zk+hqhb68lx4imsuFKIpQg/ePeolV57Pqbwo+yXKerpPnvUize9c9pmoJPCME7h1zV5bitYyM5ROF+J3gH+0Fl1Tw+iR3h+aW3AAWU+o9GrG0Pxlc6P4Qi0T+y76LVFTyomeI7d5yDn6V6sJh61l60sEUkWp+UnnROFL452scH+Yq3NqJChzS3PP9I8KfYNPRH1C6WSQbndYyDn0q6NHvoZF+yeIJf918/wCJr0WOclfvVHNDazDE1vE491FVGfUJJ7X2JvDaXFrpEMdxIskxG52Heioh8qhY5pEUdACD/Oii4WPd99G+oN1G6mST76N9QbqN1AE++jfUG6jdQBPvo31Buo3UAT76N9QbqN1AFXxRfzad4a1PULfb51taSzR7hkblQkZ/EV8kj9oj4lFc/a9M6f8APkv+NfU3jtv+KI13/sHT/wDos1+fq/cH0rooRTTujixU5Ra5WfoP8P8AV7rXPA+i6ze+X9pvbKOaXYMLuI5wO1bheuN+D7f8Ws8Mf9g2H/0GurLVhLdnXB3ij5t+MHxq8ceGviNq2h6TPYR2dpIqRiS1Dt90E5JPvXJf8ND/ABK/5+9M/wDAJf8AGvbPGnwQ8K+KvE13r99e6nFc3bBpFikULkADjI9qx/8Ahm/wT/0EtZ/7+p/8TXRGdO2qOOVOu5OzPK/+Gh/iV/z96Z/4BL/jR/w0P8Sv+fvTP/AJf8a4L4iaLb+G/HGr6FaSySwWVy0UbyY3FeMZx9a9D/Z/+FuheP8ASNUvtYvL6FrW4SKNbdlAIK5JOQa0aglexhGVWUuVPUh/4aH+JX/P3pn/AIBL/jXvP7OnjjXPHPhS91DXnt3uIL0wq0MWwFdoPI/Gua/4Zv8ABP8A0E9Z/wC/qf8AxNehfDPwTpPgLSJtL0ia5limn852nYFt2AOwHGBWNSUGvdR1UYVVK8nofO2vftAfES113ULW3uNMSGG6ljjU2YOFVyBznngVS/4aH+JX/P3pn/gEv+NeaeJ/+Rm1X/r+n/8ARjV7P8Efg34c8a+BY9e1W+1GK4e5li2QOoUKpwOoNbNQirtHNGVWcrRZh/8ADQ/xK/5+9M/8Al/xo/4aH+JP/P3pf/gEv+Neqf8ADN/gn/oJ6z/39T/4mj/hm/wT/wBBPWf+/qf/ABNRz0uxr7LEdzd/Zv8AHuv+OtA1W68QPbPNaXSxxtDF5fylc8j616qZMda4r4ZeA9H+H+nXdjo891Ml1KJZGuHBOQMADAFedftT/EO40PTIvCej3DQ3t/GXu5UOGjg6BQexbn8B71jbnn7p0qTp07z3NP4o/H/Q/DdzLpfh+3XWtQjJWSTfi3ib03Dlj9OPevGNW+PvxKvpS0Oq21gh6JbWy4A+rZNefeGND1LxJrltoukW5nu7htqKOgHdiewHUmvpTwp+zj4atbRG8R6heajdEZdYH8qJT6DufrW9qdPc5FKtWemiPJLH46fE21kDnxAtwB/BNbRsD+gNeofDr9pGC6uo7Hxpp8dnvIUX1rkxg/7aHkD3BP0rb1r9njwJd2rLp0mo6dPj5ZBP5gB91br+dfNnxF8H6n4I8TS6Jqe1yFEkMyD5Zoz0YfkQR2IoXs6mlgl7ajq3offNpdwXdtFdWsyTQSqHjkQ5VlPQg1Lvr5t/ZC8Z3MpvfBd7M0kcUZurHceVAIDoPbkEfjXs3iDXLqK++xaeRvHDELk7vQV5WYYungIc9T0Vt2elhYvE/CdW0qqu5mCj1PFZt54g0y3JBuBIw/hjGf8A61cymk61qDbruZkX/po+f0FLrWk2ei6Fd6hMZLmSKMlVHAz0H4V47zDMcQr0KPKu8v8AI74YajzKMpXb6I5Hx/rkniTXLextY3EUJ2IvUlz1NdNZR63p+mw+SJ4re2UBRjAx6471kfB7TknvLrWJirPEfLjHcMeSa9NfbIhRgCpGCD3FOpllXGQU5VWn5aXfd/5Hp5li4YdxwlON4w/PqVPDmrf2jaEybROhw4Hf0Nau+uCjkfQfEBU58ljz7of8K7RJFYBlOQRkGunJsZOvSdKt/Eg7P/M8bFUlCSlH4XseYftPWnn+CbK8Ayba+XJ9AykfzxWn4E1fd8DYLvd80NjJDn3BKj+lWvjda/bfhlq6AZMSLMP+AsD/ACzXm3w+1b/iyl/Y7vmTUBGPo2G/oa6qr5KrfdH0eEp/Wsppw/lqL7n/AMOd58EIdtvqN1jqyRg/QE16Rvrh/hFF5PhMSYwZp3b8Bx/SuwL8Vvho2pRPDzep7TGVH52+7Qq+IdVGm2BlXBmY7Y1Pr61yNy2uanYzvKs09rcI0ciYyrKeCMU7Upn13xCtvE37pTtU+ijq1dnAqQwpFENqIAqj2rbc8Jc1ablGTSW1u55J4C0eHwX4ikvrCa5+zTRmO4tZOc9wQexB9a9Rs/Eel3OB9o8pj2kGP16V5f8AtE2dzZ2Vl4n029ktbiJxbzBHx5inJU47kHP4GtT4aww+KvBFnqchlgu/milbHyuynG4D3/xrCnKMZumlY9vG4bHVMNDHzqKon7rvo0137+p6ekyyLuRgw9Qc07fXCPous6e3mWU5cD/nm2D+Rq1oev3n9orY6lwWO0Erhg3YGug8eOI1SnGx2O+jfUG6jdQdJPvo31Buo3UAT76N9QbqN1AE++jfUG6jdQBPvo31Buo3UAT76N9QbqN1AHgf7ePPgDwf/wBhS6/9FJXx1/Ga+wv27Dn4feD/APsK3X/opK+QZYmA8xQSO9V0AjNJRV3QbJdR13T9Pkdo0urqKBmXqodwpI/OgClijFev/GfwT8L/AAXreseD9G1fxlf+KrGeOCJJ7S3FpI7bSRuVt/3W4+XrXI6r8LfiPpOmXup6l4I161srE/6VPJZuEi4ByT6cjnoKQHH4orqrH4cePr7w0fE1n4O1ufRhG0v22OzcxFB1YHHKjB5HHFegat8ILrVfg38Pde8D+GNV1XXNXjvZNVNsHmG2OXYh29E9O2aAPFcUsf8ArBXrPg74f6XcfBfx7ruu6Xfxa/oOp2NpChZo3i8yTbIhjPBbsNw4NZ3i34a6tN461jTvA/g3xg1jpog8221G2VryAyKMeYI+BuJ+XHbFMDgz0/CqATL4PTNddqvgnxjpfiG28O6j4Y1a11i7ANtZSWzebMDwNq/xdD09KZ4i+G3j3w7avfa/4S1fSrRJUiee6tmSMM/3Rk+tNgQ/b5NN0ufSUjdYLqMbgRwWByGrHbpXrPww+Gdn4k8OeI9Y8Uatf2WjeFYYpLqPTLYXF3M0hOAikgBQBkk/pyaf4b+Edt8RtU1FvhXeazeaPp2mtczz6tZhJftIzi2URkqXYYK846+lU2I8Z/jNGK6HWvBPizRxayap4f1CzW7uns4DLER5k6NteMerBuCPWrFj8PPHV94lvPDVl4T1i41myUNdWcdszSQAgEFwPu5yOvrUDOVIoxXrvxf+GqeG9H+HNppWhalF4h1zS3fULNhI8z3QkC7RGeVPUYArkNR+GnxA03W7DRb/AMHa1a6lqJIsreW1ZXuCBkhOxIHJFAHI4oxXXaj8M/iFp0FlPf8AgvXLWK/uFtrV5bRlEsrHCoM9yenrWp8YvhL4q+GF7aRa5btJa3UMbR3kcTLCZGXc0QJ6svegDz3FGK9i8M/DLwdZ/CPT/iR4+13xBDY6neSWtrb6JYxzNHsJBaV5GCrkg4HX69vPte8OyR2+o6/oNtqV54ThvzZ2+qTwbAxxlVfHCuV5xSA57uKtqflFbKeA/GR8R23h7/hGdVbVrmBbiCzW3ZpZImGVcKP4SO9Xbj4e+OrfxND4Ym8I6ymtTRedHY/ZWMzR8/OFH8PB56VSA3vhdo8cthPrtwVYWhPlxnqcDJYDuew9653UtSufFXiRVuGMFuX2hf8Anmnf6mu20Lw146tLV/A//CI6udbVWuJNP+yt54ic8SAdhx16Vm2fgnxp/wAJINHi8Jay2vxxM9zZpZt5ixngNjHHyjr0rXoZ21OE1oQLq10lru8gSkJuOTjtmotMhmmvQkKknGT7CusPw6+IOr+J9T0yx8D621/ZlTdWkdoxa3DAFA3YZGCPWudghutJ1yazv7eW2ubd2hnhkXa8bqcFWHYgjmo6lmpdRyAiINgYFRpbKvUZb3qSS4DOrHr3q06rJHxz6GtBGZcQ8gs2eenpXvHwPh3/AAM8SxrM8efEVr8ynn/j3evEnVt211z717N8LZGtfgN4iaFsE+JbVf8AyXkrGv8Aw2XT+JGNqPw9S+8U2+uXGrPciFgRDLEMEDoMj3rqL+11CSArbXVukhGMupIH4VlwatOgwx3CrMGrq1wu8bI+5NefCpKyVzeVGMtWij4b0C78PxXAmvo7mOd9+FUrtbvWt5lV9U1CKXyxA+QG5r1ib4beFpPEw8I2evaumvSWQuoPPt4zbuSm/blTuHGe3511Qk5bnPOmo7HmAkq1pl4Ibj5j8rcGnt4X8TLp7ah/Yd+bNYzKbgREx7AcFs+maNV8MeJ9K04alqWg6jaWZx++mgKrz0ye341ZmbJk4ytAm96rWGh+M5NLhvoPDmozWcm0RzeQ21txwuD7kiujbwLrOg+LLOx8QWGr6hZXMBkDaXENxk2Ftg38Hb/FQUY3nUedTPD2ma9r0Mk2l6HqN3DGxVpIoSyg+memas6ZoWv6pZyXmnaPfXVvGSHkihLKCOoz3xQBD51RTS8g1LoFsupa9YabK7xrc3McLMByoZgCee/NaXxF8O6MJrnw54X1LW5PEEN2IEEsMflOQcMAVO4+3FTNO2hcNzlvEypeeG9StHI/eWsi/T5TXifwZ8U/YZH0ZpZIp5nLxS9QeOVOfpXstt4G1qK21D+0v7QmjtD5V9+7KCMtxtY9QTWt4Y+EGm2Ot6PPfeCpLOyubyGIzvEycOwHDdQSKiMW46luSUtDlIL6e8uNs2t3ue0cUO3P4gVsRXklnGiOpjg5LPNJmQ/hXU+L/At14e1rVrrT9IvoNGiuWjiuHRmQKGwPmPv3rPbwfrMNidcuND1BrXYHFzLCdgQ9D7D3qVCRcqkX0OUTVDPfPc7dqFxsB9B3rVOtxD5hGcntmr154B8Qz2hvrHQNR8vyRPlLdmRkIyGGPXHauV8L6frXieC6n0HRtR1CK1bbPJBbs6IcZxkDGcdutK0o7heMnobkWtRsfnQr+Nc344vP7Q0i7jbiPyyAPetNPDviOTXW0GPRr59VVBI1osRMqoQCGI7DBHJ9a4H4lXmoeHtTl0bXLS4024jAY200ZSRwehweo9+lTK7RUbLUzYtUvorBLZ7gqka4LZxke5rOsL28uNVhubHCW9u+5piOZPUD2rP063m1TNxfPMId2Vg27QR7+tdAhSNAigKoGABwKqNJLcxq4hvRHpOhaipaOVGykgFdKk+RkGvI/D2prBcfY5HARzmM56N6V3ej3jNmMvnHrU2cXY0jJTjdHSrcc9apeIZt2kTDPUrj/voVWF2plKbhu9Kg1R2mt0hX+KRM+wBz/SnzaFKOqNyObCjmpPOrJSY+tS+d71cXoS1qaPnUVned70U7isfQu+jfVffRvrUxLG+jfVffRvoAsb6N9V99G+gCxvo31X30b6ALG+jfVffRvoAzvHTf8UVrn/YPn/8ARZr4CX7o+lfe3jhv+KL1v/sHz/8Aos18EL9wfSurD7M4MZuj7t+ELf8AFrfDP/YNh/8AQa6rfXH/AAkb/i1/hr/sGw/+g11G+uaW7O2Hwosb6TfUG+jfSKPiX43n/i7fiX/r+b+Qr2r9jZseFtf/AOv6P/0XXifxtOfiz4kP/T638hXs/wCx22PC+vf9fsf/AKBXVU/hnnUf4/3nvu+hX+YfWq++lV/mH1rlPRPgLxN/yMuq/wDX7P8A+jGr6G/Z2+IXg/w78NYtL1rXbeyvEu5nMUgbO1iCDwK+d/Ep/wCKk1T/AK/Zv/RhqXSvDniDVrU3WmaJqF7BuK+ZBbs65HUZArulFSjZnk05uE20j7J/4W78Of8Aoa7L8m/wo/4W78Of+hrsvyb/AAr5B/4Qnxh/0K+sf+Aj/wCFH/CE+Mf+hX1j/wABH/wrL2Me5v8AWanY+6dD1jTtc0yHU9Ju47uznBMcqdGwcH9RXxT8a9Xk1v4o69eOxZUujBH7InygfpX1B8AbK90v4VaPZahazWlynmFopV2suZGIyD04r5C8Yhl8XayH+99umz/32aKKSkx4mTcInvn7HmhQrYax4lljBmaQWkLEfdUAM2PqSPyr6E3V4z+yc6f8KvlVfvDUZd35LivXt9ZVXeTOigrU0WN1YPijwl4Y8TywS6/olpqLwKViaZTlAeoBHatbfRvrO5q0nuYXh7wN4P8ADuo/2jonh+ysbsIUE0SncFPUcnvVLUm+x+LUl6K0it+B4NdVvrlfG67bi3nXupX8RXhcQxf1ZVVvCSZ2YCyqOPdHYhqivYY7u1ltZl3RyoUYexFV7K4E1nDMP40DfpU26vbjJTimtmc2sX5o8oubTX/AmpG6tXMtm5wWxlHHow7Gu+8KeLNP16ILG3kXYHzwMefqPUVqzpFPC8M0ayRuMMrDIIrzfxZ4LuNPl/tTw+0mEO4wqfnj91Pce1crhOhrDWPY9yOIoZiuTEe7U6S6P1O58V2X2ux8+MZlh5+q9xTfCGpfaLL7NI2ZIeB7r2rlfCHjxJtun66RFN91ZyMK3sw7H3q5csdF11Z4uYHO5cHgqeorxsZOOFxUMdT+F+7P9GYTwtWnF4eqtVqvM6fxXbi/8M6nZ4z51rIn5qa+ZvA2oSR6de6USdrTJMR7qCv9a+olkSaHKkMjrwfUGvlXT4Gs/HF9p2MHz5YQPo3FepjdeWSPc4WmnRr0pdLP7j6a8CxfZfCWmxYwTCHP/Auf60/xVqX2LTzGjYmm+VfYdzVq1VbWyhhyAsUSrn0AFcfJI2u+IP8Apgp/75Qd/wAf613xXLFI+Jx1dylJreT/ADN3wbZfZ7Q3kg/eTfdz2X/69QeO/HGj+EbLzL6Xzbpx+5tYz87/AOA9zXFfEn4rWmiq+k+G/Lur4DY0w5ig9h/eb9BXL+A/hzq3iu+/4SDxfNcpbytvCSH99cf/ABK/5FYTrNvkp6s+hy7JKdCgsRjny0+i+1L0/r/MpH/hM/i5rQY/uNNifjqIIB/7M2P8ivf/AAzpVvoOg2ekWvMVrEEDYwWPdvxOTTtNs7TTrKOzsbeO3t4hhI4xgAVZ31VKjye83dswzPNXi1GlTjyU47Jfm/Mn3VxZb7d4zHdVm/Rf/wBVdXNMI4XkPRVJrkvBg87Vp7ludqnn3Y1ufPYj3pQj5nb76N9V99G+g6ixvo31X30b6ALG+jfVffRvoAsb6N9V99G+gCxvo31X30b6ALG+jfVffRvoA8M/bpk2/DvwgcZH9q3X/opK+TdO1NLZnVoVkikGGVv5j0NfVn7dJz8OPCH/AGFbr/0UlfIO01SbA3iNHuhlVkgbvjpV/wAL2NrB4o0i5+3xLFFfQSO0hChVEikk/hXKfMBzT1kkH3ZGH407iPrf9oHU/EHiPxFql5Z/FLwBf+D/AO0La5t9Nhu7c3pRGj6FYt5IYE/f6flV3UvG2n3f7Q/xNv5vF1nN4fvvC09np7PfKbaVzBHtjTnaTv39O5NfH/2iUdHJP0ppvJ/79LQZ9o/Bmb4b+EpfDmow+K9AkjbQDBd3epeIJzeRXDRndbra5EUcQPQt+HJBrlrVtK1/4LfDPQLD4teH/DN5ol3cXOoQT6iYWCmcsrfL/Go5CnGd3FfKpupv71MMkjdWY/jRoB9deN/iN4B1zSfixd2WrWajU9a0lrSGWRY5LxYSivMinkr8pJOOlS/EL4l+HTq/xzuNF8Waar6hpmnRaVNbXahrtgirKImByxAJBx0r4/2se1L5bUAfXngT4leEbVPhS+reKrKK+j8L6lps1803mPplzIyCFpT1TgEAnsfSud8UaXc6L+yF4isbrxtp/iuT/hKbd/PsLt7mCIlQdokYDLH7xA6Z9c18/eDfEN54V12HWbK10+7mhV08i/tVuIJFZSpDI3BGDXQeOvij4l8aaLZ6Bew6Tpeh2Uhmh03SLFLS3808GQqvVsE9fWkBv/Au48QQ6ne+IPD3xS0LwfrNsY4/J1m6MMV9Cc5BJVkYKQPlYd8ivbYfGHwzX4wavBpfiXw/ps+r+Cp7DU9RtmNvpkuqPj5kPQDAPzfzNfHrFenNNPQ0wPqLw7ceEtU+FvhHw5qHj7wpa33hDxFcyai13enFxGZQwmtm2nzgccdM55xXT+MPEngvxZdfFfw3ofj/AEjQtQ1rU7O7t9UlvPLtr2GOJA0QmXjGQePf618gXOnzW9tBPKgCTDchDA/mO1JdWdxZ+X5g2+Yu5cHtQB9m6b4v8H6P47+Gct9400zXl07wxdaXcaos7OILl9qq7nO9RwRnhsHPFV9A8T2eg+LfA2h3V14BttEtvEEuoNPpWt3N6bc+RIpd5JyQiuWA2569q+NluLhekhqUX10B9/NGgH0KviX7b8IvjLZanrxuL+/123udKimud0kwFwSXhBOThQvI7AVmftUra+I9c0XxZofiPTdUsbrS7W2NnDclrm2ljiw5liI+Qds5zmvDjqF16n8zSfbLo/xY/E09APon9nv+2PDenWF5D8VPBlj4fvZide8O65P0jDYbETAhmZAMFSOoBzitHUm+GXij4deNvA/hnxZofhyzPi1dW05dTmaCJ7bygjeWSCTghiF64wK+YjLcSMFD8k4pUtpZLkwySKGHUluKWgH2N4j8feBZvHXiPQtI8daVp9zq/gyz03TfEaTfuYpY926N5FyYtwxnuPriuD+Gl9pfhi28aeB9R+KGhLrmu6JFFpmv2+oyTWlqRI7PbG4xlNwOSRwM+tfODKqMVIyQcGmr0NAH1D8ItU8OeGdG8aeBPEHjLwlrWranaWklreXGsXC6dLGjOWtTdptdcZ3YB2ktjnmtsfEi9uvGD6XHq/wpGmQaDDpt7by65cLbXUG9iI0umG4yRjuCeH7mvkMYwOKlhkCk7lByMdKAPrrTLvwbpvijxH4ZsvFXhO9+HepXltNdxaxr8sF5G6xruktJlG6VExtAPUrjpyfEdX8K6JqXizVZvCfiGa7sheSNYzXaEvNHuO1mY8kn1IyeuK8uVss3XHYelT2N/e2Myy2lw8TKcjBppoDrNX0nXNNkb7Tp7mP+/Eu9P/rVTtdUEaeW6KfqSMVr6R8RJ3UQ6wkpGMebCefxFdBDqPhLVkG6W1kY9fNAVv1q0/MRxjXwdeF/IivafhLZ2urfATxFb3iuY18S2jDa5U5+zydx9a4o+F/Dd180MRGf+eUoP9a9R+HulW2jfBHXkthKFk8RWpPmNn/lhJSk7oEczJ4R0lvuz38f+7ctVK68C2c4P/E31NPpOa6PzqTz1HVhWHJHsPmZyY8IX1kAun61egA5G8K4P171758TfiRPpfiGSPw3BobSS6bBCdYhi33ODGA6B84GOnTIry43UQ6yKPxqnqdzBJbFhIGZOQF5Jp2Qj0bxd4gsbzwf8PdFGu7bOKFv7TS3my0JMijLqO4XcQDXZ6vqvg/S/CXi+ytNW0a5S6iia2CatJdXF6FcEmQOdqv1+Vef0r5mGtaeDtkuBC3pKpT+dW4rqGZd0Uscg9VYGmRc9l+Ldxb69f3fivR/HOmnTZLWMQab9qeO5jACgwiED1yc9K6y313QT8V9D8VHxXpDaZLpBt2RrvEkEggIO9T93J49Sa+cfMo8ygdz2WW6svEvw/8ADVjpHjLTNAm0nzVvbW7umt9zlsiZSo+c4z7810vhrxZo8nhbwtJp9/4ajvNIjMc6arqM1s8UgbmRFTiQN15BPOK+dfMpfMoBM9M0TWra7+ItprEslvBA+rLPIynEaDzck89B35ruviNdapreoziPxv4Xk0t79XtY47qJZYgWwrEhQflByfm7V8/W120L5U8dxWvDdJKgZT/9agaZ7l4u+Ivgi6a1mj8TWDroesQvqkLuiPqe0KpnVf4yMHjnjn0rB1rWdLXx9b+Jh8QdC1LS7jV4JRGmoEyJF5gOXTGECD1NfN3i7wrFd63Leol0RPhm8rbgHvweaz4fD2jxcXH9orzjDoRn8qSuDbPpC/8Aiz4cm1X4rRS+JLS4ge1b+zwbgFLlgxCrFk4c47LW9b+I/DMOl+IotF8RaFNZXvhiaKwun1aaS9nnMIwkkTYjiw3AHXpjvXzRpen6HDPttY1aUDOCSTW5HM8Y2qQPbANA7nr0GsqPiN8Ib1vFkEdjpGiQw6kq3X7tJjGwkEnOAfug59BVbWtL0LxV4F07Q9L8c2vh6XSPEF5eXEYumgNyJJS0cqbQS5UcKB/hXkd/qMVuM3E0cbn7q4+Y/QDk11HgPx3r2j6WI7XRdGmSOYzQTX2mK8yMccqWOQOBQrAe1+JZPCtv8RviDpWrPZJfa3p+nosuoXMtvDOscQzG0kZDR5yDwee+a8r+L93Yald6NYNbeH5l0uwFtC+m3ElyqR7jiMyyfMxGPU9a53WPEeqapqlxqWrSfabu4ffJI64JP4cAe1VDf28n+stx+FMDNbStN37/ACSPbccU6I6Oh2KLTPTBIJq88liw4MiH6ZrF1bSNLviTJHl+0ija1KxLRYutH0m6wxtVVuoaMlSPyqzE7WciEMWHTJ6muSm0nUtNUy6fqDtGOSrHBA/lUI13U2gKl4pT7rg5qZJSHCfIz02NopdtwF+Yjg1IZOa47wb4mg1C2eCX91PEcSIf4T6/SunEqsMggiseU6lIuLLzT/N96oCUCoby+jtoTIzAY9T0qkhNmlLcrGRuYDNFeX3Hj2zkv7hWYGNCAjZ+960VViOc+2d9G+oN9G+tTMn30b6g30b6AJ99G+oN9G+gCffRvqDfRvoAn30b6g30b6AM7xu3/FGa3/14T/8AoBr4OX7g+lfdXjZv+KN1r/rwn/8AQDXwov3R9K6aGzOHF7o+4vhM3/FsfDf/AGDof/Qa6jfXy74U+PV5oPhrTtF/4R2CcWVusIl+0Fd4XjOMcVqf8NIXn/Qq2/8A4FH/AOJrN0pXNo4imktT6O30b6+cD+0jeY/5FW3/APAs/wDxNe+aNf8A9o6PZagE8sXVvHNsznbuUNj9aiUHHc0hVjP4T47+NRz8V/En/X638hXsv7H7Y8Ma7/1+p/6BXi/xnP8AxdXxH/1+t/IV7H+yI2PDOu/9fqf+gV0T/hnHS/jfee776VX+YfWq++hX+YfWuU9A+DvEn/Ix6p/1+zf+hmvqb9lxiPhLb8/8vk//AKFXyx4j/wCRi1T/AK/Jv/QzXonwy+Md14J8LpoUehw3qJM8olacofmOcYwa7KkXKNkebRmoTbZ9a+YfejzD7184/wDDSF5/0K0H/gUf/iaP+GkLz/oVoP8AwKP/AMTXP7GfY6/rFPufR2/mvjH476O+i/FHWIihWK5l+1RHHBV+f55FfRvwd+IEnj7Sr68k01bBrSdYtqybwwK5z0FZH7QHgCTxhokeo6XGG1fT1Plr3njPJT69x+PrTpvklZk1o+1p3icZ+yT4mht7rU/C9xIEe4IurUE/eYDDqPfGD+Br6L318AW099pOppPA81ne2smVYZV43B/Q17V4Z/aI1K2tUg1/RY76RRgz28nls3uVIxn6VdSk27ozoV1Fcsj6V31578T/AIsaN4E1W2027sbm+uZofOZYGUeWucDOfXB/KvOtY/aOBtmXSPDbLOR8r3MwKqfovX868N8Ra1qXiDWbjV9WuGuLu4bLuf0AHYDoBShRd/eKq4lJe5ufV3w3+MOl+N/Ef9i2Wj39rJ5DzGSRlKgLjrj612HjFPM0sSd43B/A8V5f+zN4JudA0i48RapCYrzUUCQRsMNHCDnJ9CxwfoBXrGsJ5+mXEfqhI+o5rz8zoqrh6lNdmdeDnJSjKXcb4UuPN0aNc8xkp/n861d9cj4NvI41ngkkVSSGXccZ9a6P7TD/AM9o/wDvoVyZRiI1MHTbeqVvu0OjEwcastC3voLVU+0w/wDPaP8A76FH2mH/AJ7R/wDfQr0faR7mHK+xgeLvB9lrAa5tttte/wB8D5X/AN4f1rgzqOraI/8AZGqxu0cZygbkqPVT3Fet/aYf+e0f/fQrN12w0rWbT7PemJsfccMAyH1BrixeFpV4ON9z18FmUqaVKuuaH4r0K3gbWIry0NusofYMxnPbuPwrxnXY4bf49BMjypNTiLenzYz+prpb+z1Lwfq8d3aXCzQ5ysinIYejDtXn3i66urrxrDqcMZNxPMkqIp/iDcCuKg3Toxoyd+V/gfSZVhIxrVatOXuTi/vPovxfqP2ezFrG2JJuvsteJeIfE+uarqcvhfwykhEreXI0H35cdRnsorvbldV8Ql186C3upEAaQn5IR3x647V0Xgzw1oXhWyMOn+W07j99cyMDJIfc9h7V61SMp+6tEfH5ViMPh6ksVVjzSWkV0/xP9Dn/AIb/AAv0/QhHqOsrHfal95VIzHCfYdz716UGqoLmH/ntH/30KX7TD/z2j/76FaQpxgrRRGMx1bGVHUrSu/62Le+jfVT7TD/z2j/76FH2mH/ntH/30Ks5boh8RXHk6NcNnBK7R+PFUPBEeywlm7vJj8AKq+Mr2M2UdvHIrMz7mCnOAK0/DyeTo9uvcruP480HP8Vf0Rr76N9Qb6N9B0k++jfUG+jfQBPvo31Bvo30AT76N9Qb6N9AE++jfUG+jfQBPvo31Bvo30AeJftynPw18IH/AKi11/6KSvkdMgbsEivsD9tNFf4UeGpdxDx6rclcH/pmlfJdkzywt5kjAZwGycfSncdiv5i98U1tp+7xUl6jIwVFcnu2Dg06yt2mDFjtA9aaTYmVjmnIin71XgdP8iSLYxmA4cnqfSqrooiBA5we9AAEipR5S9hWppcFjNq+mQ+WHSVgsqknmtnxHotjazg29uqxuOACeDVqNyXKxyQkXsv6UuWk4Vcn6VqfZLXo0YH40psYBjy2+Y9t1NwY0zFnikjbBVufY1ft7JZbOR92xokB5H3jzV46fCw++SR1y2aWGFY4LiNf4kB/nS5GguZ9xpNxHpaajuTymGQO/XFZmTiuluZmXwjbqG5B6HnoTVjwvpkOsWEtxOwWSN9oCxrjp9KmwXOb3SMiq5ZgBwN2cUSTNJjc7vtGBuOcD0rR1KN4bloTs25OPkXP8qr2Fqs0kqyNtCYPAHNFnewynuA7Uhdc961H0+It8jsR7gU06fGqnOSe3SnZgZu9c96N6+hrRTTVY9cflSjTF3AZ/lS5WFzM3c8cVKAu3cXOTV7+zV7k9cdBS6hp0drbwuGYmQZwR2o5WFzMKlvu5qM5TKt1rRt2cYUPtGf7op2qRrbyRSwzeYWyScDIpWAg07T5ryNpE4RThmP0zV7wnp7X+rgbQ0cSl3DDg1Nol1J/ZV2WbLFuuP8AZp/gaSSHUbtY2277ZgearTQRgSwyrI7CJwm44O0460sccmAfLJBqxYMXvWSRnZOfl3H1rQmQeVthEgbPB3mkkMxyUzhhg0YjNTBJjIQ7NgGrDi3eZAsbqoXDDfnJ9aQFNGZP9XM6/RiK96+EE83/AAzx4jZ5pHI8UWYBZif+XaWvHY7LTWUtKJUAGSRIK9l+DXkH9nvxLsBKnxRacNzj/R5MUMGUzO5/iP50nnN61O0cJ/gx9DTPs8Pq351JItvJHv8A3mD9a1I2QKNoX8qy1hiHqanWTaoUdKALc0dvMMTQxuPdazZ9A0eZt32RY2/vRnafzFWPN96PN96AM99BaMf6Hql5F7M+8frUTWWvQj5Lq0uh6OhQ/mK1fN96PN96AMVrnVof+PjSXYesMob9Dimf21bqcTx3Nue/mwsB+db3nH1pGdWHzAH6igLGVBqVnP8A6m6hc+gcZq7bXbQvuByO49ajuNP064/11lA3vsGaqtoViDmB7m3P/TOZgPy6UBY35LlXhEiKz+w61RvdQ+zQ+bOI4E9XOSaz10ydRsGsXgTPQbQT+OKnttNsYZPNMZnl/wCekzF2/M0D1EW/a4/48bSe6P8AfYeVH+Z5P4Cpksb6f/j7vhBGesVqu3/x88/yq2JeKPN96AHWNjY2XzW9ugfu7fM5+rHmrhmqj5vvR5vvQMutIGHzYIqCSCF/4dp9uKh833o833oAR7T+7J+YqFreZegDfQ1P5vvR5vvQKxTdXwQ0Zx3yKy7zSbKbLLGYHP8AEnH6V0Hm+9J5g9BQFjzybRtV0zWY9SsVW5QfLKinBdfp610MevLbpuJmi9UeJsiugPlnqin8KQiL/nmv5VEoXLjJxOZm8Z/NshtruY+scBx+tUL5vEGtjyo7KS3tz97zDgt9fau2Xy1+7Go+gpwkx04oUEglJyOKtvBbNHm52b/RIhgfnRXbeZRVWIsfTO+jfUG+jfTGT76N9Qb6N9AE++jfUG+jfQBPvo31Bvo30AT76N9Qb6N9AEWt2v8AaWjXuniTy/tMDw78Z27lIzj8a8CH7OuoYA/4Si0/8BW/xr6C30b6qM3HYznSjP4j5+/4Z21D/oabT/wFb/Gj/hnbUP8AoabT/wABW/xr6B30b6v20+5H1en2Pn4/s66hj/kaLT/wFb/GvfdGtf7O0ay0/wAzzPstvHDvxjdtULnH4VJvo31EpuW5cKUYfCeL+OfgfeeIvFupa5D4ht7dL2YyiJ7diUyBxkHmu0+DngWbwFpN9Zz6lHfNdTiXckZQKAuMcmu030b6bnJqwKlGMuZbk++lD81X30b6g0PB9V/Z+vrzVLu7j8TWyJPO8oVrZsgMxODz71W/4Z21D/oabT/wFb/GvoHfRvrT2su5j9Xp9j5+/wCGdtQ/6Gm0/wDAVv8AGj/hnbUP+hptP/AVv8a+gd9G+n7WfcX1en2OL+DngWXwFpV9ZzalHfPdTiXckZQKAuMcmu731Bvo31m227s2jFRVkcb8Qfhj4X8ZObq6hey1DH/H3bYDN/vDo38/evKNU/Z61yOQ/wBm69p9xHnjzkaNvxxkV9E76N9Uqkl1M5UYS3R832X7PnieSQC71jSoE7lS7n8sCvR/APwY8M+G7mO/vpH1m+jOUadAsSH1Cdz9Sa9J30b6bqSfUUaEI9CcNx2pCwOQelQ76N9Zmxi33h2OSTfazeUD1VhkD6VB/wAI1P8A8/cf/fJrod9G+vInkWCnJycPxZ1RxlZK1znv+Eam/wCfyP8A75NH/CNTf8/kf/fJrod9G+p/sDA/y/ix/Xa3c57/AIRqb/n8j/75NH/CNTf8/cf/AHya6HfRvo/sDA/y/iw+u1u5zreGZGUq11EQeCCprIX4dwrrUWpLdR5iVgiFDgMe9dzvo310YbKsNhpc1NW+bB4+vyShzaNWZzn/AAjM/wDz+Rf98mj/AIRmf/n8i/75NdHvo316J5n1Wn2Oc/4Rmf8A5/Iv++TR/wAIzP8A8/kX/fJro99G+gPqtPsc5/wjM/8Az+Rf98mj/hGbj/n8i/75NdHvo30B9Vp9jCs/DarLuurgSIP4UBGfqa6NNqIFUAKBgD0FQ76N9BrCnGHwon30b6g30b6CyffRvqDfRvoAn30b6g30b6AJ99G+oN9G+gCffRvqDfRvoAn30b6g30b6AOD/AGnPCkni34ceHbePxN4Z0EQ6ncsX1rURapLmNBhCQdxHcV4VpvwfuYdKnhX4kfC2VpXDK/8AwkikLj/gFeqftj24uvhj4SXdgjWLr/0UlfK73KQ3MMMI/cxtgn1NQ562RpGPVnqf/Cn9ZOP+LofDD/wo1/8AiKVfg7e4P2j4j/C6Qep8RqD+eyvPxwasWJjF7D5iB03jKnoRmsnipI2jhk2lc7T/AIUk0xWO0+InwwM7Nwq+JFOf/HKln+AOuCHLePPhwqqvzFvEAwP/ABysiWyh0XxO1xdwKIWBMIjx8oPfFaGvajpc2kSxw3beYQMADGfas5YuejjHRnWsvguaMparoPt/gpfQ3NrNF8SfhiHicH/kY15Of9yupv8A4O6pq1wLez8c/DyWcNgouvAtk9BgJXhf2qQ64I1Y7FGMD869a+F2rW174j0+G6Kx3Hnx73PG8Ajmrr4upQjeKuclLDU6rtJ2LNz+z74pe9WxPjH4frcltoi/tz5yfTGytBP2VfiOwDrrPhBl7Eaq3/xuvpzTPCvh+38Sy6xe28ZuyP8AWnrj2rdcL5h8pQI/4celThsXOvD2kkkTVowg+WNz43l/Zx8ZW8rRSeLPAccinDK2t4IPv8lCfs/eKolkafxl8PwCuATrn/2Fe1fETQLyz1q5v442ktJj5m/GdpPUVxV5bpcQPDJna425HUe9dNOo5bHJOXI9Voed3fwU1FdLSxk+Inw0SVWOQ3iFR/7JWp4L+D99ZW1zbf8ACwPhzO7MHAi8QK2BjHPyVxfinw/faRq/2WbL+ccwyHo4PeneFrifw7qj2+qRs+75H3feAPQ0pVJJ8vU3UYuPtPsnda3+zb42urgXMfiLwOkbDcCdYIyD/wAArI/4ULrljNILrx18OoWx8wbXwCP/AByu30DxtLNYyW62k1zBbgLHIeM8dAe9eeeJ9RuNV1byREsc08gjSMDuTgfWvKlmOKhVcalNI9ijl2FrUfaQqM6fQf2afG+vW/2nQ/EHgzU4eRvtNWMq5HXlY60j+yb8Usf6/wANf+B7/wDxuvq/4G+Gbfwt4BsrOGMKwjCsfU/xH8Tmu43V6ka8nFNo8iVNczSZ8NL+yf8AFED/AF/hoc9r9/8A43UL/svfESNtr6n4SVh1B1Ngf/Rdfc11cLDbSTY3bBnrXA3Uv2i4eYjBY5xV+2YvZo+Urr9mjx1bRPPda34OhiUZd31UgKPU/u6Lz9m3xpr9pBJomveDLuOJdjPHqxYZHuENfUlzEssTRuqsrDDKRwRXi+uS6p8OPG63emu4025bzPJH3CufmXHtWVTEzj0KhQUup49rP7O/ijQ2ZdZ8ZfD7TmUZYXOueXj846z7X4B6zcwie3+IXw1miPR08Qgj89lfZWraf4d8b+H4JdQsYbu2nQMpYfMAfeobr4e+E7X4c6ho+k6PZwp9ll8ramXV9pIOevWo9tUabikNQpppNs+RNI+COpHztNh+Inw0mupGG2KPxCpbIBzxsrQg+AHiLwrfyS6940+H9grxlcT65sPzDjqnevK/DN7NoHi23vJFJktLn94PocGvsn4pX3g/x58JbDWHMTal5IhkwvVQvU/TqDXRGbkjOqo05a7Hg/hf9m3xdqsrX2keLPAWo24yC9rrXmAZ9wlX9Y/Z48TabHu1Txd4GsVz96XWtn80rrf2TPFlpak6DHDlZJfJkJOOcna6/wAjXrfxo8HNqnhO9kt4PMkT94V74HXH4Vw18XiqLtGCaudFCnh6jtKTR8sr8FwTkfFD4bn1/wCKkX/4itzSP2cfEGqxtJpXi7wRfKgBZrfWd4APQnCV5d4j0OXRL0gZNvIx2E/wn0NdB4O8fa14dh8mxuZIUI2s0bbWI9D606mMquF6STfmaLCQjK027HXa/wDs5+KrO3SCfxX4GtWc9bjW9mfp+7r0n4RfBPxMnwh1zw3Z654W1O8m1y3vN9jqRliRFhdSGYLw2WGBjpXmP/CZXvih1a8u5J2i42uACtfS/wCzZcr4X8EatqWqW88cF1exeSwT748s4I9uDRgsTXxNRU5R97yM8xp4bBUHXlP3Vu2cEf2ePiACAZ9CBPQfbG5/8coP7PHxAHWfQh/2+N/8RXv+l6ouoTXOuGYStHERBEp+WLPGCPU9zXTyztnDda7sX/s0uV7nl5ZiFj6Xtoq0Xt5rufLI/Z4+IB6T6Ef+3x//AIil/wCGdviF/wA9tD/8DH/+Ir6ttjlBU/f8KxjVur2OyULM+Sj+zx8QF+9caEPreN/8RQP2ePiAek+hH/t8b/4ivqzUJNu36U2yl3KR7Vm8RafLYtUfd5j5W/4Z4+IX/PbQv/Ax/wD4ij/hnj4hf899C/8AAx//AIivrFWX7uefSlNdcbSVzlnNxdrHyb/wzx8Qf+e2hf8AgY3/AMRSH9nn4ggcz6EP+3xv/iK+s6Sq5Sfa+R8jP8B/GiMVfU/DSsOoOoEH/wBApD8CPGX/AEFPDP8A4MD/APEV9YXOn2Vw5ea3Rm9cc1DPo9hMAGhxgYBBo5Re2fY+VP8AhRHjL/oKeGf/AAYn/wCIqSH4BeOJm2w3/h2Q+iX7H/2SvqqHR9OiGfsseBzluaqWOueExOYrTXNI8xjt2JcpnPp1pWKU5PofM3/DPHxB/wCe+hf+Bjf/ABFVLL4F+ML5pFs9W8MXDRErIItRLFCOxwnFfV97q2lx2M00Wo2cjKjEBZ1OTjgda848LRCx+1zLJGGlBORIOWPNcletKnOMYrc6qFPnjJy3R4+P2ffHpYKLvw+Seg+2tk/+OU24+APjm2QPcX3h2FScAvfMoz+KV7tF4jgTUoI57hUZFUOeSF54JI4H41a8V3Tz6BFI5GTOP5GpeJ02K9jqkfOV58F/EtnayXV34g8JQQRrueSTU8Ko9SdlTn4F+MBp7agdW8MCzVN7T/2ifLC4zktsxjFeo3SieCSFsFWUggjNYXxV1+50v4ReJFWYiP8As6Rdo4wWGwfzrKGNbkotG0sJaN0zyyy8AC+jaSz8f/D+4RTtJj11WAPpwtXh8KNWK7h4s8FbfX+2B/8AE18y6IFiw8cjRuO6nBr0fTtTvrXwjNrV3qYnaV/stnb7su0ndiOwA7+9e1SpUm7Tv8jx61WpFXhb53PRbvwCLNd118QPh/AP+mmuqv8A7LUC+DbNvu/Ej4dH6a+n/wATXj0Fp9plW71R3nldsRxj5izZ6KO9dJ4i+H/iDTfDS+IJtJht7dWG6MPmZFP8TAcY/lWVZUqVuaVm9k9zeh7asm4Rulu1segL4HgYMy/ET4eEKMsRrycD/vmrEfw5mkszeJ458BtbDrKNbXZ+e2vCEZCPlwKsXF1PcKiXFxJKqDCqz5A+gqHEamj2YeCLcjj4i/Dw/wDceX/4ml/4QeD/AKKJ8PP/AAfL/wDE14lxjtR+VHKHMe2HwRbj/movw8/8Hy//ABNFeIsOe1FPkJ9ofa26jdVfdRuqDUsbqN1V91G6gCxuo3VX3UbqALG6jdVfdRuoAsbqN1V91G6gBNUuzZ6bc3aqHMMTSBT3wCcVh6l4mktPAS+JVtY2kNtHN5JYhctjjP41q6nCbvTbm1VwpmiaMMR0yCM1yEnhnxFceFZPD11q2nNbfZ1hiZLdwwKkYJ554FZzcuh3YWNB2dRr4lffbrsaujeKJprK+vdQfSRBaweaTZ3XmkezDHFU7PxxNN4P1PWJdOWC+08jfau5xhsFDn0INQT+FtVvNKm0y8u9Lgt5mj8w2VoYmdFOSpOe9RXvgPnUE0/VJlhv7QQTLcsZSWVgVbPoACMe9ReodijgLvmfVd7WVr/fqWYfHF5HNNBd2enySCwlu42s7rzVGwZ2vx8uadovjz+0rPSHFksdxd3gtbmFmOYcqWDD1BGMUr+D4YJ759LkgtIr+wa2uIhF8pfbhXGOnfI71B/whO3VdB1GG8VJNPjjS5UKcXGxcKR6Hr+FH70d8vknpb7+z0+/9PMZdfESW107Tr6TTFaO5vJ4JgjkmNImwXHrxzV+78brC+pLHZi5MFxBb2axv/x8NKuVyewqtp/g+S3Olia7iljs7q5mkXyz+8WbPy/hmqtj4BNpZajbR6mQZbqO5spNuWtzH90HPUDp9KX70b/s5/09fe/Rfg+50mhaxq0+pyWGq2NlEwj3rJa3IkAIPKMDyD+lZnirxpPo/ie20eGwjn80Rk5kId9zbcIAO3U5qPQvDF9aeKhr99dWDSmF43S1tjHvLEHeSScmqviTwVdanqt7d29/bRJeNGxeSEtNAyDGY2BGKbc+XTczpRwXt/fa5bedr/n5nY6jd3jad5+ipaXchPy+ZLhCO53DNcjB411w+E7jxFPpVglsmVjUXDElxJsOeOB1Oa6LwxpzaP4etNKaRZDbx7C6rgNyecfjWIfCk/8AwgUnhsXkXmtIziYodvMm/GP0qpc+67GOHeGi3GaTXMtdfh1v+hf0nxPK+m6hqGpPpXkWkXmE2V15vYnDcce1UrHx00nhiXULnTWi1BLhLcWQflnfBTk9AQQar3XhXVNQ0qTTL280uC2lmiaX7DamJnRTkqTnvxTLjwFH59y1pqlyiSpG6mZjK6TRtlHyeoxxip/eHRGOA15n16XtZW0+epq3Ov8AiLTbG/uNV0S2Vbe1a4jlt5y0ZI/gbIBB9xQvjS1m1HR7Oze1uWvopHm8uYMYSqbsYHvkc+lV7nRPEOpWd9BquuW7Ce0a3jiggKRhj/G2SSTTz4WhS/0W6tfs0B0+KRJdkWDMWQLnI9DzzT9/oZL6pb37X12vbbTfzM8fEVo00Oa609Ut9RWRp5FcnyAr7Q306Zq/J41kC3kUNgs12up/2faRrJgSttDbmPYYqrpfgv7Ommw3lzFcQWtncW0qbCPMErZyPTFVtL8C3FjpD26atm8ivxe2lwUJ2ELtCsD144NSvam8v7O6fr3dvwtfy8zp/Dur6ld3dxZ6lZ2kUkQDLJa3Akjf1HqCPcVi3HjK/wD+Ejv9Lgj0eJLSdYgbq7MbyZAOQMc9af4W8M3WleIbrWLm4si9zD5bRWtuY1B3Z3cnnNQSeGNUj8Q6hqdrcaQ8d5OspW6tDI6YAGAc8dKr37IxisIqsrtWsrb2vpf9SaPx0Br+s6TcWaxPZJI1tJvO2dkXcy+xxg/Sp9M8bW8uoWtvqBtbGO406O8Ekk2PmY/cGao6t4KGoWesxyXipcXl4Lq2mVTmBtoXB9QRnPsas6R4TjtdStrm9a2vI4NOjswjxZ+ZT94ZpL2ly5fUORtb2897LVfMjHjqZvBsetQ6ek13PdPb29sjkiQhiM5+gJp2vePI9O07QtRhs/tNtqWTLgndEqgFiB3xk/lVGw8BlYrC3vNTkNvZtPIi2xMTb5GyDntgcVNp3gtrO409PtyzWNjdzzRxSKSxjkXGwnvzk596X70q2XJ331b67a2X5feXLvxwsL6ksVotyYJ4ILMI/wDx8NKuVyewqW98Q+IdL0zULrVdEtl+zWxnjkgnLRsR/A2RkGsay8AfZbTUbePUivm3UdxZPsy1uY87Qc9Rzj6VoX2heINU0/ULbVNct2+02pgijggKxqSfvsCSSad59SZLBKSUWmtL35r9Nvxv/wAMMh8Z6h/YmoanJFo8wtbXz1jtbwyNnI4YY4HNN1T4iQ2vg3TtchtlluL1xGLcvjYw+/k+1NXwvq0mhX+lXFzo8a3Fr5CSW1mY2B45Y55HFUbv4eea98U1BQk0ai3jKErC5KmRv+Bbf1pP2ttDSCy7m9/v0vqu336/I0r3xpfr4hvdLt4tIiW2MY3Xl2Y2fcoPAxzipo/G+3xRqOiXVosX2eItBMHysrhN5T2OOlVbjwtqi6/fanaXGkOl2Y8rd2hkZNigcHPFP1Twb/aEes+ddos19LHNbyIhBgkRdufx5/A0/wB4R/sGifZd730u/lqNm8Y69/Ymk6tb6TYNBqJjjUPcMGWRyRjp0461v6prdzo/ho6jqlrGbsEJ5ED7lZ2bCqGI78Vkp4YmXwvoujfbI9+nTxStJsOH2EnAHbrWv4m0yPW9HlsHlaFmKvHIBko6nKn8xVJTsznqTwrnFJK3M777X0/Aoya74isbO9uNV0S3RIbR7iOSC4LJuUZ2NkAg+4rP0/xrqE+j3WpyRaMyw2RuRFBeF5AcZAYY496nk0XxFfWt5DquuQOs1m9vHHBAUTcwxvbJJJ+lU7Lwrq0eh3Wkz3OjiOWyNsskFmUkzjALHPPvUvnvobR+qcr5uW91tzbfMsad47a/tNHeCyRbm+uWtriF3IMDhCw+oPH4GptN8Q+JbnxBc6VNpWmx/Y1R7h1uWOFYEjbxyeKpv4K2+IdG1e3vFjNkiC5j2nE7Im0MPQ4rbstJkt/Eeq6qZ1Zb6KKNUC8psBGSfxpxU+oqs8HFP2aWq630fNt9xz2nfEC+mgtLy4sdO+zXNyIPKhu83CkttzsI/GrWmeM9Qv8AVZLVI9GhjS9a22y3hWZgGxkLjk+lQ6X4Gi0+30qaCa3TU7GdpGuVh4mRmJKsPoeD2p2k+F9W07UpZorjR5IJL1rgmWzLTAM2SA2eD6VK9ppc2qPL3zciXlv3/wAjvN1G6q+760bq6Dwixuo3VX3UbqALG6jdVfdRuoAsbqN1V91G6gCxuo3VX3UbqALG6jdVfdRuoA8r/bIunt/hf4SdMH/icXfX/rlHXyVveQlVz8zZwPWvqv8AbOOfhT4R/wCwxd/+io6+UonaNw6nBByKVik+jNK+uri3kjjD4YINw96niv3NtFIdu9pNpHtWPNI80pkkOWPWu8+FngPXvEV6mpabpz6hBZss0sSEdM9OfXFQ4KxftWne5e1TSdcs7O1vNVs72KO4jBgknQgMvbBPasp13jbjntX1Nq3xU0jVBFpXijRxYfZ4vLRLy32gDpjOMGvmzxhbW9nrVwmkzwXVqZC0TBjgKTwPqK1pQfJZrQ5ZYi9S6epyEtpNDqYuEBYbvmHcV0GjTm11O2ukJBjkBP071Euo2tpOGurF7hChDEA4X3yPSt3wj4S1bxNK50WETIuMnPc9APU1z1qb6nbTqKWx71pXjLWG0k2VxIl7btHtUzDJVfYis6H4oX3ge+gt5pJp7GY8rKC8cf49RXiuoXHiDwvqgtriS5gltzhoXY7SPp6V3ukQ6n4j0JX8OWseptMSJorhvmiPcVOFwcKUXLuceJrzlOyPpLwv8RvCus6cqam0VuJlw24b42B968R+NV1F4bv3vPC8yX2npKPM3DgKfT6HvXm/hrUtR8Ja1JouvQtBBuPBBIjyeo9q0vikoNtaX9hqgns7gbJIUfI9c4rdUFGSszOVZyVpIx/E3jBvEem28ElkkEtvJvR1bPGOlR+OVV302843XFsN1dXoPhfwx4p8DSvpIFrr1sjSFC5+faM4x7ivMDJdSSm3nBIQ4Tn9MU8RSc5qfY3weKjGlOjbR/meyfADxemjStBPYW155IbCSoCHRuv4itXRPBKeJfjHperW1v5VnbM1xJGOgORsH515/Zwan4I099S1CySRLgBUCuMq2OM16D+zZ8UFv/iGmhT2AhN1CWV9+cshzj+dZVIKrHmQ6U50KnKfZtrD9i02C3AyY0GQPXvWPrGseRHsVcMevtWvdX8KwxTN9x1zu9K4LWJhLeSsjZTJxUz0N4MWXULqQsDM20jBGe1QKRmoFb1qRTzURZbQ64k8uF5FVnKqTtXqfYV4B4x8YXGuySR6pEltHbTFUDptK56DPevoNPvqa+Sf2idW1aw+J722m7Y4ZZW2rsBDvnHf/PNKpFyYoy5dTpPA3xy0/wAL6jJ4dvYWudPD4jlU8Ix64PpX0N8PfEuneKrW7jtkkjKDEkb4yVYdRjtXwl8QtOu7W6gnvIYEeWIZMQwpYdePWvpv9kyO4vYhqP2jAjskWRM/fzwCfypQSTTCbbv3PB/jP8ND4b8favbQX5KFzcRArnhuQCa9I+FWnSa/8LmurCB3FlAjSqDkgZIY+/rUX7Q90l78S77yzkRRrE31H/666z9iLUreTw/4i0JlBube4ClG7xnOP1JrHAYiUqsoyOnH4aPsIyRzGmbdHvYr6yhjjmicOMIBkg55r6S8La9b+INCgvPkDSx4mjBztbuK8i+MXg+80C5l1PSLGSSxOWmgUZaA+oHdf5Vzvwx8VSaXqqXPnMlnL8sq44+uPavZspq54Kk6crMp/HH4by2z3MMarIk7GW2fpk9cexr5ungltbhoZlKOjFWB7EV+imuaTZeMPDq24uEBOJIJ15wf8K+M/jn4Xk0PxVJHNsSZ2Kuo7sP4h7EYrz6lBReh6VHEy0UtjjfDV6lnqiMzBUf5H9vSvs3wNqkGpfAqyhhkJktL5IpQT0O1z/I18S6dYPc6hFbbtpkYLur6a8G6hHonwA8U3hk4g1O356cmMj+tPAVVRx8Kltrv7kcvEOGeMyetQTtzWV+12lc9f8DzKmj6mmdruV2n1wR0r0jw0rS6Z5lxcFmPHzEce9eM2K757W+luMwtCrpg4DZFXtR1DNoYo7ojkZRHOCKzrZs8bUliJwtfpc6Mt4bWU4angYT5lFb2seuPp94G3W+qTFO444qKXULG0EUN3r0SzyttjRpVV3PoF6mvkP8AaN8deMtL8L6LY+G/El/YWzXFxBdiCTazcIyAt1GAT0rxH4UXmor8ZPDV9qF/dXMr3yo0k0rOx3ArySfeuunadNTtuRVg4VHTvsfpdZSedqLx+e8yKmeegrTVVUfKoH0rB8GxuLeaR8lvlTJ9hW/mtIQi1exz1ZSjJq5WurPzuUuLiBvWNsVi3NvqEcreTf6rLGpxuBRufpwa6PNUrE7oDIf43Zvpk1Xs4sy9rJHPmTXEb5r27RP70lr/AIZpyS61LKI4dXQs3QPCyZ/EriulzSjlhnml7Fd2V7d9kc40fiyMn98rj/ZKmmC48Tof3iy/9+1NdVRUey82V7byRxWsavrEenXayOwYQP8AL5YBPymvzHFjeQ6xcr9odJoLhwXViCGVjyPxFfpt8T7ry9O1Tbw0GmSPke4b/Cvzo1PH9uaiwGP9JcH655qqW7Lk/dRJqlg2pWv9tW8rJMMLqEcbEYftLj0bv6H61nL9uiT9zqN2n+7Ow/rWhpl7Lp94txGA4xtkjYZWRD1Uj0IqbXbOOzvsW+420yLPblupjYZAPuOR+FdBld9z0/8AZEmvpPF+om6uZ7mPySJBNIz5XHPBNfVGjTS3nhexhvY/mMSsytncDivm39jWNX8U6juTjZ14r6fYYYhRxXFXSlO1jppSko3uUG061zkI3/fRrE8WeEdL8SaHdaLqKTG0uVCyiN9pIznr9RXUFabtOPu1zexinojpVaVtWeOwfs6/DRQAYtXT6Xf/ANasH4jfs/6DZ+HWvvCd7qQurY+YYJ5Q6uuPmxxwcV72wYE5HHbFN2q/ysp29DxVc9W6tISjTa1ifM/wK8PWrQ3Ou6hGHvIZ2toonX/j3VfQHueua9fMiTwtFJGrxsNrKwyCKqHSoNL8R65bxKqiWZLgBRgBWXj9QalBCsGGB+NeVi1KVeUqm59HgZKOGjGlojz/AFH4PeCbjWTdXNxqen2U7YYWjrtiY98Mp+X6VtN+zh4HMYZPEWvEEZB3xEEf98Vc8b/a7rwvfx6WxF4qeZCB3ZSGx+OCKPh18QrLXtNtYLi4e2dR5c4bgwSejDsCe9dVCpVnaKlocOLwdON5qGvb9TKk/Zy8Hj7viTXfzj/+JoX9nLwf/F4k10f9+/8A4mvW1jCqp8zzACOT3FWfIjz92vQ+r4j+c8V4vDfyHjv/AAzf4PP/ADM2uD/gMf8AhRXsyQKo6KM+rYoq1hq//Pwz+t4b/n2/vOL30b6g3Ubqoon30b6g3UbqAJ99G+oN1G6gCffRvqDdRuoAn30b6g3UbqAJ99G+oN1G6gCffRvqDdRuoAn30b6g3UbqAJ99G+oN1G6gCffRvqDdRuoAn30b6g3UbqAJ99G+oN1G6gCffRvqDdRuoAn30b6g3UbqAJ99G+oN1G6gCffRvqDdRuoAn30b6g3UbqAJ99G+oN1G6gCffRvqDdRuoAn30b6g3UbqAJ99G+oN1G6gCffRvqDdRuoAn30b6g3UbqAJ99G+oN1G6gCffRvqDdRuoAn30b6g3UbqAJ99G+oN1G6gCffRvqDdRuoAn30b6g3UbqAJ99G+oN1G6gDy39sk5+E/hH/sM3f/AKKjr5m0eyhuIZZJBvYcKucc+tfZPx18A3/j34TaSun3cEEum395clJD/rB5ScD34r4ztrW9t78xKGjkGeo4NZOpGTcE9UaQVrNrQiv7CS0VWZlYN6dq6rwF4s1bRrdodN1S4sXPB8pyu8ds1zesz3EgWOaEIFOcjnNMs/NtmiuxAfLHDMehp2bjqErc2mx6brvjDX9esI7PV743aRtvUug3Z+uK52XbIpVuM+lAbIBFV5oZMu0c7DcOh5ANOhUu+V7mFSlyq6I4Umt7jymLSQsPlY8kH0New/sweNNK8HfECL+2nEVhOQAxHCPggH9a8Ss764tZzbX7EqT8sh6VqlFmAKsCD0INdGj0Zk7xd0fXv7UHgfS9XEHiOyjjktdQj4uIuQsnUNn0Ir5k+H3inVfAvidrmycko5SSPdgNg/zrtvhR451qa0HgfUr+SfTpzm3WVs7GHIAz0qaXwH4Fi0PxPqHiXxb/AGb4htZXezs+AJVxlCB1bceOOlYc6immtCmnJ81zhfHXiS+8V63LqtzD5YxtVVGQoPqe5rGRh9n8tmkJ3cDPyiu18L/EBtO8KN4ebw/aXiSBt0m35m3eoxziub8y7h0K7txp22GV1ZppIvmUA8AE1UJy5mmrJESiklZkMTatot1HNH59nL95GGRn396iuL2SS7F7IqmUPvOBjcc5rTh8QR3ugDR9VUyeTzazj70fsfUVL4Ns9LuLvzdQvo4njYbIX6P+NazSWxnB7uS1PeNO8HW/xN+D15q8Vw4u4k3R2+0Y4GevXPWvlrS7vUfDPi22v7MtHqNjdDaP9oHBH419gfATxDFYanLonyC3vRmLb90OB0/EV5L+0r4Lj8I/E2w8TW1qG0u/uB5o2/Krk81y05Wbi+p1ytOCmj6g0TXLrVvC+n3E6GNpoVlKf3SRyKVmrkfhzqT3PhmGNzk27GIH26j9DXRtJ71zq9jsS2Jw+GxUiyCqW/nNOVyTgc04oGy+snFeE/Hf4fN4g8VWV1HeNbtLJvicY+/3Bz9M17XJMlvCZriRIkAyWY4AriNQ8T+EfE+uw+H4r4XF1FIJFMWSAR1G6nOUY6NhGEpK6R5l8QPgb4p1X7FJDdxO6oFIRgy/Ug4waveGrfxR8I/Is1kMcjwbdzAOsi5/Lg17gJHhVY1JAUYHNeX/ALTOoXEHhK0vYVVpIt+31zisaidrI0p2vqeTeI7641DV7m+u5DJPM5Z2PcmrP7OHiJfDPx2ksppQlvrEHldcAP1X9RXMWF7LeadBdTDEkkYZh71xur6hLH41srywk2zQTx7HX+8GFceDuqzPSxiTw6R+ozQWWtaakkyAyFMFgOQa+YPjV4bj8K+JUvbSEQ2l4xSZFGFSUc5HpuFe2fD/AFq4g062OqfJJPbo8g9HxzVLx3DpXidpLe7t/OtnA3A8EkdCPQ17calrSR8/Upc6cTyP4D+LW/4S2TTRNKbeRWQK+cbhyCP1re/aM+HMfjbSf7X01SNUtEJG3+MY9O9WbPwr4Y8M67YXQuHindiIUc5znivQLcXEc4+U4pVJc+pnRg4pxep8D+HLDVv+Eh+z3djJBJbOdwKnkj0r0XxNeSr+zb4gghkI83xPZRSAf3fIlbH/AI6K9X/aRl0/wzpw1m3sYkvblGEkyoMhRgce5zXmXwx08eNPgJ43XkGPW4p4V6/MlnLgfrXDQjWqYtyatY9Oq6NPBJXvdr8zpfAHiqTUPDFlBcT5ngjEe3PUAYFdZaXTM4cDI718+6Bq0FxN52lxtaRRFI40L5IwoBJPucmvYdJnnSGIzMNxUZI6GvGxVL2FRxvofV4ar9aoqVtbHAfGuaRobq1mXAj1GOdP90xlc/oteXaZepY+K9GvlIBt76CQn6SA17v478D6549vbWw8P/Z/tbj9488mxFQHOSapRfs++EdDUXfxE+KWn2SxEM0FkVLEjsCTk/lX0OX1FLDLy0Pks0oSjjJWV72Z9j+G7tl8Ky39vA1xJh5EiT70hA4Ue5xivOl+PNpaa9aeHta8HeILDWrm2luRYtbhpFRAx6KxJJCnGKo/ETxPb6L+zPrGqW73tvDNCYbVon8ucCVwEYE9GwQfavmzwy/iLR/EZ1Y+KfGhmtZ/sVtJNamfLSKQrBiwwoJB46iuyKsjzaiTdz6rH7Qfw/iuTaapLfaVdC0+1yQ3dq8TRR5x824DB5HHuK0rP40fCw29r/xV2nQLOheESSAFl3EE/mDXyJq2o3Gr3xOseI7HVruaGTSJpdS0orJdXAclSXUFtqgIM5/hHFZV3oOkazZ2Zit/DF4kdgLa1WO5ktjJcphpfvkfKNxOT1qiOWL3Pu/T/H3gfUMfY/FWkyE9ALpM/lnNbdtqWnTKJIb63dD0YOMGvzouvAekulxJpuhu+Io2tZLDWFkM7ZAlIz2X5vyq5a+HLzR7LVrPTpfF0LzXVvbwzxsJgyZYlwExlQVHOfTmi7FyRP0USaOT/Vyxyf7rA07fXwBd674gsGu1svHfiO3kmeLSrRL22dUWVNheT7xwDg84z8xr2z9k7xZr/inxf4oa+8VJrGlWUccdtEISjRtkgk5UZzj1NF7C5L7Hf/GG/wDI8OeM7lmwsOnsgPp+7H9Sa+CNUUprOoZ/iupGH0LEj9DX2h8dro/8Kt8bSDrLviU+u6QKP518Z6yQ2r3ZHaTafqBg/qKig935mtVW5UVM1ra5lNO0eKQ5lFoXJ9FZyUH5Vn2Nsbq9gtVIBmlWME9snFWNeuEu9WuZogRDu2RA9Qijao/ICtjO2p7h+xgv/E51SX0Q19KNJ8xr5w/Y6Qp/as3OCMdK+gfN5NclT42dEF7iLhkHrTfMWqvmg5yQABkk9AK8p8U/tBfD7Q9QksLdtQ1maJisj2UQMQI64YkZ/Co5W9i9tz15pVzjcM+lNZxsPNcR8O/iZ4P8eiRNBvJEvYl3SWV0myYD1AzyPpmuteT5T2qbalPY434gBrbxRp9yrFI9St2tGb0kQ7k/MEiuNudemHh+71SMBn0q5a31CAeikZYfgQ1bPxi8RXtnLptjD4fu7y3iuobiW+iGUtucfN+dcjoMnlfFPxL4dlUGDU1juUJ+642bW/HHNc+YU4qpzNdD18prSlR5U+tvwNDXLyTR/EVhrMkpfRby2EMpB4R85Rj7EHFavw+8E+F/FFnf6nJCZJYbkxxXVtK0UhXGcMV69R1rzuz16S/stV8F6hDGn2ZJbdPMJBymdmPxGM1m/CX4r+JvBem3dvB4ZGqLcEMfM3qAVyN2QPwP0q8DHlm01p/VmZZpU56SlTdpbp/mj6gstOSxsYrG1RxFCMLvYscZzyTyax/FPjnQ9AjZVvbS4nT/AFjNKBFD67iOp9h+leR3f7QPjm4tpYo/AumwK6cv58gZVPGeteSa1p14t7fS3OifIpVwHuGdQXwR39Ca9GrKTVqeh4mGhSUuevd+Xf1PSvGHxu0efVPltX1QINvmEFUHsoHaivDbyNVnZdix8/dH8PtRXH9Ui/ik7no/2vOPuxgkvQ+wd1G6oN9G+ug4yfdRuqDfRvoAn3Ubqg30b6AJ91G6oN9G+gCfdRuqDfRvoAn3Ubqg30b6AJ91G6oN9G+gCfdRuqDfRvoAn3Ubqg30b6AJ91G6oN9G+gCfdRuqDfRvoAn3Ubqg30b6AJ91G6oN9G+gCfdRuqDfRvoAn3Ubqg30b6AJ91G6oN9G+gCfdRuqDfRvoAn3Ubqg30b6AJ91G6oN9G+gCfdRuqDfRvoAn3Ubqg30b6AJ91G6oN9G+gCfdRuqDfRvoAn3Ubqg30b6AJ91G6oN9G+gCfdRuqDfRvoAn3Ubqg30b6AJ91G6oN9G+gCfdRuqDfRvoAn3Ubqg30b6AON/aW1DUtP+G3g+60u+a0uF1u7wQ5Xd+6j4rwfxDrd1r9+Ly/jto7rYFfyYwm/HcgdT717V+1NDFdfCnwlFJMYWOtXmxu2fKj4r5ou2vLUCK63bk/1cy/yNc9SmpSv1LjKyNiWNZEKSKCKbFCog8hvmXGPrWZaa0MBbiMk9Cy/4VrrlWDr25FRJOKsaJpm54Mms9P8AENr/AGnbloVIXa6/dOOCQa77xlo+m6tp0s1pbxQXkQLKUUKHHcHFcn4nP/CQeH7bxBFDtu4R5N3gfewOGrb8AarHq1j5ExIuIQEZifyNeTVcm1XTs1udCS1g+p58LHTry3nS+uTE6rmIFCdx9M9q52O11GzvMWu5kzxzwR713PjjSjpusu0ajyJSWQjoD3FZ1rcWP2CaCezPnnmKdHIK+xHQivoqc41oKR5MlKnJxIrW5ngaK5jYwToQ6sDyrCum8f6i/ifQ9L1tLdpLyIGC6ZEzkjHPHb/GvRvhZ8LPDOoaNHqniK+W4mk+ZLdZQqqO2fWvSrO28O6Da/Y9K0u1SFfRQc/jXj1s8p0JOKi2d9LKp17O58teEV1ix1O3vDpd75SnJbyjgj8a9QuZF8RaPNZbJo/OTbgxkMp9cV6beX8d95dqtpCq9NoQc1l65LrPhJW1C90pI9P3hY7iDGQD0yO1YQzqpVvKFPY6pZHTTSlOzfc8Ht/Aer/azHcXFpBBnHnPJge3FZ3irwxqvh+ZftsW6Bv9XPHyjD69q9I+I2qaD4k0hzazPBetgkbMK59/eofhdr0Gq2EvgzxBsZkUrCz8hl9Oe47V6mDzKOJjfls+zPPxuW1cLK97o5/4WeN4fD+pWEdyXAgnWRJCcgc5wfavdP2tNW0nVvgnBfWdzFL51zHJDgglccn6Yr51+IXg648M6oFIMllNloJQOMeh960LW/h1/wAGnwzI2L1QDAHbiTB6flW1e11JGFGWjR6r+zr41g1LSzp17cJHOwAyTj5wMZ/4EP1FexLcHcyNwVODXxJbeGfGfhS/SeG0nVlG4DbnK/1FeufCT4r6jqviO18P6tGVZ/3Y78/zzWFSDT54bHXRqRtyS3PZvFHjTw94Xs5LvV75UEYz5anLn8K8Y8UftNuwaDwzoHlrnAnuGyfrivQfib8P9FufCup3rRn7ZsZ2kLE7vzr5QvdDvNOZluLclAThxyCKmDbupG8lZ3R6Nqvi3X/EaCTVNWnmRxu8tXIQZ7YFVNGvJNI1W31KybZNA4Zcd/auH0zVJLQCJ8tHn8q37PUra4X5ZAD6HrXj1aU4yue5RrU5wsj6o8J/Ebw5r1pEk90lpebQGjlOOfY9DWh8QPDVt4q8HXMNuUnmiUyQEHIJA5H4jNfJtzdLbwNKWAxyOetWPD3xO1nRldbS6u4VYbWCyZGK66depONpRucFbCwpyvGViPWZo9LieGRtjKCEFcRb7W1qzkbhftCE/wDfVbfivV7fVjE0KvvBJYsMdawlZIZFlkYKEYMM+1a4enyak4mrzaN7H6M/Y2l0+zeJgwMCYI6H5RXNeO/F3h3wFpwvdfvF8xv9XbqRvY/TtXgXiH9qC5j8C22h+H7BotSWBYWvHP3ABjIHrXzr4g17WNevTd6xqFxeTH+KVy2K7kpS6WPK5rHs/wAVPjo3iDX47rSYvIhhAVPlzwP89a6Kw+P82uaTZaXqF9LaPGArPGuC3uzZya+Y6UHBrTkVrEPU+nvjd4rn8SeGbHT5NRtLyX5Y4VgO5mX1OPXivUv2bvCD+G/hXqOn30Gw3mpRSPu6kNA4/Dg18i/B0vdePNOtZp9sO8uxc8AKCc/pX2P8ItTsrzwTr0tjf/bQmsQb5ASRkwtxmsY1HHExprbcqdK+HlJvU+YTo83hnxhrvh+bhra5OweqZ+U/iCK6GPx1Bpcf2e+visiY2p5Zbj0J7V6B8RPAF1408f3moWeoR6cI7eKKWQx7i/BPGO44rz3xb8JLfSLlZLy9vbpZT/rEYMzEdeMcVyYqnRdRuo9D28Bia8aUYUV7zXU39C8Uab4x1DTtNS9SNJLyMSxrKUd0716p45+GOj69ocej28MNsxuImEqxDdgMMjPuK8L0f4a+H7HVbDWNM8aWi+XIrss3+sjwQeMHk/WvpO08VWt1NFJpim+dSCoV1XcR9SK1oYVRXu3szlxePlKcXdcy3sZ/7XLW9n8ItP0CGzguFub2KJYGvBbFgik/KT1Occe9eAQfa5Ibln0rXrb7RElzcG11ISLFLEWCwJnuRt9+a9w+MHxO1jSfDYuNQ8BWIMdwnlz6jKk8KnP91AWB968mtvi54dvCp1D4XeDbgrMJ/Mgu1ibzP72GA5r1IwlY8WdSLe5Ru9QvYZZpZdQ8UWoiki1WTzLXzljDAfuRjA3fMMn26Uj6ta28ys+raaqWF2bi6S40VUKQT7QIl2qTkgkHp9a6G38efDm5ZPO+HOvW2Lg3Jax1cuhc9SQGwR7VOPE3wlmWKOW48eWG24M8iSxCVJDx8rnB3KMcD3NVZ9ieZdzjbNLOM2kV0nhWQWqT21yySyQlBKrNGiliBknPOD1OelTRWTpbRwjRylxHpktjL9g1oN5cik7YlUE5c+nvXUr/AMKlvPKRviJGrm5NxOuo6GpaVsYXc20Yxzznuamt/Bvg2+mtJbXx54Hu2S7e8l8x5IZJJT90gB+Og4xSA4zUGv4LO7lj/wCErspH0qI/u5BKIJEZQVXHO4hQT3G417f+xQskfhLxBqNzdXc7PeIpa6tfKcBUyeTy3XrXAWXwn1OFdPk0240O68maa4lNnr2wF2+6ApXn869f+Cvh3UvA3wgvLHWBPHeO087iW4ExXcuBhh24qJPQuG5z3xu1Bbf4R6urRvcyO6P5UYLFv3gYdO2QK+PYJ7hmZ7qKZZHYsxdCCSeTX3Np1v5dlEkjbm8pVfPQkCs/xfqEOg6VbTWvh+31m8vLpbWCBgiLvbONzNwBx+dc0a0oaRidMqcJ6ykfHOlXsNpqdtcSH5I5VZvXGef0o1u3msGLyI3kyEtDMB8ko9VPevoPVfin4a0XVp9H8Y/DOytr+MfMttJBOAfQ4HFQ6T8QPA+pRTQf8IfZx2Dtv+ziVGVW7NsIADfTk1vCdST1joY1IU4q/MO/ZOhvbDTL17q1mh85Q8e9Mb1PQj2r2uW7KOgkUqHbaGHIz71x3hK+0m+Ml5otwl0JMCV4zh4SBgAr2GPTiuhjEgx584m2tlflAwawlJSk3Y1jBxSVzlP2itauNG+EGpyWtx5M946WgdThgrn5sfgDXyrqN1p1zBZw2OkW2nxW8IQ7CWeZu7ux7n0HFfQ37Tk0MfhbTZ9Qs5rrTVlkjlEXWKRkwj/hXzhA9hdWoMUnkzj7wb7pHqPT6VpSjdCm7dS34eGs6Hf2/jDRlkVdLvYVkkRsYLH7h9QQCK+6ZZ9yCTGN6BsY6ZGa+W/gH4TfxLcTNNdZ0W1uop7sAHE0qA7EHrjJz9a+lppCSSOB2GO1RVevmVT1R4t+1BHNLqPh+GG8v4PtqSqFt3wJHRQVBHevOLjVvEVz4j0XXtQhnSdIFRTGgTIUlSDg8nHJ+ten/tFhZ/Dfhy/az+0TW93uT/ShCFJAPUjnpXlwtYI1Mi6bZCSI+dGs2rRnFy7DMZGR2ycfrXTVpxnujnw1edJe6+v5bE/i+K+uPGN1q2kwyXAuEExkj4V+BvwD1xjOfrU81ufKmEunxyeTDw39qiNZIZGLM+PYt1qklmIkYW+laKTCy20G+7Z/ncESIdr9Rk46VZFrH8sNrY6LmWcWUPy3DbosZdT1/iK8ms4U1BJLobVsRKs3fq7j5tO09ZZY5LPSxDHJHbymTVlc/Zd3yycHr059+lZWuqEjc3FtpEWJVhnEMxkIVVxGRhvQGte1sbm4lt1it9MaGe4eJwLCZt1vHtKjlOowffpzVXVtE1i7tLSdrEu0okLmPSSuQpwvO0c4rR66GUWky14e8FeD9RsftuoeLJGeRuEt4goT1B3HNFcjFo17Cx87w9qlxuAIxZuuOtFcEqNW/wAbPWp18Kormpq/qz6a30b6g30b/cV1nmk++jfUG+jfQBPvo31Bvp0e+SRY41Z3YhVVRkknsBQBLvo3026huLWdoLqCWCZfvRyIVYfUHmot9AE++jfUG+jfQBPvo31Bvo30AT76N9Qb6N9AE++jfUG+jfQBPvo31Bvo30AT76N9Qb6nura7tPL+1Ws9v5i7o/NjK7l9RnqKADfRvqDfRvoAn30b6g30b/egCffRvqDfRvoAn30b6g30b6AJ99G+oN9G+gCffRvqORJo40kkikRJBlGZSAw9j3pm+gCffRvqDfRvoAn30b6g30F/cUAT76N9Qb6N9AE++jfVfzB/eFLvoAn30b6g30b6AJ99G+oN9T2ttd3fmfZbWe48td0nlRltq+px0FABvo31Bvp7JMsKzNFIsTkhXKkKxHXB70ASb6N9Qb6N9AE++jfUG+jfQBPvo31Bvo30AT76N9Qb6N9AE++jfUG+jfQBPvo31Bvo30AT76N9Qb6N9AHA/tasf+FQeESOD/bd5/6KirwHTL6G9tfs9yymQDBDfxCve/2sTn4OeEv+w3ef+ioq+ZbEQG4UXDMsZ6leoqZRTQ07F/U9LaEma3yydSvcVqafdJcW6kN84ADDuKq/Zru1O+1nFxEeQrHqKLUobhpI4milx88Z7j1FZS1WpaO38J615FwthIFFvMcHPZq6+KKKAsYY448nnauM15TbzD5ZIzyDkexr0rTL1L2yjnRgcjkehrycTT5dUdFN3Q/XbVdS0ua3cfOBvjPowrzORhFkyMFAODmvUgxzXE/ELw4s0B1K1baN2HTsGPf8a3wGI9m+R9TPEUef3luZkWqahCiLBfToq/dAc4FdL4T8eaxo9w3nTfaYnGCHGcV51aX4gQw3SsrpwOKsRanatnMmzHYivWq0qVaHLNXRx0p1aM+aDszufEHjTWLq4+12dzNFKp3hs4Ax2AFb3if49al4q8Dr4bm0+GO4IUS3GeW29wPWvKp9fMiw2YwbdCedoHWrHhHQbbxH4rtdPScW0M7hPM7KfWudYOjTjaGx1PGVZy5qhpDXZRAF8v5wMbs1SjubiS88/JDMeWBwRWr8UPCNx4C16Kwe/jvbeUBlcelYN3MGjW0tFee4m+VUi+Zj+VRSoRg+ZGtbEyqQ5WdBr3jHV28N2+jX0z3NlE+5MqCyn/e64rR+EOm6hrXjfSrm0s5JbW3uFklbb8oHoTXXfCb4B67r0EV94ylksNN4cW3/AC1kHuewr6Z0Tw5oGl+GG0zQbGK1jjQhNq4O4dzWk6l0+U5I0opq559+01ePH4Nj1Gxi/wBMjJjWRVyQpHSvDPh54autN1e38RXd0kky/vIlU55PcmvadP1W8m8Uap4W1aNr+G9tTNZJIAdjgEMv58188a9B4j8L+LJba5+02hSUtFExOwoT0x0xWdGftYXiVWhyTPoHVbzxH47uRaWK/Z7JQN67uCfU+tVI/hTqs8rRT3lqsfrtJz+FckPFyeHFhvIdRCXBUMI4jkn6j/GpH+P+rQAFoIsf3nRRWXs7u5tDEWViX4jfByz0HwzPqsl9a+aDwqrtJ9x618+SXUMMhQyEMOuK634l/EPVPFjSzyak4GeIg/GPp0rzZiWOTz71tTo/zFzxG3Kas2q54Xe49zUP9pyA/wCrWs+itlSguhi603uy9JqNwxG0hAOwFV7i4lmOZGzUNFWopbIhyb3FzQaSimSFKKSigDS8PXT2eppMjlG2su4H1FfUX7KWsaTB8HPEs+u38+nwHxBbxrPAuSHMD4yMHjAPavkwHBr2jwQzR/syeIWhlkQjxdZEMpwf+Paakkua476WPquwg0aaxmv9J8QWuo7sbtpXJPA5wev4VzXi1I/sq3UyZjt5BIw/2e/6V8saRPrN3cBY76fzzNHFAyHa7SM3AyOtfXerafGvh4x6lccfZhHK56u23GR7k1zV6XP7sdzpw9b2MlOT0MP4fT6PremTlLS2uEinaMiWFW+nUemK17jwn4Wmfc/h/Tw3qkIQ/pivN9L8VP4dea0s7WGWcY3xW6FsHHVmJCr+ZxV6L4ka5GRcTaIs9oPvGNgxH4qePyNb4PBYiFBKcbW8znx2Ow9XESdOV0zX8T+BdKuLWRbFLq3l6qsd04U/gTivMtX8L3NqSl202PR1jkH6qa9etPEOk+INFfUrC8aIRD98hwWj/wDrVlrFb6xH8mpzyxemF/wrGc5wla50QhTqRTseOv4esSpVrbT392s1U/mhWo/+EdjVdsKRxD/plcTR/wA2YV6tfeEI5CTa3C5PXzB/hWLdeD9aTd9nEEgAz9/FNYifcl4Wk+h58dBn+6k16o9RdrIf/HkFU7nw5ceZ8u+bPVp7SFyPyNeheDFS61R7f7PHO8RxIrcgV3d74dsry3Kx6faW79mBI/lV/WZmTwlM+d4/DlxHfRv5SJ8wJkjs3QqM9fkevd9G1nUNV+xaHb+KNXvIODcxywCJNi/wnI3c9OtYF/oN5pEj3N1JbpaxcmQk4PoB6mvQtARbXT1vJY7S3Qxh8jdux7+n61ftqlRcqRDoU6T5mzp1YBQK4b4/eKbfw58N5YBbpNealIILfcf9U3XzB7rjI962tO8Radd6q+lrcxfa06IHDB/90j+XWvLv2treY6Z4cusHyUnkVvTcQMfyNTHRjT5up4diVpWnmmeSeQl3kY5ZmPUk+tS75AqjcCQeCBhh+NNU8A54pc1snYTVzV8CeKNR8E+KrbXrSR2i3BbuDdxLGeoI/lX19per6ZrmlwazpNwlxZXKho3H6g+hHSviacbomVumOa+gP2dPEPhCz8JxeGbfWy+s3E7zPbTLt+YjpH2IwP51lNX1RSuj1fWNPsNd0u40nU4FuLS4Xa6H+Y9DXkEn7PnhsaizL4jvltQ2TbhULgem7/61dd8Ydf1Dw58PNT1PTQRdIoRXH8AY4LV8u+DfGHiWLxhY3VvfXE1xLcKpTJ+fJ5B9aw9/VxN4qDspH2J4Z0vSfDulQ6Ro1qttaQ9F6lj3Zj3JrZEoI9qxI5GwGK4JANWUn+XFTBhURx3iLxxo+m6mPD2u+DbzUzCweAlI2jcdmUsa821bxN8TJdVvZdJ8MwWVi1wzwxvpVuzKM/LklTk4716f8RNAt/E2kPZzKwlHMMyNteJuxB/p3rzPRPHviTwbff8ACPeKLaZ4IRiC7i3Ycep/w7V6WFqU63uydmeXjadagvaU43RFDq3xruQWitBGu7eStnDHz68DrSpdfG6VsLfX0BzkeWdvPtgV1p+JWnTxg+TPKevDnNZF54is7p/MgsdTDbs8ozg/lXesHT+1K3zPL/tHEvan+Byeq+IvijYXBttY8X6jZv1Cz3DLkeo45rn7/wAVeJHkK3HivUJ/dZXYfpXrJ8UJKqRyeFLq7KDCtNaO2PplTT/7cvpCVs/Bwxj+G1K/zWolhaXSaLhmGJ60n/XyOC0Pwt4p8QWS31j41Roz1Bu5Qyn0IzwaK7aS816c7v8AhCbv/gMSj/2YUVap4VLVozlVzFu8Vp6I7TdXffA+7hPia50m6VWi1C1ZMMAfmXn+W6vOd9aXhbVDpPiTTtSBwLe4R2/3c4b9Ca8o+gPQPhNp8OleIdc1HVFHkaQpgJYZAdn29/YfrVy28PIvx3e3Ma/ZkY3+MfLtK5H/AI8au/GVbbQ/C15HasPM17UVmcjuqoCf1AP41oTahbjwE3joMPtb6ILPPfzN2P8A0KgDgrjRbzxhrmt68tzaadpUVwwN1cttjAHCqMdTjH51EPDN5oHiPw/dNdW19Y3l3EYLq2bcjkOMj2NdN8P5E1L4Ty6bZaXZ6ze2l2ZJbGd9u8E5DD1PPH0qtq19rMK+GNJ1DwzZ6HanVY5LeKOUs+Q3Py9gd1AFD4g6PqGvfFu/03TYvMncRk5OFRRGuWJ7CsjxF4TXR7OaVfEWkX1xC6pJa28hMoJOOB3xXolneW0fxj8T6fLcJbXN9ZRxW0jHHz+WvAPr3/CvOT4T8QeGr2LWNa0/ybKxvIjLIZFIkG8fdAOTQBpQ/Dm+VLWPU9c0nTLy6AMNpcSnzDnp07/nWfp/gnV7jxg/he4eK0u1jaTe+WRlAyCMdQa6n4j+Ete8R+M4tY0SNb7T72OIxXKSjbGAADnngd+K6G31Kzvvjlaw2kyzmz0x4JpFOQXHJGfbNAHDJ8NdWmtrn7FqemXl7akCayhmzIh9CegPtVbVPAd9Z6DdatbatpmopZnF1FayFmiPfJ6HFbPwemk/4SXxU4dt32SZs55zvPNV/hUxbwD40zk/6ID+Ox6AMbQ/B13f6Mus32p2GkWEj7IZbxyPNP8Asj0rO8V6DqHhvUhZXxjfegkilibKSoehBr01WGs/Dfw/NpPhux8RfZIvJnt5Xw8DgAEgA98fqK4j4q6hq09xpdlq+j22lSW1r+6hhl3lYycAN6Y29KANb4NeHdJ1q6urjU5LO48uNglnIx3qeP3hHdecVjWngy81LxBLpmkalYX0UUYlmvI3/cxKSeCfXjpWn8AZU/4S28hLgPLYOsYJ+8dy8VpeAdMvrbS/FPg+8QWGtX0Akto5WA8xcMOCD/nNAHP6n4FvINGuNV0zV9N1m3tc/aBZyZaMeuO9crZItxeQ273EdusjhTLIflQE/ePsK9L8B6TqHgzQ/EWq+JYRYwS2nkRQyOpaZ+cAAH3x+Jrybd8tAHq3xD8JaLp/hXS7qy1DTLaVLRpHO47r5sLynr/9etT4geG5NcTw7K+qafpsIsI4lkupNvmSHGFUdzWT8StOvtT+H3hfU9PgNzaWenn7RIjDEY2pyfyP5VU+NkjAeFl3HA01SBnofl5oAwdR8H65Z+LE8NCJJ7yTDRMh+R0P8WT0Awc/StC/8A3sNney2Os6XqdxYLuura2kJkjA6/XFej3uoWdj8YNJ+2SJGbnRvKjdzgby5IGffBFYu7xD4fudUubb4f6VZxxwyefeLcELJH1JBzk59MdaAPH2f5T9K9E+MqpHb+GNiKu7TQTgYzwteZs/ynsK9i+JnhnXtfsfDcuj6e90kWnKshDqMEhcdSKAOD8KeGb/AMQLc3Ec1vZ2Vqu64u7ltsae3uam8SeFLzR7O0v4r2z1Kwu38uK6tXym/wDunPTv+Vd14DtZ4fA2t+GJtItbzWbW5E0unXMgHmqQpByDz0/PFUdUfUJNK0vw7rPhmz8N6RfanGuUm+cHOWIHOARxk+tAGRbfDy4upJLS08R6Jc6lGhdrOKYl+OozjrVDwp4L1LxFY39zbXNvA1lKI5I5iRz3OegA5z9K9T8OaVc6T47azs/Cml6dpEKkRXxG6eYleArE5yecjHQGuT0h2j8EfEUxkoReOOOOCcGgDEsPh/eajPqEWm61pt4LOJJPMiclJN2eA3QYxzmq2teCLuw8PSa5aatp2qWkL7JzaSFvLPT8eSPzrT+FTlfA/jRlJBFmOR/uvS+Amz8IfGHoCv8AIUAV/Elr4gufDnhO3v8AUrWW0u8JZIkW1os7R8578EVO/wAMb+PVf7Mn1/SIbl+beN5CHmGMkheoHUfgaveIz/xTfw195E/nHTPF7t/w0BZDceLq1A9hhaAOX0fwfrWpeJbnQY0jhuLQn7TJI37uIDuT3z2rYi+HN1cW15dWPiDSb23tImeR4HL4ZQSVIHQ4FdnaMl3408e6HBMkOo3tugtixxu/dYIH4sKy/hn4a1jQdJ8Sy6vALRpbB1jgZwWYKGy+AenOM0AeSh+K9X8Bw3p+HsVx4RtbKXVzfeXfPOisypk4+90XG39a8hVxgZzj2r3PUD4k04+H5vAdjHe6CtsDJDCVxMx+95hPOcY57HNAHBfFiTSpfF8raMsLIsSi5a3H7oy87iMcen41z+hatc6NqkWo2giaaLO0SpuXkY5H4161490y20XwLrb+HrD5tQmjOoxRyK4swACwwOnP5bs9K8P30Ae2x+MNTb4VSeJDBYfblvfJH+jjZtyB0/GuSl0PVfFMX/CU63qWlaLb3JEcLz/uxKQMfKo+nWp4m/4x9mP/AFFB/wChCumdv7Y+Hfh640rw1Y+IxawiGaGVyHgcKAcDPcjn8KAPPb/wjqlj4oh0G5mtY5J18yK5aTELR4J37vTANW9Q8ETxaHdatpuuaXq8Nn/x8LayEsg9feutitm8S+OdL0fxZo9pYfY9OaSCyiuM+YMjajHtgAnGa09Jg1KHwf4oXUPDmmaEv2JxDDbIBI6hW+Zjkkj0P1oA868P+C7/AFTRjrV1f2Ok6dnak94+0SH2Fdb8LdJax1nxHplvfWuol9LHlzWz5Ry2cAGoNb0288X/AAy8ON4bUXbacnlXVqjgOr7QM4J9j+DUnwt0vUNB1HxNZahGILtNI8wqrglMgkZI70AYN/4Cvrbw/c6ta6tpmorZ8XUVrKWaIjqM9DipNZi15vhvoTXWoW0mly3Gy2gWLEiNlhlm7jr+dW/hExbwh4zGSR9gBx77JKk15v8AiznhE/8AT7/7M9AEdx8Mb621KOxuvEGkW8k4H2cSOQ0zHqFXrx/WsK38H65P4uk8MJFH9siOZGLfu1TAO/Ppgj35rqPi27f8LZ0gZPC2232/eGutWeAfGDX9PaZIbm90qOO3ZjjLbe3v3/CgDhrX4aXV5PPHY+ItHuxbqxnMMhYxsP4SB688+1cDvr1v4R+FNc0DWNTuNYgFqDaPFGpkBMxBBLAA/dHr7145voAsbqN1V99G+gCxuo3VX30b6ALG6jdVffRvoAsbqN1V99G+gCxuo3VX30b6AOK/asOfg14S/wCw5e/+ioq+Ya+m/wBqc5+DHhL/ALDt7/6Kir5koA2NDvdo+zSt8v8AB7GtYoHdTjLDoa5IEggjg10Gl3wnQI3yyqPzrCrF7oqLLJEcLPI3y7iN3pmtXw9fPa6lCVkIikYK4zwQaur4VGp+FrnVre+jMcKfvkYEEN6Vymllo4jGxO5GwDXMpQqxaT2NdYtHrhNUNR1TQxFNYalcPtYfMI1yVNZuoeI4RpsUdiGmvHjGcD7pxz+NcBdWOqXF4kk0UkitJyFycVx0cMp/E7Gs6nLsdB4ysPDV5BBc+H7yV2+7JHKuCCO+a4iWBlm8pQWbOMAc1654f0aws7RJLu0D3Dryj/dT8KnL6PoVwNSTRYHOceYRu8snvg10UsXyLkSbIlRv717Hn2geAfFmtsBYaRO47sw2gfia7zRPhR4k0qeGae+srWRWDjEm5lI+lbI8UXdqrajDqToGXd8rYVh6Y6V658KdLtvEeg2niHULhbkTDcsacD8axeIxlWdqaSRrGnhlG87tnnGp/CPXvHGoW0kmoKtugCtIUPTvjNepeBfh14K+HUQkgt0vdV28zS/MwP8ASt+81W5in+xW8QtokO0KnU1I66XY5lnY3MzD7nXmuyHMo2k7mEuVu6Vi1ZahqlzqCybCY+mwcKBV/T9St4L17eSQB2PXPFclrnim30+zludSuoNPtduOWA4r5++JHxsecS6f4UVo0OVa7cfMf90f1qI1W5Wp6v8AAr2el5aHsfxfjufD2pQ+MdMhE7WEnm7V/iRuHWvC/jX8XLTxy9ibXRvsklqCGdyCSfTPpXEWPj/xVCjW9xrF1d2shzJBNIWVvzrnb2VJrqSWNdiu2QvpWtChKEpc226FVlGcU1uWbrV7yY/f2D/ZqnNNJMcyyM59zSLFI/3Y3P0Wp1069YZFvJj3GK7FE57oq0Vb/s2+A/493qCWCaI4kjdPqKdmK6IqKU0lIYUUUUAFFFFABRRRQAV7N4I/5Nf8Q/8AY22X/pNNXjNezeByo/Zh8QM/3R4usi30+zTUDW5o/BrTVvvH2jwbcx2AN5Ocf8tCPlB+gxXqvxc8STw3cNvDIqRRZeUnsijMjY+ny+3NYHwA0z+z/Dc+vXUe251GTcmRyEHSqXxls7q5unEEZk+12NxFGB3k3btv1xV5e17ZmOZX9ku1zjL5P7asE1TzprDSFwqWynDSluTnHLHGKzrPQo1sri8upLuAyqzwbXOImJ+Q7R3Pp71t+HdLNnokIuLzTSqRRW8sU0u/YWBLOg/vdj+VW9cMen6O7afcxSxXDqqmBGYsy9FHpjqTXl47FV/rDi5M9vL8Jhvq0ZKK+fUxfDGoTWmrfYdNu57xZgUZnTaZAcA5H1/kK9p8IeFrjRrWS81K6O9hlokPyoPcnvXnfwntbG6+Ilrcx24jgihdW3Nu3zH5h/6CeK6D40eMRZReXGzm1SMMqr/y1c9M1204qdNTnqzgrtxrSp09EdRa64kmoGzS3AQ52Ositn6gHIraikyOevevj3Ute1ua9j1BbySKaJt8QjONh7DjrX1Ho2qSzQ2kd2Nt1JZxTuAOpZRu/X+dZ1YqLTRVOTkmg0XwzaaN4hvtWtriVvtg5hYDahzniuiSbaaprIx9MU8tkdqz1Kb6HJfFG8e4vNN09MBWV5ME8Fs4H+fem3t/4kl8KrZRRsSy+V9wZx6Fs/0q/wCM/D669bQbJvJnt33I47g9RWtBp9udHjsLiMOFUA4PUjvmrjNx2OSrBuXked3sN3p+lWmpSMsWqWMqNtU8kA8fX0Psa9P+JHh6Dxt4LudFZ1iuGAltpG/gkHI/Dsa4htPbU/FEMEuxba1cNLlgS4H3Rjvk45Nehec2Mg4p05XuJQ5UfH2p2mpaBqcuk63ayWt1EcFXHUeoPce9Rfa4wCd2RX1j4j03Stdthb6zptrfIOnmpyPoeornLP4eeArW4Ey+H7d3ByA8jso/Amq9qupuoXR418OPBOreOtQMcG+y0uP/AF96yZUf7K/3mr3Xwl8N/BXhe8t7uxs3udTt+Vu55CXyeM46Ct22YRQiC3WOC3UYSKJAqqPYClLbZM7uKXO2JxRL4htRqelT2jCJ1kUqyyLuRweoI9K4HwZ8OND8P6udVGn26XYJ8vYzMsf03Hiu9Mm4Da3ApknXOaznFvVFwlZWZYD5XNMiukkLBc5U4IIxiqpkPrQZO/FRcuxYmk3CqUixs254kY+65pzSkdMH1yajlOaiS6mkHbQgvBYxwPNPbxbEXcx2Z4p8ENoFDxwRAEZBAppYY5NNDDGAelZtamyl2LqSFcbTge1SxzyDJYj8KoB/epUf3qoomU2zQSYsgbceaKqCQAdKK3SMLsxt1G6oN9WdMsr7U7xLPTrWa6uXBKxRLliAMniuw4yS4vLq4VFuLqeYIMIJJCwUe2elH2y6+zfZftU/2fOfK8w7M/7vSr954S8VWdrLdXfh/UYIIlLySPCQqqOpJrD30AW7e6nt5PMt55YZMY3RuVP5inS3l1NMJ5bqeSVcYkeQlh9Ceaj0qzuNU1O206zVWuLmQRxBmwCx6c9qfrmnXejatcaXfqqXNu22RVbcAcZ6/jQAk1zNNMZpppJZTjLu5Zj+J5qS4v7y5QJc3lzOq9BJKzAfmaob6N9AF+HUL2CEww3tzFEeqJKyqfwBxUdvdT28nmW88sMmMbo3KnH1FVN9G+gC7DeXMDO0NzNEzjDlJCpYehx1pIbu4hjeOG4mjSQYdUcqGHuB1qnvo30AXbW9urUk2t1PAW6mKQpn64pks0kshklkeR26s7Ek/iaq76N9AFqKeSGRZIpHjdTlWRiCPoRT5by6lnFxLczyTDGJGkJYY6cnmqW+jfQBeub27utv2q6uJ9v3fNkZ8fTNQbqg30b6ALy3t2lsbZbq4WBusQkYIfqOlNnu7i42efcTTbBtTzHLbR6DPQVUBJBYAkDqccCk30AXLi7uLlw9xcTTMBgGRyxA9Oakm1G+ni8ma+upY/7jzMy/kTTdI0nVtYkaPStNu71l+8IYi236kdKdrOjaxoxjGraZd2PmZ2edEVDY649aAK26ri6vqqqFXVL5VAwALhwAPzrM30b6AL3227+0/avtVx9o/wCevmNv/wC+utNubu5unD3NzNOwGA0khYj86p76Uk7QxBAPQ44NAGh/amo7kb+0LzdH9w+e2V+nPFRi8uhHLGLqcJKcyKJDhz6sO/41S30b6ALkV3cQxyRw3E0aSDDqjkBx6EDrRHd3EcLwx3EyRSffRXIVvqOhqnvo30AXWvLpliVrqdlh/wBUDISI/wDd9Pwoe8upLgXL3M7TggiVpCXyOnPWqW+jfQB0nhZtIvNUmfxHrN9YEx5hvIg0jLJkfe7kYzXXv4j8NeGvDeqW2i61fa/q+pxeQ11NEyLFHyP4ue59ea8s30b6AJ91WLfUL62jMdve3MKHqscrKD+ANUN9G+gC9DfXcKyLDd3ESyf6wJKyh/rjrUG6oN9G+gC59ruPs32b7RN5Gd3lbzsz646ZpbW9u7UsbW6ngLfe8qQpn64qlvo30AW/tU/n/aPPl87O7zN53Z9c9albUr9jIzX92xkXbITMx3j0PPIrP30b6ALtteXVqxa1uZ4GPBMUhQn8qVL68R5JEu7hXlGJGErAuPc9/wAao76N9AFyG7uIUdIbiaJZBh1RyoYehA60Nd3LQJA1xMYkOUjMhKqfUDoKp76N9AF2a8upphNNczSyrjDvIWYY6cnmtTw7Lpl9rW7xLql9bxGM7bqMmR0cfdJ6kjrXPb6N9AHrFl4i8L+E9P1C60zxBf8AiPWLuA28LzROiQqf9735/DtXl26oN9G+gCfdRuqDfRvoAn3Ubqg30b6AJ91G6oN9G+gCfdRuqDfRvoAn3Ubqg30b6AOT/ajOfgt4S/7Dt7/6Kir5mr6W/aeOfgn4T/7D17/6Kir5poAKfDI0UqyIcEUyigDq7HXZl0qayS78uG4x5sWeCR3rX8PWf9r2sOk6bpxvr9pCylGwduB1P1rz4DOK6jwd4km8NeIbG8tleMwMPMAOC2eorlq0FZuO5pGV9zsbKDUPDuqvpGp6SYZ/76rkjPqas3vh3Xo7tNV0Sxu3EjZKiM7G9a5zxX8Q77WPEtzqFwjNHIuwJuxjAwDxTbTx34oitYEt9Yv/ACR8qo0h2KPpXN7Cd+axs5xUbXNu+19IYEcwkzElZIycFGHUGstvEE0ksouIEktnUq0JOP1rL1DV42uobyWOMTKd8uekrZzkiqOpaza3c/2hFMckrlpFC/Kn0qoYdLoJz03LE9wfspieQrCOQCeBXtf7JPiwNDqXhmeTiMm4tlJ/hPUD8f51866hd/aHwvCDoP616d8P9b8C+BdKt/ES3V1qniN4ji2jykcJPGGPet5L2cb2uzJe8z6b1PUI4luLiZo7devmMcYH414349+M2l6QZbTQVXUbzkGYn92p+vevHPHPxA8ReLbl2vrxorYn5baI7UA9/WuSqfq8qutR6dv8y/aqGkTX8TeJNZ8RXrXWrX0s7E5Ck4RfYDoKyM0UldcYqKtFaGLbbux8TbJAzIHA7HvWl/aqKo8uxgQ45OKyqU1SbRLimXn1W8Zsq4UegFMbUrxj/riPpVOijmYcq7FsajeAY89qkTVLwABpA47hlBzVcpb/AGQOJj527BTHb1zULKyn5gR9aOZhyomu5IpX8yOMR5+8oPGfaoKKKQwooooAKKKKACir8Ol3UtqLhVXaRkAnk1SCsTtCkkdgKLgNr2jwEgl/Zm12Bs7JPGFgrkDOF+zzEn8hXjFe9/B6wvtR/Z08Q2+nxJJL/wAJTaFlZsDb9mmB/nSew1uev2EcNnpdnZ22PKjhUJjpjFM1S2ivbby5k37WDqR95GHRh7+3es3w/eRXOkWckQKqsSptbqpUYIP5VpeYcVjSbpu63KrQjWjyy2OA1Xwhm4nutHurO2uLiUSSwynCkjrtJ5Qnr04rA1q018QWtjquq2yQQMXBinDMCfTacnjtXpOqSQtDLI8Qfywc5Xrgdq8saPxB4puZbjR9IQQo2wlR0PuemaVetRnO8oe8deX4LFKk1CouRd7afNk2nXctpfWr2DsDbPujLdWY9S316fSug8feGP8AhKvDNudNvIIL6EgmGd8B1ySF3eoyQPUVjWvgPxrIQWSGD6yKD+hNQJoXiCN9Szqbo+mwmSZRIecHouPanD204zqRWkV/wNDSph6FOdOlKouabte9/vE8CfC6UajHqHiS5thb27h1tYZN5kYdNxHAH869TuYPtmtWt/u2LbK4UL/Fu4x9BXG/DjVLrULSVLyUzNE4Cu3XBrt0zt+U1zxqSre8ysRhFg5ypdi8r+9PEh9a5fwrc63NNqI1XHlx3JS3OzaSv9a3RIK25bHJcub8nrU2/wCXrVFJAam80YqoxMZMiFpEt39p4BznAHU+pqC58TaVBI8AuvPmQ4aOBDIyn0IWq/ii5ki8PahLCSsi27lSOoOKdoMdlZ6fDaWaLGsca52jGSRnJ9SfWhRSA43UfjFosWqS6XFp+otdq/lqJIxGpb3ycj8qmTx/PjLaWM+03/1q1fiTbWMnhmS4e0gM/nR4l2DcOfXrXm6tW9KjCom2jGtXqU5JRZ6N4a8cxajqsGmS2UsM0+drBgy5AJ5/KuxeQ7T615L8Poll8aWJ7oHb/wAcI/rXRfED4k6J4Tvv7Na3nvrzaGkihIAjB6bie/tUVKcYy5Yl0ZynHmkdtFNlOPxpwkZlxXJeBvGGk+K7CW408vFJCQJoJeGT/Ee9dBaXlvcw+ZbSpKmSNynIyOtZpGrZZbjvSZP96mF80jN70uRApgzHs1NLtj71MZzTDIajkNVMcST/ABVCqhJHYHlzk80jSdWJAA6k9q5NfH2lTO/2LT9Vvo1Yp5sFvlGIODgkjNSqTl8KKlVjBXm7I7IOc/eqRX/2q4iXxtKyMLXwzqhfHBkCKM/nWbpvijxdDcySXmiPcxN91BIke38cmtFh6v8AKzJ4zD9ai+89NVzjrRXC/wDCYeID93wqij/avl/worRYar/KzB47C/8APxG5vrvPgI2fifp3/XOb/wBFmvPN9dt8EL+z0/4kWF1f3UFrbrHKGlmkCKMocZJ4rUDo/iDo3xJtIdZ1C+vrr+xfNkLJ/aAZfKZ8KNmemCOKhl8H+D9N8G6F4k1zVtUhS/jzJBAqu7uf7mR8oHOc57VX8WeD7WWfVtVj8f8Ah6ZHea4S2W83OwJLBAM8ntUHxG1PT7r4ZeCbW1vbae5t4ZBPFHKGeIkLwwHI/GgDVl8KWfhj4l+D59LvZbvTdSnint3lA3gZGQcAZ4IPQda2/EXhjwbrvxP1DSb7W9QTWrxzIiwRr5MR2AhCSCS2Bnt6VQ1vWtIk1b4YPHqlk62aR/amWdSIOI/v8/L0PX0rKGq6b/w0SNT/ALQtfsH24t9p85fKx5WM7s4xnigDn9N0fQbLxBqmneKb+9i+wymGOOxhDy3DBiDtzwBgA8+ta3jXwZpVh4a03xJodxqRsbq4FvLBfxBJo2JODwB6H9Oa6rQdY0ZtV8crp3iDS9L1u6vi1jqFw6+WYuPuucj16eoNVvHus2UvwqstPm8WWuu6pFqiNcSrMCxwWyVHXYMgA4waAI9e8C+AdB8T2mj6nrmrrJfKggSNUJjLHG6RtuACeAAO1Ysfw1upfiPeeFlvlS1tIxcS3jL92EgEHH97nHp1NTfF/VdNvfivpV5Zaha3NqiWu+aKVXRcSEnJBxwK6e+8ZeHrP4xawLrUIZdJ1XTY7VruCQOkbbfVc8cke3FAHBeIrHwELeS18M6lrV5qglSOLz418mclsHaQAR7ZroX8C+D9L1Wy8N67rOqnXLtU3NaxKbeB3+6rEjJ/z0rntW8N6Z4VZdat/GGjaqba5iktba1k3yygOD82DhcAe9el6/4ovNcnh1bwv8SdG0mwliUy2l9sWWFh1wCCT9PXoaAOM8LfDq0utd8T6Rrd/Lbvo0YdJ4iAhBBIdgQTjABwMVZsfA3grWvDM2vaP4i1GG10+Qi/e7hXOwDJKKBwTxjk9af4P8RW0l34/m1TxBa3UtxYmG3uZSsP2rarqCq8c4xwKx/A+pafb/B7xhY3F9bRXc7R+TA8oDydPuqeT+FAC+KvCWgDwLB4u8K32oXFqbj7PNDeKocMTjjaBjnHr1q/J4J8J6FJpul+KtW1VdXv0VitlEpittxwN5IJPPp6Gqthq2nxfAGex+3Wv28aoJVtjKPMKhlOdvXHHWu41nxbdeIobPVPC3xC0jRI2hC3VlflFeNx1IyCT/LjigDkvD3wzt5vGmveHdXvpoxp9qJ4J4iFDBvuswIPGOoHoeagi8HeE9Z8J6vqHhfWNRnvtIj8yYXUapHKoBJKgDIBwcZPbmtTwb4it28W+Lp9X8TWl8W0k28F7JthW4IHAUcZ6n3rD+D+p6fY+FvGcN7fW1tLcabsgSWUK0jbJOFB6nkdPWgDrtPTwV/wozfcSayNMa8Xz3jSPz/OyMgdtmemecV4soWW7EMJO15NqFuuCcDNekeDpdJ134NXXhWTX9N0rUEv/PH26Xy1Zcg8Hv36eleXMzQznY4LRv8AK69CQeCKAPZ/ipr154FtdM8G+GJTp8aWwmubiIASSsSR198Ek++K4KxvPE3jjVdN8P3Gpz3jNMfJNw27y8j5mz1wAM/hXba3c+FPifpVhfXHiG10DxBaQiGdLsgRyj2JIyM5IIOecEViaRHonw78YaJqo8TWWtnzXW7SyG5YY2Xbuzk5PJ49qANOHwL4N1DWrrwrpet6s2u26PiaWFRaySIPmUYGf17HrWf4a8F6FceAr3xHr2pXlg9lfNbzCMKwKqVG1VxksScDnFdjrmu6sdQuNQ0/4saHDozEyxR7Y3uEU8hAm3JPbk/hXGxa1aXHwK1W3udQtjqdxq/nGAyKJXBZCWC9cde1AB4k8JeF7Xw7pPizStR1OfQrm5EN4kip58YyclcADPBGD7V0/wAa18Kx+F9CDNqa3H9n50xUVAjDCf633xjpXKXWp6e37PltpovrY3w1MubYSjzQu5udvXHPWtL4kS6R4m8CaBqth4g0tJtLsBHNZSzYnZsKNqr1JyDQA7xh4K8EeGLK1m1DWNVE17Z77aCNVc+ZjO5jt4TJUevWq7eC/Cug2+mW/jDVNUTVNRjWQRWMamO2VjgbyQc/h6Gqvx11WwvtU0CTTb62uxDpiK5hlDhHDdDjofau51LxddeI9O0/UfDHj7SNCYQBLyy1AopWQdSCQSf5dKAPI/Hvh6bwp4nuNHmmE6oA8UoGN6MODjse34Vg762viFql1qXied7rW01owqsSXiRBFkAGTgDsCSM1z2+gCffRvqDfRvoAn30b6g30b6AJ99G+oN9G+gCffRvqDfRvoAn30b6g30b6AJ99G+oN9G+gCffRvqDfRvoAn30b6g30b6AJ99G+oN9G+gCffRvqDfRvoAn30b6g30b6AJ99G+oN9G+gCffRvqDfRvoAn30b6g30b6AJ99G+oN9G+gDnf2mTn4I+E/8AsPXv/oqKvmuvpH9pQ5+B/hP/ALD97/6Jir5uoAKVQSwAGSelJTo2ZHVlOCDkGgDvfCfwp8Va7At55VvYWxG4PcyYJ+ijn8657xlouo+HfEMllqSxmVcMrIcq69iK6PQPG+s2lv8AupbhmK7dw6Y988fjV+20NvF05vb+/uHkCkP9ntXmx9WOBXLSddzbmkoo3rKjCK5XdvyPO5ZIZIW8uMg53MSahFxN5QiDnYpyBXba54P0OGPGm6pfyTrw8c9uq8+nDcfjXMXGgarAhdrR2Ud15rb2kFpcn2VRq9jOaRmk8xzub3pjNuOaVlKkggg+lPS3lYriN+Tx8tXdGdmyKit3UPDskGmR39vdxXKH76qMMh96xGRkPzKR9aUJxn8LKnTlB2khKSnuwYjC44xV7RdD1fWpxBpWnXN25/55xkgfU9BVEGfQASQAMk16foXwS8W3sqC/a106I4LM772Htgd69k8DfC/wr4XCT/ZxqF8BzcXIDYP+yvQUAfK50vUli806fdiP+8YWx+eKqEHPvX3c0sZTYQuzGNuOMVxXjLwF4N8Qo32zTI7a4bpcWwEbg/hwfxpXA+RaK9G8d/CfW9BEl5pjHVdPXkvGv7xB/tL/AFFedlSCQcgjqKYDamnmknVTIwJQADjtUNOjODjOM8GgBtFKetJQAUUUUAFFFFAG9pd4o0sq8g3R5wCecdq3Phf4bbX7+SNpfJURNK8mMkAdB+Jrh0UswUdScV2nh7VbzRA5sZPLaSLy2PtWc1ZaAczrUBj1J40XJz0HrX0H+znfW2m/AjxJLeSCJW8SWygt6/ZpWx+SmvAppv8Aidxt6EA/WvdvhppLal8BfESopYR+K7KfYB97bbSjH45qt1ZjTs7nVeEVePRYWlG15meYqR03sWx+taGpala6fCJLqYICcKoBLOfQAck1UhuwkamZTBx0PT86ydFvLK41W8uLueI3yytHGjsP3cQ+7tz2PXI61KTG2jA8ceNPEFou3TfC90bZgc3E69vXaOn41v8AwZfytDv4wT/x8K34lRV/WL/T4rORrq8tYk2nJdwK880O88WQLN/Y8flW0r8SFcBwOjDPOK5pydOrGdtNT18HThXwtSg5qLdrX8j2ZppTIOoHeuKvXVdc8SQswHnWLnk9flFc6bfxxdf67WTF7K3+FQP4R1u4lzPqiNu+9Ic7jnqK7qGOTjUjy2ujz8RlEKdWjU9snyyTduiJfhTJh7xeeqnj8a9Ijk461y3hXQIdDSTy5WkkkI3MfaugD+9cGHpuELM781xMMRiJThsW1Zs+lSbuKpiTilD1vY8xsupIo707zR61TEnFAkqkQye9Rbq1lt3+7KhQ/QjFZWgajHHaCxvJUhvLUCOQOwUsBwGGeoI5q95lVru0s7wj7VawzlehdASKYJnNfE/XBdaGmm6UTKz3CeZcAZijxzjP8R9hXn7acsq/6ReXUp74k2j8hXofxFt7iTRrKHT7N5FinyUhT7q7SOgrivs96iZks7lP96IiumikonLiJNy0NL4YeHx/wlvm2OoXNpLHbO6uW3jOVAyD1HNcJ8SbfUo/GurSahAfOeclmQEocgYwfTFen/C2SSPXbuZo3Crb7ckY5JH+FdBZzx3es6tP5aPEZI4wWUEFlXnH5gfhWNWVp3RvQV6aucH+z7pF9DeajrFxC8NpNCIYw4x5hzknHoK9egWOFNkSKi9cAY5qlG4UAAAD0AqYS1F7mjVi35lBl/zmqZl96jnKzQvC5O1hg44oFYuGQMMqwYeoNRF2rN0qwtdLiaK1DKjHJUnjNM1nWLbSoBcXTFY84GBnJxnH6VDNI7mN8SNTuBbQeHdNfbf6nkOwP+ph/ib29BVewtP7PsobO3+zRxRIFUc9BXBQ+JtUk1u/1q58PzXUtyQIt7bRHEPuqB+tWX8XapICE8KqPcuf8K9PCOlRh7z1fkfP5rRxWLqpQj7q80dzvnB/1sAHrj/69KJH/iu4QPZf/r1wQ8ReIiMR+HLYe7tn+tOHiLxfjEek6bH9V/8Ar11SxdLp+R5scnxXVL7zujOgPzXyj8AKK4Nta8aMc+Tpq+20UVP1un2Zp/Y+J8vvPVd9G6q+6jdXln1BPu+lLuqvuo3UAWN1G6q+6jdQBY3Ubqr7qN1AFjdRuqvuo3UAWN1G6q+6jdQBY3Ubqr7qN1AFjdRuqvuo3UAWN1G6q+6jdQBY3Ub6r7qN1AFjdRuqvuo3UAWN1G6q+6jdQBY3Ubqr7qN1AFjdRuqvuo3UAWN1G+q+6jdQBY30b6r7qN1AFjfRvqvuo3UAWN9G+q+6jdQBY30b6r7qN1AFjfRvqvuo3UAWN9G+q+6jdQBY30b6r7qN1AFjfRvqvuo3UAWN9G+q+6jdQBY30b6r7qN1AFjfRvqvuo3UAWN9G+q+6jdQBY30b6r7qN1AFjfRvqvuo3UAWN9G+q+6jdQBj/tHnPwN8J/9h+9/9ExV84V9GftFHPwK8J/9jBff+iYa+c6AClHWkooA63wH4gj0acyS24nA/gY8fjXp9n4m8Qa9ZrHo+l+RCo5k+5EPpnFeI6NdLZ3yTNGj7TnDDIz712upeL/E95p6COKcW7/IjpGQpP1AxXnYnDc07xW/mehh61oavYq+JdU1Cx1qaG7jWSTgsx9fqKbp/ijyx+8hGfbpXaeDrVZdLgTWb9syAsbby0YkepLDJqXxF4A0O4iM1rKLEkZWQH5D9Qen4Vm3RfutF89WL5k9DhzNot5dC7aGOKfuD0J9a0rWOe9nS3tITPIfuJGuT+lZ9n4Ujiun/tS+V7ZDwbc/f/Fun61p6l4oXR9P+weGbiDSl6MbePfK/wBXPP5Yro+q3s7mLxllZI6DR/hT4imeaS6u7Wyt5+TC+WYZ+nArQT4JabhftuvzEdxHEBn8yaofCy5+Id9qVvNLeXraOrZla8AG8ei55r2EuuegroUIxOd1JS3OO0D4VeDdNYSNYPeuP47uTdn/AICMCu7sYbSxgENnbxQRjosahQPwFVvNoMwHeq5iLGgZz61FJcgD73NZst2FU4PNUZbv5zlsegqRmq94WzzzVS5uj0DdKzHuePlGOeeetRmYsxJJOaANOC5kVwA3Fcn48+Hfh/xIr3VuF07Uj/y2iX5XP+0v9RW0lxtqSLzbglkXao5Z24AqkB82eLfCGueGLgpqdowhJ/d3CfNG/wBD/Q1gV9a3Fxpslm0V9subcjb+95Q/Qd68O+JfhLTre6nutBYLsXzZrQHJRP7wHb6VVyGedt2pKXPGKSmAUUUUAFFFFAFnTFDXiZ7c1u5rnraTypkk9DzW0bhPLEgOVPTFRIDN1NGiu/MH8XzCvffhZ4m/4R/9nbXNSW0N0ZvFNlBs37cFreTnP4V4DqU6zOm0HAHevY/h+2/9mbWt8SyLD4vs5CGbAAFrMc/pVJbCZsL8UNDbf9osryELP5AOA2T68Vu2lxpGs2Cahb28U0ZlZEd4hkMCQcZ9xXi8Em1rPMsFs+ZLp1K7lb055x90/nXo2n3T6VZaVpztGqQWAuJtg4Z3OR/I1d9Cbaol07TbPWNVkdtPt47KxmK8RjM8oPUn+6PTua6qRfpXP+BbkTeHIJujSM7v/vFjmt3zKwtdG3M0xQMdqkDcVAXppaly2HzXLPmDOM04PXnmpeMdXsfE50aTTbeMvzDK8h2yL7cfpWi3iDW1H+q0wH3L1rCjOavFGVSvTp/E7HaB+KUSVwN34p8Qw4EVtpcmf9+oW8W+Jtu4W+lD22yE/wA61WFq9jH65Q/mPRfMo8yvNv8AhMPEbY40kE9B5cn+NMl8X+J0IXdppyO0D/40/qtXsP6zS7npnmUeZXl58ZeKMjBsuRn/AI92/wAajbxl4p/56WoyM8W5o+rVOwfWKfc9VEh96yfEuoa9bwLHoWmfbbhiMmVtsaD1J7159/wmfigdbiHpni1/+vWhpHiDxNqMDudSjiwcYNqv+NL6rUfQPrVOPU6DT9N8W3J8zXtahgibrbWMe0/QuefyretIYLW3SC3QRxIMKorzPXfEvi6x1LTrCHULe4kvJQgX7OAQM16MJGHB5PesZwcHys3jNTXMi7u560ok96peZS+YaQy55lNMnvVXzDntikaSkwLXme9c94+HmaJ64kB/Q1qeZzWT4udW0KcH1XH5ikijC0+w823tpHkiX7RCXXfOAAR9BTktIWaHN5YIsqlhumzsx2PHem6M8D6JArTabC0eCC8W5iR2PNSx3C5H+mWyKxEzFLRvkkGML+NdRndjIYLJmgze2K+YGJO5m2kdF+ppYYLdzAH1JEWRG8wrbsdr8YXr1OT+VOW7dmXzLydV3CaTZaf6uXjA5HfmgXcxdTPNqOARLPtt1Gyb5dvbp1pAV7qI+TC9nHJcOQRMos2/dsMcfrRUs11rOF+wNqYlPzXIbauHIHT8KKYHUb6msbe6vruKzsreW5uZW2xxRIWdz6ADrVLfXXfBhs/FTw7/ANfi/wAjWQGPpek6vql5JZabpl5e3MQJkhghZ3UA4JIHI54p76Hriayuivo9+upsMraGBvNIxn7uM9Oa9O+Hnh3XNM8UeLl1XQNUUXmlXZt4Y8xS3I81eI2wcHkYOO9M8L2f/CLXXiLxZqceo+GmijjsdOOpBrqaKWUZZuAC3yqcdMbqAPM9M0XWtUu5rTTdJvry4g/10UMDO0fOPmA6c8U7+wde+2XVl/YuofabSMy3EP2dt8Sf3mGMge9ew3FtpNvqfjPxADcyaFregxagr2ZEchDSgSBN33SGBOD61a/ta/0zXtc8RWHlzWEHhKJ9IuGJfz4UkT/WE9XySGFAHhP2S8/s7+0vss/2LzfJ+0bD5e/Gdu7pnHOKkbTdSXSU1ZrC6GnvJ5a3RiPlF/7obpng8V6b8QbfSI/g1HqWgsBpup66t3FBnm2YwkPEf91gce2K0PBiwav8INE8H3DJH/bst/HbSN0juY3V4j+PzD8aAPIpdN1KKwtr+TT7pLS6YpbzGJgkrDqFPc/Sp9W0DX9Jto7nVNF1GxgkOEkuLZ0Vj6AkV7tDquhxt4Si8yCLTNM1m606ymlxsEkdvsSQ545kyc+9cZY2XirQ/DXjSbx411HZ3dmYoFvJt4uLsuCjRAk5xycjtQBwGo+G/Emm2P2/UNB1O1tOP38ts6pz05IxzRf+GvEmn6f/AGjfaDqdrZ4U+fLbMseD0+YjHOa9k8dTQzf8JnYaILmXXW0i0+1W88u6J7URIXeFAPvqMZznuRWB8c7C4a2F/HoOu+ULOz36j9pzZY8tRjy9vXOBnPWgDyPfV/WdLvNJlhW6CNHcRCaCaJt0cqHurd8HgjqCMGn2GoeGo7OOO98P3tzcAfPKmqeWrH2Xyzj8zXWXd7oFj8Op7W+0O7tmvyJdJtptQ854273AHlrsQjj/AG/TjNAHA76N9Qb6N9AE++jfUG+jfQBPvo31Bvo30AT76N9Qb6N9AE++jfUG+jfQBPvo31Bvo30AT76N9Qb6N9AE++jfUG+jfQBPvo31Bvo30AT76N9Qb6N9AE++jfUG+jfQBPvo31Bvo30AT76N9Qb6N9AE++jfUG+jfQBPvo31Bvo30AT76N9Qb6N9AE++jfUG+jfQBPvo31Bvo30AT76N9Qb6N9AE++jfUG+jfQBPvo31Bvo30AT76N9Qb6N9AE++jfUG+jfQBn/tCnPwI8Kf9jBff+iYa+dq+h/2gDn4DeFP+xhvv/RMNfPFABV/w9HpM2t2kWu3V1aaY0gFzNbQiWVE7lVJAJ9siqFFAHu3jH4V/DHQfCHh7XoPGHiq9l8TWs02jWy6LHuldCFCSYlJXLEDjd1rZ8GeDvG0h0rw/wCIvDGqaRpV9PFbSfbLdrchCwDeWWHXGadd3/hPWNH/AGftL1HxdBpcFlFcrqV1aXaCbTz5yshYjPlEkDBYcde1em694i8P2fw9ttHTxDocctv4006dI4PFJ1OQ24lUtM8jkYyASwXgDrjNROmp2uXGbjseYeMfh/a6T8XtZ0fww2r6/Lp07LHptlBJczxRAD75UfqcVyN1ZfEPxJq15p+keCtZMlhIIp4Psb7rUscKHyPlJ96+ktC1TQdS1H4pWmltot1e6h4jS8gkuNaazh1C3VFA23ER6KwY4zg5qv4m8e6pHoHxIkur3QtM1hNDsraxTTdYM3nuGfdskYKzuFYAkZ6daSjFO6QSnKSs2eNeD/gB438ReI4dG8QyT6ZcyL5jQtE+Y0/vOcfKvbODyaxho+teEdensIvh0kFxbNgvqRbz2HZwG6AjkHFewaN8QtNt/EXwG1LXPEttDJHZXUWsSNebmiyNsaznOQM/3/r2rzTxo3htPGV7pt/r2nX19v3rd2t8J43ViSoWZTgkA9M8dMVbdiIq57zD4Z8PyeMLLwP/AGxqsPiC70xb+Lfp4+ycpvKGQNkEYPUVx2lafrGrWcl/oun3Wq2cZKvPawtIikdfmUYr0i+8aWs/jJPDMutWS+H9U0CC0j1O2Kb7S4KdTOpztJADKx49uao6Dq2l6N4S8L2+i3nhiDUPD5lt7iC78RvYwCbfkyhUOydX+9nBODj1FLRjs0cPotjq2tGVdK0m/vWi4kEEDPs+uBUdtpHiHU2nTTdE1O7MDbJvJtnfYw7HA4PtXW2/iaDxr4Jj0/SvEWk+FdZh1e5nvbR9Q+zJc73JSSKQ48xQOg6+oGBVhpbnWPBvh7T9H8b6Zpl7pN5P/aZnv/s3nuZMi4VjgyjGfzpco7nm1lp+sanqEljp2l313eJnzIYYGZ1xwcgDIpz+HvEwu4bR9B1MXE6u8MRtnDuqfeIGMkDv6V6xq3iTRvEdx47sfDfiGw0rUL6S1aC7uJhbJdpGoWQLJxjJB+ua2LTUIdJ8S/Dy41fX7Wcx6HeK9/JOBHI20AEO2M88A96LBc8R/sLVrO907+2dH1a0tb2ZFRvsrB5VJGRGGGGbB4FdCnw71rVZNeuvD+n6kLHTJAkUV7bstzMcjKBVGN4zkjjAxW54V15bv4dWo17W1e8XxZb3Ki5uAZFj4LNhjkLnOT0FXbzxdo93q3xQ0qy8V6PYzXpjbT7i41Jbe3kYN822YnaDjHTmiwXOD1vSLPTbHQza2Gt3OpX8TFoJbfEcjg4/dEfeXsc1yvjseINBFtH4g0jUNPNy4jtYZrWSNJXPRUBAMrew4r0DR/in4Ssbj4bwTeJtMtpJvDmoWn24TiRdNvHKiJ5VBJTvy3rnpk1wz6wvhX4Y/wDCNeNviFo3irWtS8WWF7Y/ZNWF+tlFHKplmeTOIwwBGMjr061VhXPO/GX/AAsizsbrUG8G+ItMsLVzFcahd6fIgiPHBJG2PqPfmuA0rUri3vRexyNJKGO4uc789QfXNfT2pfEKy1D4xfG2G/8AGVndaHc+GbmDTEk1BGtppBEmxYfm2s2S2NvJJNfJ0TeVFGOhY5P0qopES1H69bxw35ktxi3mHmRj+6D1X8DkVn1s3CfatOYLy0H7xcf3f4v6GsakNbBRRRQMKUc9KBWt4ZSE3m6UAkA7QemamcuWLZdOHPJRItL0XUdRnSG3t2Jc4GRXYzeAdY0+z8yOSO5wMtGh5H0rttFt7C30+Oe0kiDso3yM3Oe/0rL13xzp+kFooWF5cDsp+UfjXjSxuIqztSidv1enFe8zy7WofLA3RlJFbBBGDXqvgRtv7Lfif92jsfFNmqhmxybeYfyzXl/ifXrjXbvz5oYovZBj869O8DRiT9mXXEaMSKfGNjuBOMD7NMc17FJy5VzbnDNJPQ5uziabUDZQSWpGIrbyZB0JI3YJ68g9+9ddrUi3HiG4iT5YzcJbqB2WNQP5lq57wODda7bXEn2eeJZpLgkLtZAi8emeo9elaGmzGTVLSZuS7mVvqxJ/qKufwsiHxI6aG0uNMmdtJMbwSNue2kbAB7lW7fTpXtdx8OtD/t+58M22vaoNZh0wahmawX7KV2htvmBsg89x+deLa5rem6Fai5v5tpP3IwMu59hX0Xe+OPtXjQ3M3ivwPP8ADp9HVL6KG9im1GV/J+4qx/PkPjjOMZqIJ21Lla54P4LuL7xjHPL4d0HXL+CBikk0OnyPGp9CwBAPtXo/w48GDVdB1vX9V0TWdQh09VS2s7QGN7mUthgG2n7vcAcZ5rIj+0eI/Cnw9bw14z0nwvFoLu2q2F5qRsJFkMu77QApAlyoPHPJx3NdXP8AELw34hsvitcaDrKwLK9stpGZjE8rK2HkjUkHDYzkDkdadlcXQyPFfwg0G88HaBLr+g+KWv8AUrkv9oslxJpy+YAsYQr8zsvAzjnn2rxzStF8UXGs6jZ6T4V8SXtnb6jLYwSS6e7SFkydr7AQJNvJA6V9B2HiSz2fCVZ9chIt5ZG1Dfdj9184wZcnj23VR8V+J7eL4Z67Fo+uQpdz+MJ5dttcgSSQ8kONpyVJA56dKuM5Q2IlTjU0kfPmu6rYaRqk2m61BdWt9bnbNA6mN429CpwQa9a0n4d+Ab2+8IaLP4j1WDW/FemC/sYxZCSFQVJwzBsj7p5xWD+0/pvg3xF8VRqk2u2rzz6Za+YYZkYOyoQSSD145+leweGvEGiWek+BP7P8eeDINCstEjtdThurq2Ny8YBDop/1oO3jCkc9q2defQ51hadz5zsfDtxqd/qVnofhTXNcXTbl7e4m0+3eeNXUkH5l47Zqlo2iXGsI7aP4N8RakkVybZzBbyPsnxkxnAOGwCcHmvbfhzYfB7TjHrGgeMIVtk8QS3ENldeJZLKO0jDjbIsKkGYkAdc8YB71Y8c+KPB1v4P+IMOieNbO3m1nxSshNhqCrLMhjTcYyhyVJXll46jNP6xIPqsO583Saz4at5Xik0+VJY3KsjynKsDgg++ajOveGD/y498/601o/wBk/DuRlc6k0jSuQD5+Szd/50i6Z8OCExeO299i4m6n06e9Ht5B9WgZba94a/hsD/3+NO07xDamR00+FIh1IG5z/KtIWPw32qVuXO+Ty1/eE5b06e9a3hSLwxA91P4fYuwxHKSTx+dCryuJ4aBg+Fo7rWPHi6pdQyrb2UJ8pnjKqXPHGfqT+FekCSs8Sk9TT1lyAa55u8m2dULKKSLvmVWa7laT5FRIV+9I56/Qf1qtdztHbyyLyyoSB71XS6S5nt+8bRlwP9oY/wDr0kr6icle3U02volRmUmQqMlVBz+HrT4LmO4gSaFwyOMqRWeJfO8zqpVto5/WqVkp0+8Kq7G3uG+6eiP7fX+dNxQRbbN/fg1Q8Qqs2jXSkZwm4fUc1IZfeobyTdazL6xkfpWZqcjp2qSRaWbQXTriXcEWFW/iz161oSajGftn/EwvP3jo64hA3EY9vasC3lP2JrZkQqzck9aeHwOK6HZJWZEHJ3urG+NS083N0bi81F45CjLgbckDvx7VOJLC5LssWoy+ZgsWlxux0rl5G6VsaFqR3C3mfH90npTVmKV0amy1DF10+6LN94m5IJ/I0VYaVR1kX/vqiqsidS3vpVkZWDKxUjoQcEVX3UbqwLLn2q4zu+0TZ9d5pr3ErjDyyOP9piaq7qN1AFrzpNu3zH24xjccYo8+Tbt8x9uMY3HGKq7qN1AFnzW2bNzbc5254z9KBM4Aw7Dacr8x4PtVbdRuoAsGRiu0sSuc4J4pXmkcAPI7AdNzE4qtuo3UAWvOk37/ADH3Yxu3HOPrStcTMu1ppGX0Lkiqm6jdQBPvqe9vrq+uWuby4luJ2ADSSMWYgDAGT6AYqjuo3UAT76N9QbqN1AE++jfUG6jdQBPvo31Buo3UAT76N9QbqN1AE++jfUG6jdQBPvo31Buo3UAT76N9QbqN1AE++jfUG6jdQBPvo31Buo3UAT76N9QbqN1AE++jfUG6jdQBPvo31Buo3UAT76N9QbqN1AE++jfUG6jdQBPvo31Buo3UAT76N9QbqN1AE++jfUG6jdQBPvo31Buo3UAT76N9QbqN1AE++jfUG6jdQBPvo31Buo3UAT76N9QbqN1AE++jfUG6jdQBD8ezn4CeFP8AsYb7/wBEw18919BfHY5+AXhT/sYr7/0TDXz7QAUUUUAFaOmlihXHfgms6r9i37rr3oQmdpoN9cRW4QXGSg2qE4wPT3qzNcPIcuxY+5rkLS7ktpN0f5HpVr+17gSK+FOCGx2NHLqQ7l3xVJEmvOiqrCKJI8EZ528/qTWLcR2zKCif7ynt9KS5uJLm5luJjuklYux9zUe6rBE1nrOraNIraffzIgOfLJ3L+R4rrdG+JQkjMHiDT0uUY/6yJQMD/dPWuDvSQPY1TqHFGkZM9osLzw5q67dK1FI2PP2afgZ9gen4Gt6ykv7dfIul86IfdJbcR+Pf8a+egSGBBwR3Fbuj+Ldd0zCw3ryxj/lnL86/r0qbNFXPozwp4gk0c3I/sXRNUhn27xqdr5qoVzgryCDz+NVviB8QZdYv1vNQa3lltoRDDDBGI4LaMdFUdFH1NeQT/Egz6a0L6aVuD/EkuFP9a43VdXvtSb9/LiPPEScIPw/xoVwudl4q8fXFwzw2rh88Er9wfj1b9BXD6hqF5fyB7qdpMfdXoq/QdBVWiqsSFFFFABTndmxnsMCm0UAamkTtDtk64JBB7g9RVK+iWG5ZVzs6r9D0pLeVlYL2zU96N8SyDtx+FPoTsylRRRSKFUbmA9amcSWtwUV+R3FRRglwB61P5F1cyFo4JHz/AHVJpMaOj0yPTb61SO68SvbO33kKkAfU1e/4QAXUfmabr9hdZ6Dfg1zFvoOsT/6vT5z9VxVuHwx4iVv3dlOh9RxWXKo/Cym29zZ0z4e622qQLcxRfZg4Mjh8jbnmvUtQsbLSPgT4uhslWKGLxVYsgPIRjaTD+ZrznQ9H8cRkLHfPbp6u+cV2aR3sf7Pviu3vLpJrk+M7BHkcZDH7LLVRbctWTI5rwwjW+najeNCokSyWGOVOAxkOenryPyqtf3qW91LydkMeQR7cAfpVzTtsOhBhEYmur5nYE8FYx29sgVyeqtLJFNITnzZgi+4FavYiO5Z0Gwn8S6ybi+Z3iU8jPb0HtXqVjHaafCsNpbpGoHYVzngyG10vTo4mmU3MoJxW6ZKlplJoXUZGd4rhYhK0ZIK92U9R/I1xmr30mj+JbbWoreWCzLeVIrLgup+8cfyrs0bcw5rh/Fmv6braNpsYdfKZ8Ow4dgMDH40ktSubQ7ldY0qZUaG/tm8wblHmDJH0qWOVW5RgR2IrzvwZo0Fv4iljuI1kK24ZSR0bODXcqyp8q8AVS3Ilscl47uhF4pQm5gTFuBtaEM3IPfHvWOs6wBc3sANuGjbbb9GOeRxV7x1IZPEqRrcW6HykADx5I/HFUDceZ5uL6H99gKfJ/jGMk8fXn3qmJbDvOWIgf2goMCmP5YOjtnkf40CdUMY/tOQeUpi+WH+M5+Yc/Tn2pDc+Yz41BR5ygL+5/jXGT/P86T7WJB8uqOPPAC/uf4hjJoActwqbM6tcfu8xcQ/xnPPX6c+1BuVVf+QtdHy/3JxD/Gc/N19qa10Jh8mrSjz2Cr+56MMZPX3oa7Ewfbqso89gF/c/dK4z396AHyTAEqNUuztH2fiL+L+919q6L4byAQ6kn2qacpKoPmLjHXpzXK3N8DDJJ/aNwRNgL+76FcZPWui+Hs8LrqMkckjM7JuLrjnHWhCex2qSU5ZePxqkknPWlSQ8/WpluVHYuNIDxUKwxJHsj4wcrz901F5nvR5lJNg4pu7MPUdZutJ0pmuMSXCNtK4w3J4PoRV3w0byW1+16gz7pMMkTHO0DuferN3Db3ShbiJJADxuHSpFYKAq8AdKTNFK0bJFzzqbJJuQr6jFVt9I8oUckUrNibSONMyxu6O2CGPBppu4/wC8T9ATW++nafJM0zI7En++QP0pyafpef8Aj3z9XJrRRkL2sDnDeRj5mWbA64Q1VbXlYf6JpKj0eeYn9BiutlFhCjiKyi4Q87cnOK85huYVjwYnZgD3wM1VHlnJqT2JxHPCEZJbmm2s6xn5bqKEf3Y4Vx+uaKyJJvMctuEY9AxNFdH7vscn73ue0UUUVyHYFFFFABRRRQAUUUUAFFFFABRRRQAUUUUAFFFFABRRRQAUUUUAFFFFABRRRQAUUUUAFFFFABRRRQAUUUUAFFFFABRRRQAUUUUAFFFFABRRRQAUUUUAFFFFABRRRQAUUUUAFFFFABRRRQAUUUUAFFFFABRRRQBF8c/+SAeFP+xivv8A0TDXz/RRQAUUUUAFW7H7jfWiimhPYs9qWiiqICm0UUAR3X+pNUKKKllRCiiikUFFFFABRRRQAUUUUAFFFFACr1FXf+XN/pRRVIl9CjRRRUlE1p/rlr1vwf8A8g2L6UUVjU3KR1K/cFNNFFR0LHx9aoah/wAkQ8Wf9jzYf+kk1FFaU9yJHLv/AMgXSv8ArlL/AErl9U/5B9v/ANdv60UVs+hETp9K/wCQhb/7hrozRRTewkPj+430NeN2/wDyEh/13/8AZqKKmI2eh6P/AMjQ/wD1yf8AmK2n+9RRRHcc9jiPFv8AyOcX+4n8qq2X3bT/AK6vRRVErYs2f/Lr/vvUtr921/32/pRRSAktPv2f/XU/0otOlt/11aiihgP1P/jxtv8Aro3863dD/wCPeT/eH8qKKYmX46UdT9aKKmW5cdh1KKKKkYtJ3oooASq139w0UVdLcxr/AAMY3/HuKiT/AFb0UVrL4Wc0P4sSG4/1b/Q/yrzQdT9aKK46O8j2MR8EC9Y/db8KKKK7o7I8yW5/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DCEF3C-3C93-46AB-97CE-C9956CB792F4}"/>
              </a:ext>
            </a:extLst>
          </p:cNvPr>
          <p:cNvSpPr/>
          <p:nvPr/>
        </p:nvSpPr>
        <p:spPr>
          <a:xfrm>
            <a:off x="0" y="395461"/>
            <a:ext cx="6912244" cy="1038642"/>
          </a:xfrm>
          <a:prstGeom prst="rect">
            <a:avLst/>
          </a:prstGeom>
          <a:solidFill>
            <a:srgbClr val="0E34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13BDE-DB6B-4502-AA50-B5312B37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35" y="252000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Technologies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EDA0EE-4910-4A8D-A7B8-3486DACB33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456830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Technologies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Blackboard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Teams &amp; Office 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365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Turnitin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Screencast-O-Matic</a:t>
            </a:r>
          </a:p>
          <a:p>
            <a:pPr>
              <a:lnSpc>
                <a:spcPct val="120000"/>
              </a:lnSpc>
            </a:pP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Mentimeter</a:t>
            </a: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Padlet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Box of Broadcasts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LinkedIn Learning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D3D92B6-BBCB-4E7D-9335-9A79E5E21D11}"/>
              </a:ext>
            </a:extLst>
          </p:cNvPr>
          <p:cNvSpPr txBox="1">
            <a:spLocks/>
          </p:cNvSpPr>
          <p:nvPr/>
        </p:nvSpPr>
        <p:spPr>
          <a:xfrm>
            <a:off x="6431132" y="1825625"/>
            <a:ext cx="456830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and Training</a:t>
            </a:r>
          </a:p>
          <a:p>
            <a:pPr>
              <a:lnSpc>
                <a:spcPct val="125000"/>
              </a:lnSpc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Workshops</a:t>
            </a:r>
          </a:p>
          <a:p>
            <a:pPr>
              <a:lnSpc>
                <a:spcPct val="125000"/>
              </a:lnSpc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Bespoke Teaching Team Support and Development</a:t>
            </a:r>
          </a:p>
          <a:p>
            <a:pPr>
              <a:lnSpc>
                <a:spcPct val="125000"/>
              </a:lnSpc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to One Appointments</a:t>
            </a:r>
          </a:p>
          <a:p>
            <a:pPr>
              <a:lnSpc>
                <a:spcPct val="125000"/>
              </a:lnSpc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 Guidance</a:t>
            </a:r>
          </a:p>
          <a:p>
            <a:pPr>
              <a:lnSpc>
                <a:spcPct val="125000"/>
              </a:lnSpc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Self-Directed Training</a:t>
            </a:r>
          </a:p>
          <a:p>
            <a:pPr>
              <a:lnSpc>
                <a:spcPct val="125000"/>
              </a:lnSpc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 Helpdesk Support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67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D11933-6696-4671-92D9-34090D0FF7B2}"/>
              </a:ext>
            </a:extLst>
          </p:cNvPr>
          <p:cNvSpPr/>
          <p:nvPr/>
        </p:nvSpPr>
        <p:spPr>
          <a:xfrm>
            <a:off x="365125" y="312738"/>
            <a:ext cx="5827362" cy="5933516"/>
          </a:xfrm>
          <a:prstGeom prst="rect">
            <a:avLst/>
          </a:prstGeom>
          <a:solidFill>
            <a:srgbClr val="F06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MYAx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DwMniiub+JUGp3HhC7i0oSNMdu9Y/vMmfmAoA1bTWtJvL17O11K1muE+9GkgLVfr520S/sdO8QaRd+TNZ/ZXX7W24sXIJ3EDtxxivRPAvjWTUPFWoWeo6hE9vMwFj8mwHDYCgdckHPPpQB6LRRRQAUUUUAFFFFABRRRQAUUUUAFFFFABRRWR4o8T+H/C9gt94g1iz023dtqPPIF3n0UdSfpQBr0VyMHxH8JXWpeH7Kx1IXo8QGZdPntxvidohl1Zv4T7HmuW1H4zWtuZfL0SULaeKo/D955swBj3jicYByDggDigD1eivmvxH8cvGllrut2lv/wAIus+las9jDo5guJL2/UOAChU7RkHqe4PFfSNu7SW8cjxmNmUMUPVSR0oAfRRRQAUUUUAFFFFABRRRQAUUUUAFFFFABRRRQAUUUUAFFFFAFTWr+HS9JutQnP7uCMuffHQfieK8q8PeIvHUemTa9Gn9o6aJWMqS8le52/xADPuB6Vu/G+9uo9FtrCCGYwzPvnlCnaAvRSfc8/hVKfxd4f034dLpmkXJlumt/JEZjKkMw+Zj27k0Ad34V1y18Q6PHqNqrICSro3VGHUVq15T4f1qPwT4HiikTzdVvmM8VseqKQApb0GBnHU5qLwFf+JB8QktNVvLgNcRtNPA7ccplfl/h7cCgD1uisfWvEuj6NqFvZajdCCS4UspI+VQDj5j2z/StWGWOaJZYZFkjYZVlOQR7GgB9FFFABRRRQAUUUUAFFFFABRRRQAUUUUAFFFFABRRRQAUUUUAFFFFABRRRQAUUUUAFFFFABRRRQAUUUUAFFFFABRRRQAUUUUAFFFFABRRRQAUUUUAFFFFABRRRQAUUUUAFFFFABRRRQAVyHjzxfJo1xDpOlW32vVbgDYmCQgPAyB1J9KqeMPGWoeHvFdpbXFio0p1y0o5aTPUj02+neue8X3n9ifEix8UbftGn3MaOjryCuza2PcA5/GgDW07VvGGjXP27xde2dtp2MsjBWdz/dQJzn9K76zuYL6yjurWUPDMgZHXuDXlXjyHw5efbNem8RNfNNEBY2iPkxsR39FHXHFb/wAHrbX7PTZYNRtzHYMBJbF2+bLcnA/u4OfrQBydvo3ifQ9Q1CwXw7Fqoumws00HmL1OHB6Drzmup8F/DqzsoYr3W0E98HEiojnZHjoOOpzzXbatqNnpVhJfX0whgjHzMRn6D61yvjXxKJPh6+r6LM2LgrGsg4aPJw30PagDc1DxR4fsLr7Ld6taxTA4KFslT746fjWrDLHNEs0MiyRuMqynII9Qa8lj0fw9pfgzTdSl0afW77UMFSrtgSHnacHp1HQk4Nbfw28VXVxq1z4f1aCG0mQn7NDHGEWPb1jA9uv50AehUUUUAFFFFABRRXP/ABB8W6d4J8MTeIdVhupbOGSNJPs6BmTewUMckYUEjJoA6Cq+oX1lp1s11qF5b2kCkAyzyBFBPTk8V5b+0d4s8R+GfC2jav4f1M2WmXN6kGoXdvbLPOkUg+R4gx254I59RyK83+Jt1eah8INH8O6rpuvXV5J4mtgbPVb+F9Qu4X3EFtn+p3ElVDdOOTQB7b8QPiNpvhHVNN0c6Tq+satqaO9laafAHaUL975iQBgc9eleZ+PvjdqUum6NceGm/sOC51CbTdWa+05ri70+4RQyp5SthiwzjrnHsax9N8K/F6bTdCs7nQlGseEtRiutHu7q8Vkms5AVe3kkXqyALnHUfr2lj8GJ9Y0vWZ/GGsCDWNY1mHVpH0fMaWkkS7UWJnBOcE5YjNAHA/Ea98RalY+Abi+bxPq1tfXdxptzZXzto5vpm+aF2VDhF5IBPULg1haNpN83huBruPxhp/iDw7rk6G2sbIXraVbXCjaNspzKnyEhlzyfcGvdpfDvw08BeHZtU168+1WyXsdw95q1095IbpAQhXOf3gycBRmui8F+PfDHjCyvrvw/eSXJsTi5haB45kOCQCjAHkA4oA8I0/4eeNPFnhvSItS0+5msNN8TCW1+2RR6fdS6e6YmZ1jxtJIGP4jk11l18B2SHxZpOjajaaXo+qXVjeaagDzPazQHLltx5zk/xd6Z4K+Ol54m8S6dbCHwvY6dqFw8CwS6uBqEGCQrPGQFJJ/gHNZV/wDEbxdc/BKz8VXGpm21TSfFK2erfZ4wglhWYqyEdhhl/KgD13wb4Gs/DfirxLr8d0biXXrpLl42iUCBlXDbT1O7OTXQ6pq+k6UI/wC1NUsrESHEf2mdY9x9txGa+cxJ4W17xD481P4meL9U0jUtG1VlsYodSa3a2tFAMbQxj75bnkAk/jTdUvvA6fE7WtX+KFjcaho2p6PaP4duNQs5JA8PljeigD5JS3PY5OeM0Ae6+KPH/gvwvcR2+v8AiXTtPmljEsccsvzOh6MAOSODzWZrPxa+H+k2ljc3OvpIl/b/AGm2FvBJKzw5I8wqqkquQeTjpXhvja3uG8T+B9e8N6F4p8PaS2hTW0aQaSL65t4xKxRSkhZRuBBGTkA1qeJ9G1i/fQNft9C+I4uG0p7OXVdNEVvfuVkbEdxbcKFPUEHoRxQB65rXxa8E6ba6bPHfXOqHU7c3VpHptpJcSPCDgyFVGQoOQc45Brp/CniDSfFOgW2uaHdC6sbkExybSpyCQQQeQQQQR7V883vgvxzcaB4UvfEPhPVrzUraznglvNC1KOz1C3UyExxuvEbDaQTjnOc17F8DtN8VaT8O7Oy8YSO+pLJIQskiySJEWJRXZeGYDqRQB3FFFFABRRRQAUUUUAFFFFABRRRQAUUUUAFFFFACOqupV1DKRggjINY3/CKeHBd/a10azE4O4Hy+M+uOlbVFAHmknw0vru5u9Qvdc/095vMhkjQ4HcZzyPbHTFZXgk3lr8Sb+bWroTzWNtJ9ouM5GFCjOfpXsFY+ueHdO1SzvYSn2WW8ULNPCoDsAcgE9xmgDx1tW03WvGE2r+I4bltNlLRoIwfkGMKM+w5OO9bvgi8XTfH8ekeH9Rmv9InBLBwcL8pOR7g45wK6HxR4Wh0/4YzaXZq00lti43BfmkcH5jj6Z/KsJrqx8L/Dm0urWxS11nU4TH5n8e3u/PTjB+pFAHd6H4r0vV9avNKtDKZrUnLbco4BwSCPfjmt6vJbdh4G8Becfl1rVh8ufvRJjj8gc/U1f+DGrXT2Gpx6heO9taBXUytnyx827k844oA9LorL8Oa9pniC0a402YyKjbXVlKsp9xWpQAUUUUAFFFFABRRRQAUUUUAFFFFABRRRQAUUUUAFFFFABRRRQAUUUUAFFFFABRRRQAUUUUAFFFFABRRRQAUUUUAFFFFABRRRQAUUUUAFFFFABRRRQAUUUUAFFFU9buLq00m5ubG1+13EcZaOHONxoAi17W9M0O2W41K6WBHYKo6lj7D2715x8XZNettRtdUtdSm/sx1H2doH2iNsdyOueoNWdN1Gz+IeiyaPqvl22tQbngkAwCfUD9CPxqj4Q1P7M9x4E8WRkQOTHEzn/Vsegz6HqpoAxtT1rxHqPhlU1ix/tCxf5oLvZ80TDvuXjPYgir/w21G21RP+ER1q2N3ZzEvbHBJhYcnkcge/Y/WtzwFpfiHw54tutGNu9xpTjc8rcJj+Fh/tdiK7o22i6KtxqX2ezsQRmaYIEyB6mgDB0v4deGrC8F15E1yynKrPJuUH6Y5/GtXXdYaHRdQuNFEF/dWYw8SvnaepyB6DnHtXNWXi/VfEniaOz8O2iHTYHBupZxjeh4/DvjvWFfR3Hw78Zrdwq76NfHDL1+XPK/Vc5HqKAIbD4jyXdlNp/iWwS7tJ1KSSQDawB9uh9ulZ3hLUNPhvL3wxd3Rm0XUTsjmI2mN/4Hweh6A+4rR8QWkPhjxNb61YwR3uhap96ILuRg3JTH6rXUXXw18O3t1DeW5ubWFsO8CHhge3PK0AYunaP8Q/DqyaVpQguLRmJjlJUhM9wGOV+mDXQ+EfAtrp8sWqatIbzVxIZWk3narH+ZHPPvXYxRrFEkSZ2ooUZOeB706gAooooAKKKKACsrxfolr4k8LanoF6oa3v7Z4Hz23DAP1Bwfwq7qd9Z6Zp8+oahcxWtpbxmSaaVtqoo6kmuEs/i14Z1zRPEF14YuJru60nTpr1VntJYo5QqEqQzAZUkdjmgDnvDHwv8Yah4Ph8M/EbxXb3mixWItBp1hAASFxskadvm3rtGMDH1rVFv8K/hP4VvPEVlYW7QQyJHdXNuPtdw0hOFDOSTnJ7kAE15RrnxB1P4lfCXU/DWuKuleLYrRNYso7WYpFqVsBvKrhs52bgUJzxn6VfDujeF/G3iSLT/hvYtbaRq/heWHxDDDG4tra52boMluDIJNvTPAz60AejeNviz4rtfh3rPiPSfCg0m4sHgkjg1WVHmltnba0phjbdHglfvdQTXnXxJ+M17rOqeCPEXh26vLa305Tea9pySlfKKyxoyyL/ABDDcZ6hgav+D/CknhTw9Np3jtvB3hmzv9Pks9UCyPdapfbkIDFskLhtrBVBGRVJvFXwr8PIV0fwxdeJL1tMTTLm71EiKO6iTGC6AfMflUZ2g4UVlUr06fxM9LB5Rjcb/AptrvsvvegJoesJ4i1rR/DtiNWPhXxVD4kstP3Afa7O4TJCE8Ejgj6mvb/A3iPxZrWu3+o6x4YHhbw3HABCuobVvJ58jLNhiFQAEc8nivn/AFn40+NLtDDpr2OiW+0IqWNuAwUDAG5sngemK4fVta1jV5TJquq3t855zPOz/oTXHPMYL4Vc+nwvAuLnrXqKPpq/0X4nsHivw/4W/t2b/hJviboNxpn9pC/8qz0iH7exVtyxGaIZC++MmqHiHXPgmfElxrFvpPiLUTPdi8msUnaKxlnHPmNEWwTnnpj2rx8UVzSzGo9lY97D8EYCH8SUpfOy/D/M9i8T/GLQtY1SPU2+GuiXV7DxFc6gFlkXHTov9aq6h8e/G9zxDDpFqo+6Eti2P++mNeUClrB4us/tHrUuGsrpbUU/W7/NnfXfxi+I1wTnxE8Q9IreJf8A2Wsyb4kePZT83i3Vh/uzlf5VylFZutUe8md0MrwUPhoxX/bq/wAjfk8aeMJDmTxRrDH3vH/xqP8A4S7xX/0Mur/+Bj/41iUVPtJdzZYPDr/l2vuRvp4y8XIcr4n1gH/r8f8Axr2r9mv4h6hqWo3PhnxBqU95cSgzWU1xIWY4Hzx5PtyPoa+eKt6PqN3pGq2uqWMhiurWVZYmHYg/yrWjiJU5qVzz80ybD43CzpKKTezstH0Pvavn/wDaa+I3xI+GOu6fqeiNp114ev18sJc2u4wzryVLKQcMOR9G9K9m8EeIbTxT4XsdcsyAlzGC6Z/1bjhlP0Oazvi14Ms/H3gLU/DV3tVriPdbSkf6mZeUf8D19ia+jpyjdPdH4biaNSHNTekl+aPmnSP2vPEUe0at4P0u4Hdra4eI/k27+ddtof7Wvg25Krq/h7WtOJ6tF5c6j9VP6V8eatp95pOqXWl6jA0F5aTNDPG3VHU4I/MVVrudCD6HkLFVV1P0N8PfHj4U61tWHxba2kjf8s71WtyPxcAfrXoGmalp2qQC402/tb2E/wAdvMsi/mDX5aVZ0zUNQ0u4Fxpt9dWUw6SW8zRsPxUis3hl0ZtHHS+0j9TaK/Pzwp+0D8U/D+1B4iOqQLj91qMQmyP97h/1r2Dwf+1xZyFIfFvhaW3P8Vxp0vmL9fLfBH/fRrKVCSOiGLpy30PqOiuH8FfFr4e+MNkei+JrJrlultcN5M2fTa+CfwzXcVk01udKkpaphRRRSGFFFFABRWfruuaLoNobzW9WstNtx/y0up1jU/Tcea881L9oT4R2MhjbxZFcMOv2e3lkH5hcGmot7ImU4x3Z6nWHr3hbSda1Kz1C9jkM1qRtAb5WAOdpHTGa4vS/2gPhJqEojXxdb27Hp9pgkiH5suB+deh6Nq2l6zZreaRqVpqFs3SW2mWRfzU0OLW6CM4y2ZxMvhjVta+Iz6hrkKjTbbDW4DbldQflX8+TXniXd+LrVND09Cz6leeWwXqwDthfoSefpX0NXN6X4M0fTfEkuuW6v5rhisbHKozHlh3/AP1mkUcmNeXwjFb+FPDtgupamvNy+CQZSOQAOSf5AVr+H/HNw2rx6P4l0xtLu5SBE+CEYnoOemfXJFc14HlTTfEniCC+mgtdbfetrLdHCbiSTz7/ACn3FNhu5PGd7b6Dq7bNWspGMN7bAPG4H3t2PpwRxmgD2CiheABnPvRQAUUUUAFFFFABRRRQAUUUUAFFFFABRRRQAUUUUAFFFFABRRRQAUUUUAFFFFABRRRQAUUUUAFFFFABRRRQAUUUUAFFFFABRRRQAUUUUAFFFFABRRXH/EXxlH4fg+x2e2XU5VyinpED/Ef6CgDptTe5+xzx6fJAL0xnyRKeN3bI9K8Ss/E3jWy1p7L7dO14ZSrW8+1gW9AD09sVJ4n0O+0XTrTXNQ1p/wC2bmTf5IfLgddwbPbj25xXSa7plj4y0G0vrG9tH8QxWytLHHIu6XA5BA6HPQ9ulAHD+Ib7Uk11dTm05tI1BWDMURkDOP4gD0Pr2NeiWmlWvxE0Sx1TUIJbG8hfy5JUXAnQddue3oexzWx4AfVNT8MrH4ksASh2IZ1BaVB3ZT37Z71P4t8U6b4WtYoRGJblgBDaRYBx0/AUAXtc1jTPDOkpNfSusSARxL955CB0Gep9zXP6jZaN8QDZXFtrMv2a3JM9qhwT6ZU/dPbPPHSpfiZZf2z4De6WGSOWFVukR1w6jHzAjscE/lXl1skdxLpX/CLrfJrLJi4WI4UMONwPv1PbmgDp/Eem3XgDxLDrmjox0yY7JIskgeqH+YPrXfahbaX4y8K7UcPBcJvikxzG/Y/UHgj61l+FTrOvaLfaT4u0tlCny/NZQvm+4x3HB3Diuk0XS7HR9PjsNPhEUCds5JPck9zQBn+D9A/sPQodOubn7a0bmRWdRtjJ7J6Dr+ZqXxL4o8PeGrfz9d1e0sFP3RK/zN9FHJ/AV5B8afjd/ZVxP4f8HyRy3iEpc35AZIW7qg6Mw9eg96+ctSvr3Ur2S91C6mu7mQ5eWZyzMfqa8/EY+NN8sNWfa5NwbXxkFWxL5IvZdX/l/Wh9Tap+0J4GtXZLSHVb/B4aOAIp/wC+iD+lVLT9ozwjJIFuNJ1mBf7wRHx/49Xy3RXF/aFa59ZHgnK1GzUn53Ptvwp8T/A/iWRYdO12BblukFwDDIT6ANjP4Zrsq/PKvU/hV8Ztd8KTxWGsSTaro2QpSRt0sA9UY9QP7p/DFdNHMU3aojwM04GlTi6mClzf3Xv8mfXVV9TeWPTbqSA7ZVhdkOM4YA4/WoNA1fT9d0m31XSrpLmzuF3RyIevsfQjuO1Jr+raTounSXms31vZ2gBDPM4UH2HqfYV6d1a58B7KfP7Oz5trdbnyFB8S9c8WfD+88CeK9ct7+41uNZLPUVGPslz52VtrkABVVymAewYZ46evyaz4+8S6VZ6FqXh3/hBtFis5LfXr+/eLZIDEUEcHPQk5z6cfXiD8TPDPgnw43hf4eaOL2AXDzG/1ONTl2csCEABbaTwWxjArzTxR4o8QeJrs3Ou6rc3r5yqu2ET/AHVHA/AVw1sfThpHVn12W8GYzE2nX/dx89X93T5/cej22qfB/wAC6LpVjpOhQ+KNe01llOpojQLJOARuLkklefujK1zevfFbxZqFr/Z+nTW+gaaOEtNKiECgemRz+orhDX0j4Z8M+E5/D3h+O60nw9KJdB+23sBtXa/nAU5eJlOM5x6muRVa2JbXNY+mq5blmQxhN0nNvq9Xor7bfh8z5wlkeWVpZZGkkY5ZnbJJ9yaK90vNP8N6f8NtFuodM0BLm60l5ibvSZp55W5wQ8fyqen3u/PSqWr6dZ6K2k+HdI+HNt4jtLzSI7qS82v9ond1JZ1lGQgU9sVi8M1uz1KefwnpGm92tWl8O+rsvxPGKBXumk6HpFnqPg3w1D4Ks9W0/XLGOa+1KSN3lDvncVkBwmzAqTSPDOiaRZaJaafo2jasuqXV0k9/qUMkyny5tiQKYwdjEc5x2JoWFb6/1p/mTPiOlH7D1221XveenwvR6/p4RRXv9t4B8Mz+F9X0S6s7Sw1ebXprPTbhWLhJFjEiRbyASpAZeR39ab4o8K+Hbe/8XQx+HoXW11DSo4obaMCQLIF8xI/Qtz9abwkkr3IjxNh5S5VF/hteKv8A+TfgzwMUte/+JfDvh6+iWXS9H0X7PZaxawzRrYy2lzbRvIFMUgbiXPQ9PWpZfBfhPUtL8SaW1naaffz+I57LSrhUA8uRUDpFnspwwx70/qcu5K4nocqlKDXfy2+ezufPdFfQXiDwvoGjax4n1Ky8P6ZcXFlPYWsdvPCz29okkal52jTlhkn8jXnHxq0OLRvEFhJDYafYpf2KXHl2LSeUxyRuCuoKZx93tWdTDyppts68DnlLGVY04xaur9OydvuZwlFFFc57Y6iiigR7N+y94y/svX5fCt7Ni01E77YseEnA6f8AAgPzAr6br4Ctp5rW5iubeRoponDxupwVYHII/GvtT4WeK4fGPgyz1dSouMeVdoP4Jl+9+B6j2Ir2MvrXj7N9D8x41yr2VVYymtJaP17/ADX5eZ81ftv/AA9+w6xbfEHTYMW98VttSCjhZgPkkP8AvAbT7qPWvmWv0/8AG/hzT/F3hPUvDmqJutb+BomOOUP8LD3BwR9K/Nbxh4f1Dwr4o1Hw7qkey8sJ2hk9Gx0YexGCPY179Cd1Y/L8ZS5Zcy2Zl0UUV0HGFFFFSMUdq77wL8YfiJ4NKR6V4iuZrRP+XS8Pnw49AG5X/gJFcDRSaT3KjJxd0z7A+H/7V2iXpjtfGmjS6VKeDd2eZoc+pX76j6bq9/8AC/ibw/4o09b/AMPaxZ6nbHq9vKG2+zDqp9jivzCrovhsnia48a6ZYeEL+7sdXvLhYYZbeUoRk8lsdVAyTnsKwnQjutDrp4yadpK5+mDMFBZiABySe1fMPx4/aYXTbm48O/Dtobi5jJjn1ZwHjRu4iXoxH948egPWoP2tfihf+H9FtfhlpOrS3GpPap/bWocLIylfufLgKX+82OgIHevkylRop+9IvE4lp8sS/wCINb1jxBqL6jrmp3epXbnLS3Mpdvwz0HsKoUUV1nnN3CtTwv4j17wvqSaj4e1a80y6U5328hXd7MOjD2INZdFK1wTa2Psr4B/tI23iS6t/DfjryLDVZCI7e/T5YLluyuP4GP8A3yfbpX0fX5TV9p/sefFifxTpD+C/EF0ZdX02INaTyNlrm3HGCe7JwPcEHsa5K1G3vRPSwuJcnySPavE3hXR9fQte2qfaNhVJ1yGX06dcehqj8PvCMfhi3naWRLi8mbDSqMAIOij+Z/8ArV1VFcx3hRRRQAUUUUAFFFFABRRRQAUUUUAFFFFABRRRQAUUUUAFFFFABRRRQAUUUUAFFFFABRRRQAUUUUAFFFFABRRRQAUUUUAFFFFABRRRQAUUUUAFFFZ2q65pel3VrbX95HBLdNtiDdz7+g7ZNAFTxD4s0TQbuG11G5KSyjOEUtsHq2OgrO8TaPovjjSfMsby3kuYx+4uI2B2/wCy3fB9O1c58a9FCyWviCKEOARDcr6j+En9R+VcnHYpe+I4IfA8l8rtEJHLSbfKbqRuHYdMnv60AO0WysofFJ0vxr9qQIghjLSkLGf4cn+7jpjivTNI+H+gaZqsGpWj3nmQtuQGbK5/AZxVfw14fv8AVreKbxpYwy3dlN/o8hILuvo+OGGelW/iT4mm8N6ShtLdmuLglI5Cv7uP3Pv6CgDc1DUbOJmsv7StLa+kUiFZJFzuI4O3OTXjUGoXPhrxRqFx4g09r/VwM28kjZUOTw+O4x0x0xiodc07SIPC8OqXWrve65fuJgEfIVc87u+ff14FdGk2heM/Dun6RNf7fEEEAEUsiEbmA+4W6HP/ANegC/p+oXPh3SrrUvGWoSzTar93T1wxVTwTjtwenT8a0fhf4budDN/NI0MltclDauFxIyYyCc8jII49RVTwP4Hnjnj1bxO7XN5GAsEEj7xGF6Env7DoK9CoAK8h/aV8fy+GdAj0HSpjHqmpodzqfmgg6Fh6Fug/E168a+H/AIv6+/iT4jaxqRctCs5gt/aOM7V/PBP41xY6s6dOy3Z9Twjlccdjuaorxhq/N9F+vyOTq9pmjavqgJ03Sr69A6mC3aQD8hXY/AfwXD418brbXyltNso/tF0oON4zhUz7nr7A19R+LfFPhb4d6JbNqLJY2rN5Vtb20OS2ByFUdgO9ebh8J7SLnJ2R95nPEjwOIjhMPT9pUfT+t2fE+paZqWmuI9R0+7s2PQTwtGT+YqpX3Npl94V+JHhNpoY4dT0u43Ruk0eCrDqCDyrD1+hFfKfin4d6lZfFeXwPpY86SaUGzeRsAxMNwZj7DOf900V8I6aUou6Y8n4mhjZVKWIh7OcFd37Lf0scXa2t1dyGO0tprhwMlYoy5A9cCn3en39mqteWN1bqxwplhZAT6DIr7V+F3gLSfAehizswJryUBru7Zfmlb+ijsK8//bA/5EzR/wDsIH/0W1aTwDhSc5PU4sLxhHF5hHC0qfuN25r6+trHm/7Onj+Xwv4nj0S/nP8AY+pyBGDHiCY8K49AeAfwPatL9qjQtRsPGFvq8t3c3OnX6fuVlkLLBIuNyKOgB4I+prxj6Eg+or6b8VSf8J9+zLDrEv7y+soFnZu/mQnZIfxXcfxqaMnVoypvpqjbNKMcuzSjj4LSo+SXz2f+fofNFFFFcR9cB717HZXHhX/hAbTxo03i8XOkzJpduEv4w0TGMt8ny8J14968uGga8RkaJqZB6H7I/wDhW7Y3Hi6z8Mf8I9H4euns/wC0E1A77GQsZEGAOmNvtW9JuF7o8bMqccSock1o9dbadfwPRPEel+JvD3wt09rHxVra3dsluurWXm/uYYbgHaFGO2QDyetZsttf6Z8Wk+F9l4i1uLw3JcpbmBbshtjoGYA445NZd/44+KGoNqiX1lqFzaajGY3tJLKQwwgkEGMY4Ixxyan1Hxt40vtZt9afwNZR6lBcJcC6j0qUSuyjADNnJGP5V0ynB2tfp/XzPCpYTFQi1UUHdS2a0k7We32XzW7JnZWegtp/iDR/BljfeKNJ0i/ubiKUDWYZFdEjZvlVMmPJAJz796zbnQrn4c+GdRv/AO3te/sk6tEkA0+7Ea3NpJGWDrkEB88Ej0Ncx/wlfi2PXrPW7PwHY2V9azSS+Zb6VIhlLoytv9R8xP1rMvdY8dX3gePwfdaPey6dFcefExspPMTknaD/AHck8YodWFnZO/Qinl+Kcoqc48rtzK611bb3etrLf8jovi/caXpem6dBYX3iWW91FIdbje6vFeNHfI3EAA+ZgdRXn154o8RXhuzda1eym8eN7ktJzK0f3Cfde1afil/FniJ9Pa+0G9U2FlHZReXZSDMaZwTkdeaxv7A17/oCan/4CP8A4Vz1ZSlJuOx7uXYejQoRjVacvNp9f+Ai9qHjPxZqUVvHf+ItRuUtpFkhWSYkK6/db3I9TVW68Ra9dRtHcatdyK939tYGTrP/AM9P973pg0DXv+gJqf8A4CP/AIUv9ga9/wBATU//AAEf/Cs25vudkYYOPwqK+4tQ+MPFMOtS61Fr+oJqMyBJbgTEPIoGAG9cYqnretavrk8c+salc38sSbEedyxVck4BPbJNO/sDXv8AoCan/wCAj/4Uf2Br3/QE1P8A8BH/AMKHztW1HFYSElKPKmtL6GbRWl/YGvf9ATU//AR/8KP7A17/AKAmp/8AgI/+FTyy7G3t6X8y+8z6K0v7A17/AKAmpf8AgK/+FUbm3ntZmguYZIJV+8kiFWH1BpNNFRqwk7RaZHXqH7OXjL/hG/GQ0u8l26dqxWJtx4jm/gb8c7T9R6V5fQCQQVJBHII7VpSqOnJSRzY/B08bh50Km0l/wz+R+gNfL37cPw9+02Fr8Q9MgzLahbbUwo6xk/u5D9Cdp9iPSvZfgd4xHi/wRBNcSBtSs8W94O5YDh/+BDn65rsNc0yy1rR7zSdShWezvIWhnjboyMMGvpaNVaTifguPwU6M54eqveTsflr2orpvih4QvfAnjnU/DN7ub7LL+4lI/wBdC3KP+I6+4Irma9RO6ufONNOzCiiikAtFFFADq+hP2MdJs7TUvE/xC1JR9m0DT2EbHszKzOR7hEI/4FXz3X0b8OT/AGX+xX421CH5Zry9khZh12kwx/yJrOr8Nu5vh/jv21Pn7xVrd54k8Sajr+oOXutQuHuJCT03HIH0AwB7CvYv2ZvgbH8RYpvEXiKae30CCUxRRwnbJdyD7w3fwoOASOSeBjFeFV+j/wCz7pkOkfBbwnawqFD6bFcNgdWlHmE/m1KtNwjoVhaaqTbkZsXwO+D9vEtifB2mF2X5fMldpW98lt1eKftGfs66VoPhu68W+BRcRQ2a+ZeadJIZAIu7xsfm+XqQSeMkdMV4l8U/Fms6p8Wtb8RLqNyl1FqUn2R1lYGFY3IjC+gAUV+hHh+4TxN4D0+6u0V01XTI3mUjgiWIbh/48axfPTs7nTD2dfmjy2sfEP7NnwdPxP1a6vNTuJrTQdPZVneHAknkPIjUnpxyTzjI9a+rLT4FfCCxt47M+ENPkZhgNcSu8j/iWzn6V8qfDX41+JPhPpeoeFNH0jSbuBNRmkaS5D7y3CEfKwGPkFJp+seOvjj8bdKv7eNrW7ieEk2juIbGGNgWkyScd/qTitJxnJ3vZGVKdKMUrXkejftG/s76PoXhi78XeBlnt47JfNvNOeQyL5Xd4ycsCvUgk8ZxjHPz38OPE1z4O8c6P4ltWYNY3KvIo/jjPDr+Kkiv0L+Muq2ei/CrxNqF+yiFdMnjw38TOhRV+pZgK/NID5Ap9MU6EnKLUicXCNOacT9V7SeK6tYrmBw8UqLIjDoVIyD+VSV5d4G8c6X4c/Z68L+KPEM0wi/sy2i2xRmSSWTaFVFUdScVznw2+MfiLxt8TbOxh0nTbHw3cafPdtuuBJcxRo20PIVOIyW42EdDn0rjasz1Iu6TPdKKr2F9Y6hD59heW93FnbvglDrn0yKsUhhRRRQAUUUUAFFFFABRRRQAUUUUAFFFFABRRRQAUUUUAFFFFABRRRQAUUUUAFFFFABRRRQAUUUUAFFFFABRRRQAUUUUAFFFFABRRUN7dW9laS3V1KsUESlndjwBQBW8Q6pHo2jXOpSxSSrCm7YgySe30Hv2ryXQdU0+8v7/AMX+JLqOe4tmH2axB5Lfw4B7D/EmvZLea3vbVZoJI54JVyrKQysDXl/xA+HxiZ9W8Pw7lB3y2gGce6D0/wBn8vSgDU03VrjVPBGoXfjF4LWwvGK2zbSGw3TA7gHBB68E1L8I9F1DR4dQF1HbNBK6mCeNgxlGOoI/hxjHvmue8P2uq/EHU4LjV1WHSbBQhjjUqrsByoHqe/oOK9bhjjhiSKJFSNAFVVGAAOgFAHMePPFTaCsFlY2/2vVLs4hiwSAM4ycdeegqHw9ZeItYsLy38Zw2ptZRtSBUG4H+9kHjHbvWD8TBd6J4z0vxSsBntY1EbDsCM5HtkHj3FXfFnjzQ7rwncR6deSteXUflxxIpV0J9fT+tAHIyaSvg/wAU291NYxa1pNwxSF9gkDA8YHbeP1/l6xZ+HtBhuYr630e1hnX5kYRBWUkenY1R+HemT2Hg6wtb+P8AfLmUI4yY8sSB7EA10lABRRRQBW1WQw6XdzL1SF2H4KTX5+Fmcl2OWY5J9Sa/Qi6jE1tLCekiFT+IxX5/6naSWGpXVjMCJLaZ4WB9VYj+leTmafu/M/R/D+Uf38evu/qfQH7G8KeV4kucDfvgjz7Yc1lfthzyN4p0K2JPlpZO4Huz4P8A6CKk/Y+1SKHXtb0eRwHuYI54gT97YSGH5MK6H9qfwXrWvNpGtaJp89+1sj29xFAu51UkFWwOSM56etCTlgrR/rUJVI4fipzrOyezfnC3/AIv2OZ5G0LxDbkny47uJ1HoWQg/+gioPjhrtt4P+OnhzxNNayXKRac3mRRkBm5kUcn/AHv0rp/2ZPCeqeGPCF7PrNpJZ3WoXIkEMgw6xquF3DsSS3H0ryP9qjVYtQ+J/wBlhcMNPs47dyOzklyP/HhVTbp4SN9zPCQpY7iOuo6waadu3Kk9fU9K+F/xS1Hx98V2to4WsNHg06Vo7UsGZ33J87kd+TgDpUf7YH/ImaP/ANhA/wDotq8//ZN/5KdP/wBg2X/0OOvQP2wP+RM0f/sIH/0W1EakqmElKT1Jq4Ojg+I6FGjG0Ul+TPmKvpT9n0/bPgP4ispeUV7tBn0aEH+tfNVfS3wnH9gfszazqk42/aY7uZCe+R5a/qK5MD/Eb8mfScW64OEVu5xt6ngPhTQdS8Ta1b6NpESS3k4YoruEHyqSeT7CtTQPCMmpwy+bqEdpdC++wQxNGXDzbGbBYH5R8pGeeaxLWw1T+zZdYtrW7FnbOI5LqNWCRuegLDoTXSwaX4z0bTDBptyXhvDGZYbOUPIjSRFl3DG5CYy3I7Z5rKEV1R62LrVE2qdWMe1+63u9ejWlvnqPk8K+O4kjLS3I3KrFft3KAjPzDdwBxk9BkVOfCPjKO2lNzqFzFcL5ZjiN4cFW3byzbvk2hCTms7zPHclxJCI9V857b7LIBBtZ4myNrHGSD5Z5PPynnirFyfH0Pl3wkvpW+zpcSPFFkxqGdQJfl+8Nr5znjrVrl7M4JPEaLnpkWoaF4wsdPnv576TyIU8wlNR3F4/k+dQGyy/vE5/2qtQeGPGEkPmG/uCzqnlrHfbvnYxBVf5vkyJkPfr9cQ6jfeN7xLXwvqCXNu99KSFnj8tp97KPmJHCAoOBgDHPStZJviFPq08kcbsmilEaKNCYHaIxAICB85YrGevPHPShKN9mKVXERirypp6v5aJfe7lK18J+NJXR3vpltS8YNwl9vUqxGSuG+bGeR7UX/hfxZDJN9k1K6uI41JBa72PIQCSFXcSfl5qpJfePL0NcbdSlSaSNlxb5AbgR7Bj5ewGMZ4pkp8eF3WWPWNyMImBiIIaRcAdOpU/kaPc7MpfWb3lOn6fcXbbw74kTxE2j6rrFxZOtnLdlluy+5UDfKPmAzuUjk+9VtS0Lxdp9lc3l1qDLBbL+9cajkBtxUxjDcuGBBUVFDa+MNV1a9mC3B1GFUguQUCSbZm2cgDnO7k+hzmpvGUXi63sof7e1Lz0vDtWEPuLbHYZIAxndu56nPNJpcrdmOMqvtYx54a2urfN29V3NaDwlrJhsLmbxRcLbXv2ZBJG0jmOWbpGw3DkAqSfRsiom8O6iU02SDxNfyx3169uGO5AiIxDu3zkjAVjjHQdaz9RtvHGk3LadJJeOY2gnItz5iBo4yYjkcZVVYe20+lQWkPjBcCPTr6YvHNaxboCxTzQWkC+jEbj+dU+XblZlGNZrm9tG3y2t6d7fI1IdBv7jW7HSbfxRfG5uohcupEpEFuUMiuSD8x24JAHU4yatQeFNSaaK2m8VX8NyXu0ljZWAQ2wzJ8xkAOcrjOM57Vly2/jyLw7b7jqCWZjeGOPYRIsKhWJzjOz5lxz7VTh1Dxk4g1WOXUJF2y+VOY9wIbbHIeRgg4VTn0ovFbxYclea9yrHqum+tun4eW7LWi6Rr+rabrV/aaxemHTASMySZmwGYgEEhcIpbk+3epJPC/jqLYZpbqJHYqrtenaTuK8YPPQn3HPSqdrbeOLfyza2urxLJPI6COEqryMpD8AYPCn2wD6VaS5+ImyNV/tplimECKYSQJFQxhMEcnblcVK5bapms3WUnyTp28/+B56/gW7Lwn4wk1KC1u9Ua0V5vLkd9Q5jHmiItjdz85wPU1zfibSdR0u5ibUZPNa5QyRSGTeXQHAJPr7Z46Vp6pqPjbQ7+C61C7vbS6uYC8TPtyyGQseMcfOM+oNZF5rmrXloLO5vnktwNojKgDGc9h1zznqambha2tzbCxxTmptwcX2/z/r5GdRRRWSPUZ3fwP8AGB8IeN4JbiTbp17i3vATwoJ+V/8AgJ/QmvsVSCoIIII4Ir8/6+sP2cvGX/CSeDhpd5Lu1HSgsL7jzJF/A/5Dafp716mX1v8Al2/kfnvG2VXSx1NeUv0f6fccd+2l8Pf+Eg8HReMtOg3ajoin7QFHMlqT8312H5voWr4rr9UrmGG5tpbe4jWWGVCkiMMhlIwQR6Yr86Pjt4Dm+HnxGv8ARAjf2fIftGnyH+OBjwM+qnKn6e9fQYeenKfk+NpWfOjhKKKK6DhFooooAdX0f8LF/tr9jbx3pEA3z2VzJcFR1wBFJ/JGr5wr379i7X7WLxbrPgnU2BsvEVkyqjHhpEDZX8UZ/wAqzq/DfsbYd+/bvofPXav0m+Bd7FqHwb8I3MTAr/ZNvH+KIEP6qa/Pf4g+Gbzwd401Xw1fKwlsbho1Yj78fVHHsVIP4177+yX8a9H8NaSfBHi+7FlZrK0mn3smfLj3HLRuf4RnJB6ckHHFKvFyimjTCTVOo1I8F+JWmXGlfEXxFpU0bCeHU50C45OZCVx9QRj61+jfgi1bRfh/otnd/I1jpcEcu7jaUiAOfyNY93p3wt1nV4vFdxF4Wvr6Layagzwuwx907s847E9K8s/aW+O3h3TvCd/4W8JapDqesX8TW8s9q4eK1jYYc7xwWIyABnGcnpzjKTq2ikdUIRw/NJs+bfh/4A8QfFXx3ewaHDstXupJrq+kU+Vbo7k5Pqxzwo5P05r7i8B+DvB3wi8Eyx2rw2drBH52oajdMA8xA5d2/ko4HQV5X+xZr/hzSfhFPb6jrWlWNy2qzMY7i6jjcjZHg4Yg4r2LWtc+Het2JsdY1rwvqNqWDGG5u4JEJHQ7WJHFFaTb5egYanGMebqz45/aW+NcvxGv10XRDJb+GbSXcgbh7uQcCRh2Ufwr+J56eLE4BNfok+l/A7Yf9D+H3Q/w2lfEXws8IP44+K2n+HbWPdazXhe4ZeiWyNlz9NowPcitqU1Z2VrHJiKUuZXd2z71+DOlnTfhH4U064jUvDpduWBHRtgb88mvKvjV8NbfRZNU8UWf2xtK1vVbQ+IINPg2vDYIP3gUJywZ8Mx6/rX0HGixxrGihUUBVA6ADtTjXE3dnrRVkkeF+G5/hp4S1aD4heFPEum6J4Sns5LO908LIn2mdGGx0jb5i45BwMkeua9V8A+LtF8b+HItf0GWWSzkd4x5sRjYMpwQQa82+N3wngvoL7xp4Vhv5PGMJR7NRKskfACFBHJ8irgluOQRkVxfhrWvFi+FE074c6hY6Z4c8EWrPqOp3g/d6reKC0sQ7+WSW+b1IPpSGfTlFYHgDxNB4r8I6RriR/ZZNQskujbM3zoG68dcZzg9636ACiiigAooooAKKKKACiiigAooooAKKKKACiiigAooooAKKKKACiiigAooooAKKKKACiiigAooooAKKKKACiiigAooooAKzvEWj2mu6VLp15vET4OUbBUjoa0aKAPHVbxH8N9S2sDe6RK/vsb6f3H/AJ+9aN1r2peOPElnYeH5bmxsbYrNNP8AdYH1P8gO5r0u8tbe8tZLW6hSaGQbXRxkEVR8OaDpvh+1kt9NhKLI5dyxyxPYZ9B0FAE97eabo1iZ7y4htIAeWbC7mPXgdSfaq2j+JND1h2j07UYZ5FGSgyGx64PJrhNUjh8T/Fd9J1aRhZWaERQbseYQASPxzn6CmfEfwlZ6DZx+INBd7GS3kXKK5xknAKk8g57UAamm6xqni7xZLDaRIvh62BiuFniyJ/qD3449B1rpNP8ACPhuwvBd2ukwJMDlWOW2n2BOBVrwvcfbNAs74wpFJcxLNKFXGXI5P41pUAFFFFABRRRQAV8j/tNeFZNC+IEmrQxkWOsDz1YDgSjiRfr0b/gVfXFcF8Trfwl4xD/D/UdSt4tZmiNzaLnLwuvRvryfl6kZrmxdJVaduvQ+g4bzKWX41VLNxtaVu3f5bnyB4b1rUfD2uWus6VP5N5avuRsZB9QR3BHBFfRXh79ozw/NZp/b2j39pdAfObYLLGx9Rkgj6GvnrxZ4e1bwvrk+j6xbNBcxHr/DIvZ1PdTWTXi0q9Wg2kfqmPyfAZxGNSor6aST6fqj6Q8X/tF6ctjJD4W0m6kunXCT3gCJGfXaCSx9uK+dr+7ub++nvryZ57meRpJZHOS7E5JNQUVNbETrfEzbLMmwmWRaw8bN7t6s7n4KeMtP8D+MJNY1K2ubiBrR4NsABYFmUg8kcfLXT/HT4p6L480Gw0/S7G/t5Le6MztcKoBG0jAwT614/SqpZgqqWYnAAGST6URrzVN01sKrk2Fq4yONknzrz0+4uaFpd5res2ekWEZkuruVYox7k9T7DqfpX0J+0Tf2nhP4Z6L4B09wGlRA4HXyYsZJ/wB58fkaX4M+C7L4c+G7n4geNMWt35J8iJ/vQIe2P+ejdMdhx3NeI+PvFF74w8V3evXnymVsQxZyIox91f8AH1JNdCXsKLv8UvyPG9p/bOZxdPWjQ1v0lPy9P63K+k3PiG5sZPDGmy3slteSCWSyi+7IyjIYj2Az6cZ7VtHxr4k028Ef2W1tZoQsNwohYGYpEYQHOc5CE/dI65qO48cX+o+I31nWbOC4WWwbTpo7ZfIzEVK8EA4bnOefTGOKt2fj6Ox0uGxsdJeNYEZIi9zuCcShXA2jEn7zlu+0cCsotLaR6VenVn8WHUr76rd769dl0+ehWt/iB4mh8pQ0TqjzZDI5Z/MzlWbduOMnbzkZPNWH8WeLItMiubi1ge3dT5M7xkuN5lRmU7slmBkXJB6evNWU+IfmuA2kSvK0kjb4rjbIhePYxjIX75Pzbjk9cYzQ3xGP2l5JdEWMtu/1c2x4wxnOUO3hv3+c+q571XMv5zllh59MIvvXmVfEHifxDN4zNzBpcdld273At7ZITI0Rm3M7HrufDZz09qZH428UagyWccNtNeT4jilS3xMW/dj5cHGSYkzx1HatWP4mskjXMWiyxu179oklW7OeQ4IB2/KxDHnvjOKzbzxrLNqWg3v9lOi6NIkhjLDDkBR97blc7cnOeSTQ5LpMKdCo0oywy0WjuvN/c359dS9b+LvG8tjcavBplp9mnukLTJb7VDK0YVAN33QyIOnBJGeajt9S8c2+oadpf9ixtf2apNZo8OZUVUVCRhuQyqoOfqMVH/wl1rbeErjwufDM32eTzPKM02WR3GRJ9z5nGRjtgAgA81ijxE6+L7bXmswHt0iXyS2M7IhH1x3xmhzWnvMdLCSlz2oRS1t56Ll2fXW5bj13xPDqOr30KPDP+5kvCGYmNYpFCjJYnbu2qeTnpUN94o1fVL7TpZrO2lubKcNDtic7m3lgpXdg/M3YAnitmz+IUdpZWFtFoUTraRoh82YuH2vCxHIzgmHpzjcfSn/8LFvY7gmLT3HmSeaoaQBnOIthO1RuI8rg9fmpXjb4ylCtzX+rK/qu1vy/rqRWPjXxwsN1qCwrcC1CQXU72g+TMjMqvjABJZ16chmHeotV8X+K7FbjSdQs4bSYySSTq1uVk3SrJ15/uzNjvjb6U3SPHL6bqOrTHTftUWo3v2mWK5mLE4V8KxxzhmVs/wCwKvW/xJKF5ptHE9zJLBLJI9wSGMQi52kcE+Wef9o9cU1NW+NmcsLOM21hYtadUu35a/gZQ8da2saqbWxO2No3Jhb94WjSPLjdhjtjXgjGRnFQaR4u1bS9Mh02K1tJIIA64nhZyQxDYJzwMqDgYGRzmug0b4h2qSIup6S0vmtbi5uPN3lhGY/m2kct+765/iPWpdS+I9ul0VsbF7iFbmK4Dy7V3hfL+QgqTgGPCtwcE56mi635w5Kl/Z/VFbf4lb+tXYpL8RL0tGsuk28ivbSRXKkHNxIyzAE+iDz2O0c+/TFaLx54ouJzJDb20lx8zb47ZiwiDGTZwfuKfm9eOTirlp8SrhHia60/7S0aBVkaX50PlhCykqcEkAn8qZb/ABHuo18s2brH5RjHlT+WV3RyoxXC4BPmA9MfIPwfOv5/wEsJJXthV/4F/X9eiOVvdWmvLC2tJ7a1JtoEgjmCHzNisxHOcfxEdOmKz6lumgedmtoWiiOMIz7yOOecDvk1FXK23ufQU4RhH3VYKKKKEUFdT8LPFc3g7xnZ6upY22fKu0H8cLfe/EcEe4rlqB1q4ycWpIxxFCGIpSpVFdSVmffttPDc20dxBIskUqB0dTkMpGQR+FePftafD3/hNPh1JqdhBv1jRA1zb7R80sWP3kfvwNw9196b+y/4x/tTw/J4WvZc3emjdb7jy8BPT/gJ4+hFeznkYPIr6OhW5oqcT8IzXLpYOvPDVOn4roz8qaK9V/af+H3/AAgXxJuPscOzR9V3XdjgfKmT88f/AAFjx7EV5VXqxkpK6PlpxcZOLFooopkjquaHqd9ous2er6bMYLyzmWeCQfwupyKp0UAfU3xZ8O2Xx2+Gdl8S/B0CnxJp8Pk6lYJ9+QLy0fuykkr/AHlOPSvlNlZWKspVgcEEYIPpXd/CL4ja78N/Ey6tpLedby4S8snbEdwnofRh2bt9MivePE3w++H3x706XxZ8PdSt9G8TFd17ZSjaHfv5qDlT/wBNFyD3zWSfs9HsdMoqv70fi/M+Stq/3R+VLXWeOfhz418E3LQ+IvD95bRg4W5RPMgf3Ei5H54NcmCD0INbJprQ5nFp2YEA9QDRtX+6PyoJA6kCu08A/C7x144uETQfD909uxw15Opit0HqXbg/QZPtQ2luEYuTsjjoIHnnjgghaWWRgkcaLuZmPAAA6mvsr4P+FtM+Afws1Hxz4xVV128iGYMjegPMdsv+0Ty309Fpvg74e/Dv4AaQnizxtqsGpeIdp+z4XJVsfdt4zyT23n/x2vn740/FDWviZ4hF5e5tdMtyRY2KtlYlP8Tf3nPc/gOKwbdXRbHXGKoLml8X5H1D8Avj1p/jyRdC8QpBpfiAk+SqnEN0OwQno4H8J69R6D2i/vLXT7Ka+vbiO3toEMkssjbVRQMkk9hX5dxSSRSpLE7RyIwZHU4KkdCD2NfVHwU+L2k/EDQH+GfxQKTS3kf2eC8kbaLsdlc/wyggYbuR69cqtG2sTow+K5vdmeu/Czxvr3jzX9U1a002K18FRr5GnXEystxeSq3zSqOgj7cj098ZHxV+FvhfULHVvFOn6PqOo3bJ9om0jT74w22pyp081Bwx9cYJx3Ncp8QLjx58PvCWl/DnTdZh8nU7h7Ow8Q3S+Sllb4/dwO4z+9PID4AxjvyNb4CWWseENLln1K9m0fwxEjx31jrkmJbS9QgO8Epwrwyctn16etc52nnXw9sPE9/qv/CdDXIrS+a3E8OrxMRpthFFgS6bdQHBiAGNuO4GPWvpH4c+N9D8eaHLq2gTSy28Nw9s7SQmPLrjkA9iCCPY881wPxn+H9n4o8H3WseFd1xbzK+oS6bpoRU1m4KARO7ggsFxnH8Xsea8t+HPi74haG1h4G8PWeg6Fpfh9Vn1+9ncTpFzul8+QfKrE5GxPmHAzwcAH1tRWL4J8T6V4w8Owa9orzSWM7OsbSwtGW2sVJAPY44PpW1QAUUUUAFFFFABRRRQAUUUUAFFFFABRRRQAUUUUAFFFFABRRRQAUUUUAFFFFABRRRQAUUUUAFFFFABRRRQAUUUUAFFFFABXA+IPGerza5Lo3hPTlvZbc4nmZSyg9CByAAD3Nd9XkngnWIfB/iPVNJ15Gh8+bcLgrnoTgn/AGSDnNAG1428Jzagtlq41C2sdc+SNmDFI5pOwU9Q3YetU4/CnjHX5oLfxVqCrp8DBiiOpaTH+6Ovuah8d6na+KfEeiaXoNw11JHNveSMnYvI5/AAnNep0AMgijghSGJQkcahUUdABwBT6KKACiiigAoorzv41/Eq08C6N5NsY59bulP2aA8iMf8APR/Ydh3P41E5xhFylsdOEwlXF1o0aKvJlP44/FO28E2J0zTGjuNfuE/doeVtlP8Ay0cevovfr0r5Pl1PUZdXOryX1w2oGXzjclz5nmZzuz61HqV9ealqE+oX9xJc3Vw5kllkOWdj3NQV4FfEyrSv0P2jJcio5XQ5FrJ/E+/l6Hu+gePvCPxH0WHw18TIo7XUYxtttVXCAt67v4G9c/Kfaud8ZfAvxVpObrQTF4g09huje3IEu3tlM8/8BJryqun8IePfF3hXCaLrVxDADn7O/wC8i/75bIH4YqvbQqK1VfNbmTyrE4KTll00ov7EtY/LrH8jD1HSdV06Yw6hpl7aSDqs0DIf1FV4re4mcJDbzSMegRCSfyr2rTv2ivEKQiLVNA0u9HdkZo8/gdwq237RlzEh+x+D7GJz3NwcfoopeyoP7f4A8wziOjwib7qat+Vzzzwp8KfHXiKRPs2hz2cDdbi9BhQD1wfmP4A17BonhDwB8HbVNc8ValFqeuAboI9oJDf9Mo+uf9tv0rzrxJ8c/HmrI0VtdW2kxNx/ocXz4/32JP5Yrza8urq9unury4muZ5Dl5ZXLMx9yeatVKNLWCu+7MZ4HNMx93FzVOn1jDd+Tk/0Ox+KvxG1fx5qYa4za6ZCxNtZq2Qv+0x/ib37dq57w/qdlp0OoJd6Pbag1zbGGJpSR5DH+NfesmustbjwqPEdlJp8D29oLJlm/tDEifaPLbDYwfl3be34Vzucpy5pPU9f6vRwlBUKUHypbLy133u/xJNF17Qbfw/baPqFhczxrKtzKwK4aUP029ceXx1/CmNrGgJBlLOGaZUmzusEVXkYHy3+8doHA29OM1buh4Jkja4lYPcbolmW2JiQnam9o1x0J39uwxgU+zi8D2U8UiXRuJILuNTI7Ha6jZlwpHKn5+OowPxepxN0tZck7t/iPtPEnhS21KO6t9K8jylTYy2yswwfmXlsZ/wBvr+dMi8SeHJIoI7vTjIIixXfbq3zGKNQSc5IBR+P9oHtTrPTPBtwN63EbGOAyvvuHUEfu8l/l+U7mcALngCqGm3/hmx0q+t5rMXvm3zLFuQeYIMYD7iMjHXAxk9ad2ZqlRldxjNvQbqmuaPJotvZ6bam1dbqKd1W3XClQ+TuJJfO4EA9BxWlqHibSdSLWTNMkV5dRSXs8hdV2qvz7VDnAPQKcgdsVPLceHA0zwXmieayMIRJaAxRp5yEcbM7jHuGDk8HnmobrVfB9taXL2mnwXG+MJFCYhu5efqxGRhTEcg54AzRr3ElGVrU5Xv8Anbuv66hZePFiex8y2ZlF5JcXXU4Uyh1VBnGQABnrjgVjaNrWmx3V7darp0dzJcSKw3oZQq7XDAFyT1Kc5PSrmjReE7jTdP8A7QMEVwsTC4zNIpZvNGScA8iMkrjqeDSeFk8LQxJeX90vnx3qmNHDE+UHX7y9CCpY/h+FK7dtTbkoU4z5acu2nXV7eX6FiLXPCOA02i7sujSRrAo3HMZLBs/KPlkGwcHdU8vibw4zxSmwMlxD5CrMbZU+WML9wA/JyCcdOamXSfC0+lLq0zh4jJGsjLKU2KFjDYA77iwxjPfoKy9JvPDWnanqFy1rHc2xtIWgt3USZkJQugLg4/jGeuOlPVGEYUaibjGba8/TT+v8ij4ivtGv4IZLSOSC5RW8wLCAsjFs5JznOM5PPPTFYVd5BceE2jtZPMsIowU8uBoNxR/KbcZTt3ECTB6kEEccVFaSeGRYmHUbnT5L97hbl5YLXEQCuo8sEAYBXeSAuCSKlxv1OujivZR5VCX/AA/y6dTiKK62e+8N3/iO7ZrG3gs/skscTN+7Dygkq+EAAOOAMdhmm3MHhSDX9PaC4U2SF5LjBaQOq8oCCB8zYwV6DNLl8zoWMe0oNO1zlKK7yW48L+ak1jNpaRS3qzXkdxand5TBDsjGDtw3mZAPQjk1yviOW1udSku7Py1hlZtsSqFKAHAyFULz1GPx5pONuo6GKdWVuRr1M+iiipOsKKKKaEFA60UDrTA2/BHiG68K+KbHXLTJa2ky6Z/1kZ4ZT9RmvtvRtRtdW0q11OxkEttdRLLEw7qRmvgqvoT9lfxlviuPBt9L8ybriw3Hqv8AGg+h+YfU16GArcsuR7M+J4zyr29BYumvehv6f8D8rnZ/tG/D9fiF8Nruxt4lbVrLN1pzdzIo5T6MMr9celfnm6sjsjqVdSVZSMEEdQa/VWvhv9sP4e/8Ip4//wCEi0+DZpWus0uFHyxXI/1i+277w+relfQ4ef2T8exlK650eHUUUV1HnDhRXpnw90HwrZfDLWPiF4q0m511LTUYtOttPiujAgZ13GSR1GcY4A9frXbfDnwZ8NvEcHi/XE8N3dvY2ENjJaWuu6obJImlLh/3wzlDtG0kZPSoc0jWNJytqfP9W9H1PUdH1GLUdJvrmxvITmOe3kKOv0Ir1Txd4S8KR+AfGmv6fp1pbT6Zq1la2hs9Ua8gRHjBcCTgPk5OSOOnaug+HvgbwNN8HNB8Tavo+kXeoX9xdRyvqPiFtOUrHIQuzghjgDIGP1oc1Yaoyva4ngv9qPxhptutn4n0ux8RW+NrSH9xMw9yAVP/AHzXTn42fAvWP32u/C9UuD94nTbaXn/eBBNQfD74YfDjVfCHhC41TSLQ3WvRXLSyNrjw3GUdwogi6SnAA7frT/h/8IfBuqeEPDVxdeGPtct+br+0bmfWWtZ7aKKZk3rDzvIAGQMAH61i/Z9jpj7ayV0yxF8cPgXov77Qfhp+/H3SmmW0R/76JzXOeM/2qPFWoQta+F9GstCiI2iaQ/aJlHtkBR+Ro+H3wX0LxB4C1q+SLULy81G5vI/DV2qsI1jtwdskmMKPMI2jP4VjXFt8NIvgqfGbfDu4S+GqNo5iOsS/LIIN/ndP738OPxppQvtcTlVtvY8k17WdW1/U5NT1vUbrULyT781xIXY+3PQew4qgK+mNG+Evw7uvEGp2OppLp9mnhfTryO5Ny+ILm4LKZDk8jdt4PFVrr4K+HtCTS28R2NyZNM8O3+qazb21wQ19JBKqoEPOxSGzkdsVp7WJk8PPc+caUHBBGQR0Ir1P4yeEdI03wroXijRvDx0WK/keGRIdXjv7dyF3LsYHcrY6gjFeV1cXdXMZRcXZn1N8Avi1pfjPRx8MviasN8LlBBaXNz925HaOQ9pB/C3U/XrH8efhlrGmX2mSJrFx4oGrzPplnaX4cJppblJIgh2BY0BB3emfp8wAlSGUkEHIIPINfWf7P/xSsfiJ4bn+GXj2dnv57Zre3uTIUa8ixjaWHSUDv/EPfOeatSt7yO/DYi/uSOg8K/Fbw/4XfTfC+haRdXfgrRxHpl74iQHyI7lsBSP7yls7m9WHbrs/Gb4f6ZNpF3ryqTommwXGqXWg2sQji1O7A3LJKy4LDjkfljmvPPiF4a1rwT4P07wl4n8SafL4Mhuh9i0/TLQrqesMG3JAwA2jnG5x7Hk4Fdd8Gfid4l1zVYLfxVpts2ma3NLDpxso2YadNHkNZ3AxlW2jcCfU/hzHcUvDifEXR/Cnh3x5Z+K5vESXs1sLzQrS2T7HDazELtiC8oYwRz7HPAr6ArzjVrPwd8G9B1PxNo+gSww3l1Al1BaysEy8gTeFY7VA3k8Y9K4X4e+N/HyfE+60/XLyfUoW1mbT9Q09bVQmmxFDJbXCSL/yzZVYHd6ZzQB9A0U2KSOWJZYnWSNwGVlOQwPQg96dQAUUUUAFFFFABRRRQAUUUUAFFFFABRRRQAUUUUAFFFFABRRRQAUUUUAFFFFABRRRQAUUUUAFFFFABRRRQAUUUUAFZmu6BpGuIq6nZRzlfuvyGX6Ec1p0UAZOgeHdG0MN/ZtkkLuMNISWcj0yea1qKKACiiigAoorP8R6zp/h/RLrWNUnEFpbIXkY9T6AepJ4A96TaSuyoQlOSjFXbMP4peN9P8C+GpNTu8S3L5S0ts4M0mP/AEEdSa+L/Emtal4h1q51jVrhp7u5fc7HoB2UDsAOAK1viX4y1Dxx4nm1e9LRwjKWtvnIhjzwPqepPc1zFeBi8S60rLZH7Nw1kMcroc9RfvJb+Xkv17sKdTadXIj6ZhQOtFA60xDqKKKACiin20XnXEcIdEMjhdznCjJxkn0oE3YuabbadNYX0t5qBtriGMNbRCPd5zdxntW3pOkaTJptnJPPA11nzZ0M2D5bBgox2wQp9fmqpHoMUWqajZ3FwbkWaK26yw+8llHGfTd+lS3HhG7jl8qK6tpXZ3WKME75Nu7GB6nYePpTPPq1YS09o1fX8P6Zam8M2PkLdG9dI3b/AJZqCqqFOTknuRgc9TiqtlY6Hbzaj9vlM0EKxGJgxDneMkAKeWGcelTL4dvVt/ss+pJJF5bvFDHKcbhnacHjBINQHwlefNturcgZA+VxlhvBHTjmNuTx0oM41Y2alV/q5eXRdJKwuohePH7rM5DXLeUWAJzgDdxjAI6d6bZaLpUsMP2owW901wskkAuc7IS+wr/XOc4qvovhmDULGxu2u3jWVj9pAUfu1LFUK+uWGPxFQHwrd+SknnwqHR2VWB3HaAcYxySGB/Ogjnjdx9q7r18xUstFvNSvY7aSSOKO2DRkNhfMBAY/NyV5J9eDUkmi2FvrltbyXYa22PLP5jqpCqT3UnhsDHfmibwlcCZkivrZl84Qxl8qXJ254x23j9arLoLC5sF+0xzw3kjRq8WRgjqCSOD36elBqqkX8NR2t+n9M1v+EVsZpGeK/Kwy3G2BlKspUlMDJOS2H9P4eagPhzTVuY4X1J0eRtuwhMr8hYg4PU4wPqKrJod5FeaZbm/RRPcBEKFv3LlUbPOOcMvTvSweG5b8yTWXmwxCQIFu12uSWVSeBjqwoI52t6unp8i3a+H9HNzGkupSuDJgqAqnBcoByeDwDSN4f06V4DHeNGkhRG5X938gJ38/eJJAxxkVVTwtcSLEyX1myyBmByQdg3ZbBGcfKf0pkegbdVsLOe7if7W7D9xliFDFc5IxyVOKA59W1V/AvRaHpUCzTTXUksSCZSrYRgRGWXAJ5Of1+tSN4ZsWidlvxth3K0ibcfekwzZPog6etVJfDObYXkN2kFu0auBdfK6k54OPZcj1yKePC99CjR3V3BFH5qiSLecse3GMZ2nI+tBLqLpV19Dnpo3hkMcgAYdQCD+opldHN4UuFkk2XUQjQsx3KxKphmB4HJIQ8CkPhK7VmR720WQMQF+Y5+ZlHbuVNFjrWMo2+I52iugXwrdeYsbXtorFUyMsSrMVCqcDuWHPTrWdrOmtp06RiTzlMUblwhABZc7eaC4YinN8sWUqKKKRsFFFFNCCgdaKB1pgLV7QNUvND1qz1ewk2XNpKssZ9SOx9iMg/WqNFNNp3RM4RnFxkrpn3X4R12z8S+G7HW7Fsw3UQfbnlG6Mp9wcj8Kw/jN4JtfiB8PtR8OzbVuHTzbOVv8AllOvKN9M8H2Jrx79lvxj9h1ebwjfS4t70mWzLHhZQPmX/gQGfqPevpKvocNW9pBSW5+HZ5lby/FzoP4d15p/1Y/LG/s7nT764sL2FoLq2laKaNhgo6nBB/EVBX0f+2z8Pf7J8RwePNNgxZ6owhvwo4S4A+Vj/vqPzX3r50jhmkXdHDI49VQkV68JcyufHVKbhJxPdf2ZNJ1ibwx4k1aw1zUYLWK4t7e40220ZNSW6LZKuYmPVfUdBXomjaR4wt/FXxBluvG1zqrWsthBcpa+HYr5pkKFo0EBOE8vecqOnJrw74YePh4R8L6x4e1Dwrd6taapcQzuYr2W0dDH0AZBn9a6o/HKe6vPELan4HmltdZNr+6ttQmt3iW3XauZVG5ie549KxlGV2dNOcFFJv8APzPQPBlh4kmbxRqNvrdytnNq8VpcWUXhCGSdJI4UxLNbE/ulAP8ACCTjPeqXgfVxcab4j0qbx5B/xTr3eo3cP/CIxSRIjTEs8YkwQTuB2YGOnavNtC+Jmm6ZfXsw+H11iW9W8t5oNVuIrtCFA8uScDdLHkZw3TJrLX4kavJr/jjWrvQd8/i2ye0kWPci2wYrgjg7sBQOcZ60cjD2sVb/AIJ6H8FfFHiPX/EF74V0PxMkWiaDZXN5p13/AMI/DNdlA+4hEPKsS5wAfQVv6f4H8RPrXhW4h8c6vBa6Zp19qmms+iCPUY2WVTKkkJOXDl+AevTFeFfC/wAW6n4FvtWvbTTLiaa/0uawR1Zo2gMmMSAgdQRn+tW/A3xC8T+HNX1XVrtdU1a+v9Jl05Lie4k8yDfjDqxycgjIHFU4O7sTCrGy5v1PXNU0v4gReNvh9b6J441KGxv/ADngjn0/7C9nHE5klea3ztZeSRu68Cue1zwXrE2p+JfCWs+K4IvBFgw8VT6pHYhmuBOm1XjVTyW+YBc44rJsPjZ4kt/I1O48Ow3niWDR30ldWnRmLoXVg7xkYZgAQfXPNSP8btbvobSDXfB9lqMDadJpmpxJG0CXluX3RhQg/dlOcYz1PSkoyRTnTfX8zesr7RfE/iNNBj+KUtzbeJ9NtdGjEWhATqqOQkUyk4TGQd4JzznpV7VbzW5tf1WbQ/iJqOoaj4A0aaINPpUcfnHzFjaB8kiVW2j5jnpXmE/jOzg8Z+G9b8P+ArXRrLQJ0mjtodzS3RVg2ZZiNzHjA44ptl481C11DxzeJoUu/wAWQyRnDMPspeTfkHb82Pwp8jJ9ov6v/W56D8YI4rnRn8H+LviNp9tr2kRfb102HRFgso5mjB8hZY+dxU9xjJrF8V/BvStA8Ex68+p+JrmaTSI9QBh0QvaIzoGCPMGwuCcE4461n+IviVZ6/bXeo6n8NdNuvFN5Zi0m1Wbe8ZwoUSiAjaJMAc54x+FT+KvihbeIvCsWk3ngrUVvIdKj06O5TVrhYxsTarmEAI3POD1oSkrBKUHdv9TyOpLWea1uYrm2meGeJw8ciNhkYHIIPYg077Ldf8+0/wD37NAtbrP/AB7T/wDfs1scx9g/C7xZo/x2+H0nhPxNN9l8U6cqyxXMR2yh1+5dRHswONwH8jXO/FebxT4fhvbWawudD0B7u0tfE3iG1RYrvWpGUKZIUBIC4znHJ5z3FfOPhvV9a8K69Z69pUk1ne2kgeKQqQD6qfUEZBHcV9uaJq+h/Gz4a2Os28ZOoaXcLefYPNwsd9EjbEk/vRliCPUfiK461Pld1sephq/OuWW5F8Cdaj8bfD7UfD/iCRNasLe4l0+2vLmMp/alqoGHKNzkA4J9RnrXA+PfC/hvwf4zi8Hya5ceEvB+qWJvdS1CS4eSfUmjYqLQStkqqqeFHUN0PFckZtS8aePbW4tbqJ/Gc2hhkCu1s2iahaNl1ZeiRyBTnPBLdq+m9C1Twj8QNKmhWTSPEP8AZ0whusxCWJLgKCSu4YI54IrA6jnvgt4wtdYgOm6T4dOh+FraFIdCkupws14q5DMsTHds6YbnPP4enV8ueGvCXh3xFp3izT/EEk0fxVt2ublZryZ4TbCNv3DwP9wRAbOnY+le/wDw78Q2Ou+HLNY9c03VdRt7eJNQazuFlCzbRvztP97NAHSUUUUAFFFFABRRRQAUUUUAFFFFABRRRQAUUUUAFFFFABRRRQAUUUUAFFFFABRRRQAUUUUAFFFFABRRRQAUUUUAFFFFABRRRQAUUUUAITjk9K+TP2ifiKfFeunQ9KnJ0XT5CNyni4mHBf3Ucgfie9fVWq2MOpabcafcGUQ3EZjk8tyjbTwcEcjivPh8DPhv/wBAef8A8C5P8a5cVSqVY8sHofRcO4/A5fXeIxUW5L4bJaeerWvY+PaK+wv+FG/Df/oDz/8AgXJ/jR/woz4b/wDQHn/8C5P8a87+zavdH3H+vWXfyz+5f5nx7Tq+wP8AhRvw3/6A8/8A4Fyf40v/AAo34cf9Aef/AMC5P8aP7Oq90H+vWX/yz+5f5nx9QOtfYP8Awo34c/8AQIn/APAuT/Gj/hRvw5/6BE//AIFyf40/7Oq90L/XrL/5Zfcv8z5Aor6//wCFHfDn/oET/wDgXJ/jR/wo74c/9Aif/wAC5P8AGj+zqvdB/r1l/wDLL7l/mfIFFfX/APwo74c/9Aif/wAC5P8AGj/hR3w5/wCgRP8A+Bcn+NH9nVe6D/XrL/5Zfcv8z5Et557di1vNJCxGCY3Kkj04p6XV0qIi3MyqjbkAkICt6j0NfXH/AAo74c/9Aif/AMC5P8aX/hR3w5/6BE//AIFyf40f2dV7oT44y1/Yl9y/zPkb7Vc+UIvtE3ljOF3nAz14qb+09Q8mWE3k5Wbb5mXJLBQQBnrjk8V9Z/8ACj/hz/0CJ/8AwLk/xo/4Uf8ADn/oET/+Bcn+NH9nVe6E+Nsse8Jfcv8AM+RFnnQBUmkUDoAxAHOf581J9tvNoX7ZcbQpUDzWxg9R9K+t/wDhR/w5/wCgPP8A+Bcn+NH/AAo/4c/9Aef/AMC5P8aP7Oq90D43y1/Yl9y/zPkj7beYI+2XGDjI809un5YpDcXBEYM8pEf+r+c/J9PSvrj/AIUf8Of+gPP/AOBcn+NH/Cj/AIc/9Aef/wAC5P8AGj+zqvdC/wBd8t/kl9y/zPkVppmxulkbByMseD0z+g/Kpjf3zFt17ctuIJzK3JHQ9a+tP+FH/Dn/AKA8/wD4Fyf40f8ACkPh0P8AmDz/APgXJ/jR/Z1XugfG+Wv7EvuX+Z8lJd3caoqXU6hG3IFkICn1HpTftE/mrL58vmKcq+85HOeD9a+uP+FI/Dr/AKBE3/gXJ/jR/wAKR+HX/QIm/wDAuT/Gj+zqvdC/12y7+SX3L/M+Svtd0fNzcznzeJMyH5/r60fa7v5/9Kn+fG/94fmx0z64r61/4Uj8Ov8AoETf+Bcn+NH/AApH4df9Aib/AMC5P8aP7Oq90H+u2W/yS+5f5nyfb6lqFuwaK8mBCsq5cnaGGGx6E561D9quc5+0TZznO8+uf5k/nX1t/wAKR+HX/QIm/wDAuT/Gj/hSPw6/6BE3/gXJ/jR/Z1Xug/11y29+SX3L/M+Sjd3RCg3U5CABf3h4A5GKbJcTyII5JpXQYwrOSBjp/M19b/8ACkfh1/0CJv8AwLk/xo/4Uj8Ov+gRN/4Fyf40f2dV7of+u2XfyS+5f5nyNRX11/wpH4d/9Aib/wACpP8AGj/hSPw7/wCgRN/4FSf40f2dV7of+vGX/wAsvuX+Z8i0V9df8KR+Hf8A0CJv/AqT/Gj/AIUl8O/+gRN/4Fyf40f2dV7oX+vGX/yy+5f5nyLQOtfXX/Ckvh3/ANAib/wLk/xo/wCFJfDv/oETf+Bcn+NH9n1e6D/XjL/5Zfcv8z5Gor65/wCFJfDv/oEz/wDgXJ/jR/wpL4d/9Amf/wAC5P8AGn/Z9Xug/wBeMv8A5Zfcv8z5Nsbq4sryG8tZWiuIJFkideqsDkH86+1vhv4ot/F/hCy1qHassi7LiMf8s5V4YfnyPYiub/4Un8O/+gRN/wCBUn+NdN4M8G6F4PhuIdBt5reK4YPIjTM4LAYyMng4rqwuHqUZO70Z83xHneAzWjH2cZKcdrpbdVuP+IPhfT/Gfg3U/DWpKPIvYSgfGTG/VHHurAH8K/O7ULrxh4F1jUPDK6vqelzWdy8c8NvcvGhccbsA85GCD6Yr9L6+Vv24Ph7uW1+ImmwcrttdUCjt0ilP/oB/4DXrUJWfKz4HF07x5lujwxNS+KRttJupNZ8TQWmrzeTYXMt3KsU77gp2tnBwTWpqVv8AFq1uPLtfEOt6tHiXM2nahLMgMbbJFPQhlbjBHoRmuMj8S6+bfSLN9Turi10iYTafbSOXjhfcG+Vfciuv03xx481FNV/szT7VbOOJpLuC3gMMUDM7MZMhg28sW6k56YwMV0NM4YtPqyql18XHWdlvPFxWAOZT583ybPvZ57YP5Greox/F+0vZraPU/FF4sdybVZra5meOSQdlOcnnjp14qtffEPxtCLnTrwwnFrFZSKsZG3ylfD7o2GXxI+Tkhs8g4rT8K/EDxne6utwul2eoeQfOuMRLE7wmXIjLk48vzpFOMZyeuKNeyGuXa7KdhJ8UbmXV4ZvEmt2D6RbC5vFur6ZWRGxt4GSc5HPTnJIFXvDWn/F3XbmKCPxBrloZTEYzc30yh0kLDeMZyF2nPcelYt34k8V6Dr8euXGn2Nre3mnRrZ/ugRBbiPy02KG+UbB0fORgkHg1JP8AE3xdPFbBYrGOK2RfLEdphcKc5646k5xgfSiz6AnHq2SyP8XlIK3vi6SNo3lSRZ5trxrjL8ngYZTzjhh61c+zfFaPU9J0278TaxY3epwT3EcdzfzIYki3ly46jhGOBk/jWRN438XX2j3FpHbxCAWy/a5YbQhnCmJFlkb1/cxLnge2TUV54/8AE11r9prka2tteWkdwkTW1uUCmff5j9fvEyMc9ieKLPsF492bN/b/ABjs797M6h4nnYOyI8F5I6SkAE7Dn5uo9+cdafodn8ZNYVJLXUPE6wsIm8x7uUfJI2FfaCWI78AnHNYnh3x/4n0S5t5bYwXFxZxSIj3MJkdd0olZic53bhyT24Oa2F8Q+ObO8N4dH0/7X/Z1pfTP5KmRoonj8iZwG+8MIMYGQeRzmhp+Q04vqyqlx8W5FDR33iyRDAbhWW4m5i/v9eh7etTwyfE+fw3Y65beJtbuYr55FtoIbyd5X2Z3nAG3jaTjOcDOKowfETxMgmMdvZh7u2jt5pUgdXmES7UcsrDLKvHHGOoNR6b4w8T+H7fStNisoILnSnaewkltm8+EyZYMATg/f3AlT2os+wrx7s2dLtvjDqCXBh1HxOjxQtKsb3UoebbIsbKgzywZv0PpVOzuPi5eeQbW88WzC4DGIpcSndtIDd+Mbh19RVWf4geIp5PtQs9PSYRiNp47QhjGs6zKhOcbVcDHscVoJ438c6tpq2dvY232YEqzx2mxSzYflidoJEWe2cHqTRr2Q7x7sz9Q074la9a28WoW/iPUYHkbyUuGkkXeuc4DHgjmrvwV+IGo/DLxyl+VlNjI32fU7M8F0B5OOzqckfiO9aWo/FzWZrGya30qOG8hidLiZmby5UkOWwq7du5wrA5yNoAOM153ql9JqN0LmaKBJCuHMaY3nJJZvVjnk96aTas0JtRfNF6n3T8TvC+i+NtBt/ES+Kv7H8LSWrXWrS2EKrJfwbQybpQN20YOV5+mRXmfwm8da14V8M6bJeNpOh+ANMnmVNQuLQpda2mSI/KhHJfGCWHXHJ6isn9j74lraXh+HOvSq9jeljprS8qkh+9Cc/wtyQPXI7113xP8I69ofjO41jw94av/ABlr00MlzY3mo7DY6NCnSKGLgNIP4QR6YBOa4pwcXY9SjVVSPMdx8f8ATbrxP8MILrR7S51C1a4tbq9trYFZ7uxDBpI175IIO32rkrq9+H/hDVPC3xM0Z7Xwtov2K5tbzTzatBd3gxiNPJ6sVcZyenXPNTfs2eOL/UvEF74ZvvEr+KVuLCPV0vWTbJaSMQsttIv8O1ug9PrWT49+Hd1a/FPVPEF3e+V50tvqGka7qUxe3s5BIEexlVjjY+/5cDPQetQan0HoupWWsaRaarptwlxZ3cSzQyKchlYZBq3XjPwW8YeFtN1u88C6Tbazb2D6ndpptxeBfszyod0tvCRyoXJYK3JBP0r2agAooooAKKKKACiiigAooooAKKKKACiiigAooooAKKKKACiiigAooooAKKKKACiiigAooooAKKKKACiiigAooooAKKK5D4r+MH8HeG47ixtY77WL+5jstLs2bAnnc4AOOdoGST7UAdfUdxPDbxGa4mjhjXq7sFA/E1ynhf4h+HNcYQrepDO1/JpsW87Uu7iJQZBAf41HPPHSuC+Ovib7ZqC+HbWTMFsQ9yQfvSdl/AfqfasMRXVGHMz0Msy+ePxCox0XV9keu/21o/8A0FrD/wACF/xo/trR/wDoLWH/AIEL/jXzb4T8PP4guLqNLqC0S1gM8kkqkgKCAenPetXT/AtxqVxfQ6VqVnfNaW6zHYjrvJJ+QbgOfl/WuKOOqySah+J9BV4dwdGTjOu01v7u1/PY99/trR/+gtYf+BC/40f21o//AEFrD/wIX/GvnaLwjfyXmi2sckRk1aMyICCPKAJB3fTBNW4PA943iK/0aa8tYGsoPtDzsrFGj4+YYGe9NY2q/sClw9go74jpfbonb89D37+2tH/6C1h/4EL/AI0f21o//QWsP/Ahf8a8DufA13DK4S/s5ohp736SoGw6KcEYIyD9azNH8Pz6npc+oRTQokNzDblWByTIcA/QUnjqqduT8Rx4dwcoOar6adO+x9H/ANtaP/0FrH/wIX/Gj+2tH/6C1j/4EL/jXgmqeA9U0261KG4kgxY2gug4BxMmcYX3z60278GSWcLx3Os6XFqMcPnPYvIVkC4zjcRt3Y7ZqvrlXrD8SFkOBkk1iL38vT/P5Hvv9taP/wBBWx/8CF/xo/trR/8AoK2P/gQv+NfLmBjoPyowPQVl/acv5Tt/1Pp/8/X93/BPqP8AtrR/+grY/wDgQv8AjR/bWj/9BWx/8CF/xr5dwPQUuB6Cj+05fyi/1Qp/8/X93/BPqH+2dI/6Ctj/AN/1/wAaX+2dI/6Ctj/3/X/Gvl4AY6CnYHoKP7Tl/KH+qFP/AJ+v7v8Agn0//bOkf9BWx/7/AK/40f2zpH/QVsf+/wCv+NfMAA9BS4HoKP7Tf8ov9Uaf/P1/d/wT6e/tnSP+grY/9/1/xqza3NvdRmS2nimQHG6Nwwz9RXzDpdjPqWoQWFrHvnncIg9z3+lfSXhrSLfQ9FttNtR8kK/M2Pvt3Y/U114XEyrt6WR4ucZTRy5RSqXk+luho0UUV2HghRRRQAUUUUAFFFFABRRRQAUUUUAFFFFABRRRQAUUUUAFFFFABRRRQAVn+JNHsPEGg32ianCJrO9gaGZD3Vhjj3HUe4rQooB6n5teJNL1r4W/FCWzOwahot4s1tJJGGSVQd0b4PBBGDU2n/EG8XxD4g1zVrGLUrnXFf7TBuEds7MD9+LaQwBIIwVIIzu619KftrfD3+2PDEHjjToN19pK+XeBRzJbE/e/4Axz9GPpXyfpGsWtjoeq6dNotneTXyIsV1LnzLUg5JT613wkpxuePVg6U+W+h38Pxe1x7lUs9EfYzeabaKdyrjzXkbgLyCH2k46D8KsXvxXaAWf9n+H57iytoYFMt1K2CyC23Ko2kIm63xjJyWJ9qwfDPi3QtLvLK/mW/aeLS0sXVYVKqVcMWB3DOR0J6EA4PSsbX/EFrcaLe6Tpj36Wk2pG6ijmk4EZTBVuTk7+fTvRyrsHO7fEdHf/ABHu7rwxq2n6naTC7uLG1tNOMhZvIVVMczqzYxvTjAB6+1LonxQaxihC+H3uZYdLSxC/b28lVRNpZYtpChhyw5yeciqWoeMND1CbVJrzSBJJMiR2jyoZdqhCCCC/yHcQcrxx0qafxnoCW88NnpoWMtIyxmyiCkvCq4BByqh16ZOQeSaOVdg5uvMbWr/GBnuJLTSNNu3tXhWJTJdsJGfNuwAUDAj3QY8vnO9+RmqrfFe8huYZNP8ADn2W1truOaeJrhnEm2SdyjnaOrzkjI4Ma8GsyLxN4Ngkne20SaMBo2tgYYyykOHLbs5BB3Af7O2qujeKNGht7+DVbW5vLW41I3aWqrtGC6k7mDfMCoI2EEZwQRzRyrsPnd/iLujfEy40/wAU6trraYbiTUDA2DciN1MONqsyIA6Nj512jdxzS6V8Q9Vt/FZ12fTby4ebSodPRIrp43CReX8yPtJGTHyAMfMag1TW/Ck2g3xhsIBd3DyRxIloqMPki2SE5OzDBzhepz0qbRfGGl2GmadY/atWIggPmSbFLxyl42Owl/ubY9m3jgk85xRZdhXd/iNg/FrUZ7iwkbw1tjjWXNvbOI4pgwYHb+7Lrw3zbW56gqaz9L+JEY8XXXiTUrW/M7aNHYxpFetuMieWAVkIzGCEJPDck9c1Ha+MtJjuNNm+1axElrPNdtEqAgSv91Ad4/dLhRtGM4PrXDam8Et200EssvmEvI0kYT5ySTgAnjpTUV2FKb7noqfFy6NzczT6HDIsto9tFAtyywxb2lLnZggg+aOOv7teeopV+Lt6st60enXQju5UlaBtScxKRFJGyBduPLIkyE7FBya8xoHWnyR7E+1n3PSr/wCKkt1p2qWf9jvGupKokzeBwg2FGjUNGdsWDlUGCp5Brzy6aGS6le2hMEDOxjiL7yi54Xd3wOM96hpRTUUtiZSctyS3mlt547iCR4ponDxuhwysDkEH1Br7/wD2fPiJH8Q/AUF7O6DV7LFvqMY/56AcSAejDn65Havz9r0L4A+P5fh78QbXUZZG/su6xbaig6eUTw+PVTz9MjvWdWHMvM1w1X2c9dmffGnaPpOm3FzcafplnaTXT77iSCBUaVvViByfrWL8UvCaeNfBd3oX2gW07Mk1rOy7ljmjYMhK9xkYI9Ca6WCWOaFJoZFkjdQyOpyGB5BBp9cJ7B8opLN4Z8QXt9qFppms+Lv+Ewh8mws7iW3sLK7mt2G5nYfNvHOOzY57V9GfDjxVb+MvCVtrkNu9rIzPDc2ztuME0bFZEJ74YHnuMVxvj34Ox+JvFEmp2viK40ywvrq2utVsUgVxcTQf6uRGPMbY+UkZyK9F0LRtL0Kxax0ixhsrZpZJjHEMAu7Fmb8STQBfooooAKKKKACiiigAooooAKKKKACiiigAooooAKKKKACiiigAooooAKKKKACiiigAooooAKKKKACiiigAooooAK8Y1iO1+Luta5Z6voNp/wAIj4elnto9RWRxfm8jA3mHb91R7g5wOPTuvit4pXwr4Ve4h1HTbDUruQW2nSaiWFuZ25AcqPlGAeTgZxk14Pplhq154/uNF1C68U/DjVPEkjG7t7CIXenag5U75IZP+WTEAnPOPWgDV+F+gaf4Y8MW3xETX59Z0uGxe38LWt1AI5bRpXbzQ4HBfcCN3cZ6cVy9xNJcTyTzOZJZGLux6sSck11nxHm0/T3sPBuhqY9I0GEW8a7s7pMfMxPc+/rmuQzXz+Pr+0qcq2R+ncNZd9VwqqSXvT1+XRfqdj8L9QfS7rVrsW15LGtgwlktWUPCu4fON3/166O11LVnmu5tJtdaubjVLGJ7O4uZIyyiKQksSMAJyBz61yXgDUNPtW1ex1C7Wzj1Gxa3SdlLKjZBG4DnFdTZ+INGs7jTtLt9ctmjtNLa2knltme2ndmzsYfeC+9XQkuRJyt/X+RhmVGTxE5Kndu3RtWSv081a3/DlnxL4vOma1Dd3/h2S3v00xoYopCPKLO2WYFTyp56c81QsviBpv2uG8n024tJ/wCzmsZDZsBtG4FCm454GetYPxFvdHu7yx/suSB2jt9tx9m3iANngRhuQMVy4PFRVxM4zaTOjCZRh6uHjKcGm15rv0u9Op6LJ440abUN09nqU0B02Sxknd0NxLuYHJPTgZx9ay7TxBoem6fdWGm21+YZru2uFM7KWHltlgcevauQBHrRmsniZs7I5Rh4KyvbTS/Z3R6HefESO607XrKW1mYXjObGQ43Qq3JVvbIzxU1t4/0gT3OoS2F+Lu9i23UKshhLhNocZG7sOM15tmlBqli6u9zL+w8Hy8qjb5+n+SfqOHSlpM0ZrnPVHUUZHrRmgTFHSnU0HinCgBRS0gra8GaHN4h1+DTo8iInfO4/gjHU/wBB7mqhFyaijGtVjRg6k3ZLU9C+CXhvyrd/EV1H88oMdqCOi/xN+PT8D616hUVrBFa20dvBGI4olCIo6AAcCpa+ko0lSgoo/J8fjJYyvKtLrt5LoFFFFanGFFFFABRRRQAUUUUAFFFFABRRRQAUUUUAFFFFABRRRQAUUUUAFFFFABRRRQBDfWtvfWU9ndwpNbzxtFLG4yHRhgg/UGvzl+NPge4+H3xC1Hw84c2obzrGVv8AlpAxOw/UcqfdTX6QV4j+178Pf+Eu8AHXdPt9+r6GGmUKPmlt/wDlonvgDcPofWtqM+WRzYqlzwut0fJOn33g+PxB4dnt7G4gt4IR/an2phIksu08qOeM47enFa6y+Bbi8k1Oa5hhkMtu8USRMpQARb9ygbCf9ZnC4yOOoFcl4RsbbUtUktbjYd1pO0QaUIDKI2KDJIH3gPrXVW+m+HLi0mH9l2kd1HpMc+xLl2zOZCrDBlA4AzgHvnB4rqZ58G2uhXMHgP7JLI0264NmpWJZHGJfm3HdjBbOwgYAAJGO9VtLfwjJo1mmptvuhB5b4LJ5bFpiW+Ucn/Vdc9anvfD2n3Xiqw0iyhit7CZW8m7guRK9yoj3b2BbCnIPZQM+1Tw+DvD8mpQ2f9uODIzGQmWICFAI8gnnLAuenHyH8DQLO+yJblfh3PK0zeXCJLiLKQSSKI4sR7sAjk/6zI7HGPejZL4HuYrbzglnL8sku6SV1yWlzGfYARc56sat6Z4V8No2Ly+nucwRypLHPEsbN5yK64zu+VSc5x0JFNi8H6DLcsX1lo4jC0weJo2Vj5m3Yi5LfIOuevY96NCrPsiK8/4RmTxJpi6dNG+l6ck80u4YMiJLI6KSQCxYbB681T8Py+Gbv994g/4/Lm7meV97qqLs3JwvGDISCewHauaureS2m8qTbnaGG1gwwRkdPY1FVWMufXY9Kn0vwfZaJFqSkJFcidfM84yOoIlCKoIwx4XnAI4z1qlcw/D1JWVXDhjsBjmlKop83DjIyWwIsjpkmuDopcvmPn8js9ePhS18Nz2+kXMU15NFDuIVuWVySRuzt+UjIzWhrNl4B0+8ktmbe6OsbCGeRtqGRQXzjlwhc4HHC9a8+oFHL5hz+R6Pb6h4LsLS8soFtSbgKXkQySKrCObGwsMkZ8rOR1Y+gxl+LG8IXFu91p0ha7mvmaQoSu2Mu3RMYxt2ke+a46gdaOUHUurWO31y68KWWi6na6IIJLi6WNFcNI2EErHgsOGKBCw6Z6VxNFOjR5JFjjRnd2CqqjJYnoBTSsRKXMz7P/Y48eP4i8ES+F7+Rnv9DCrG7c77Zs7OfVSCv0217vXmn7Onw7T4feAYbe6iUazf4uNQfurEfLHn0UcfUk16XXBUacnY9mipKCUtwoooqDUKKKKACiiigArmPFvjbSPDszWs4mnvAobyY1xgHpljwP1rp65Px+uh6bCniLUtGGoTRbYU6YGSSCQeMZ74PWgDkH8ReOfFrGLRbNrK0Y4MkfyjHvIf6V6R4Wtr+y0K1s9TuEuLuFNrupJyM8ZJ5Jx3ryzVvGfi7UNOkubG1/svTYxgyRJj6AOep/3a1fgpBq015f6tcSyPaSqIy0rFjJIDnIz6c/nQB6jRRRQAUUUUAFFFFABRRRQAUUUUAFFFFABRRRQAUUUUAFFFFABRRRQAUUUUAFFFY/jPWrXQPDV5qd1fWtiETZFNc58tZWO2PdgE43EdBQB5Z8UvEeseJ/E2o/D/AEDSfBfimy+zgXdhc6mYrtHH3uOgK8YIyR3xR8MX8eeAfhnq0XjmGCNLBxHoatcrcShWBARnXqFyAM4OAe2K8kTwh4g0rxNoFh4y0fV9LtreW4jl1/wziea9ubiXkyyj5kGDtwRkenJr1H4sObd9J8D6TJfXsWmwAv5sjTzSPjjcxyWIXnPvXPiqvsqTktz08nwX1zFxpy+Hd+i/qxyM+g6y17ZrdwGOXUlM8MkrDDqeS5Pbjmr9lF4haGOPToLK9t+VilS0iYOBjPLqGPJA57nFUtLg1+4WLUrOSSQ2bGOLfKCy7V3FVVjyNpOQB0zVzSm8UXLSzWkQiSKHlTAsceyRh0GMckA/hmvCglfRPU/SK8pNWlKDt32T9Pu69yWFfE8tsbhbOx2bQy/6Jb5bLBcAbeTlhx15qMS+JPt7WH2Kz+0qm8x/Y4MlfUfLz+FQjVvE2IIws/EeIQLYcgFTuHHONiHPtUmkT+IrrUPt1k8Kz3jGEM3loGZNpIAPAPIqrptJNmXs5RTlKNPy/r7x1lN4kvI4ZLWytJFm3eWRZQDcFOCeV6Z4+tTQDxTOI/K0+0bfnbizt+oIBB44OWAweeRTdOj8TWVtBbWclssMgkdR5kRVl5DMxJ+78p5PHFRm+8S/YGkWTzLezlEJMSKwVhtYHIHI+ReenFNOy1uTKPNJ8ip2/wCHLYh8UFF22dm0pcr5Ys4MgbVO7O3GDuA69arT3HiG3hkmns7ONI0V3LWcHyhvu5G3qcdOtQx6l4kt1VdtwFx5YVrfg5AwMEc8AflSi48Qz2N3C0bpBb2/lz7oQu2MEHbkjrkg+tJyXRsapSXxKnb/AIJN53iTapFlaHcA2BZwEgFSwyNvGQCee1TlPE6pua008ESGNlNtb5UhQxzxwAD1NUbXVNfZxDFw0qLCWa3UZAXAJYjqFbGeuDVqW48VRWbXU0DeSoQENbqRsaMgcY+4VHPbgU4tW3ZM4SUrWpkpj8VCFpW022Cruzmzgz8uc8Yz/C35Go7uTxJZwyTXVjaxRxhSzNZQcZJA/h65B49jVGTWNcMa3Mk02xyQshj4Y/PnBx/tv+dS6k3iC+t915DK4ll5QQ4csi5yQBno/XvmjmVtGxqjJSXPGFvQuOPFCIXbTbcKFDE/YoOAfX5eKc6eKk37tNt/kALYs4D3I/u89Dn0wc1UGr+ImbeyzOJYxv8A9H/1qL6nHI9/XBqO78TatcPKTMiRyPuEaxqFQ7ieOODknnv3o5492SqFZvSEP6/pmi6eJkQn7FasUVjIq2UJ2YJBH3cE8HgZ6Gqep6drtxKDd2KI6qABHHGgOWIAwuMtkHjrxVRNc1RbeSD7RmOTduUoCMlixPTrlj+dSf2/quDm5By/mcxqcNuLbhxwck8j1qXODWrZpChiIO8Yw+5lO+s7mxuTb3cJilADbSc8HoeK9y+E/hv+w9AF1cR7b29AkkyOUT+Ff6n3NcD8NtLufFXiP7ZqCo9nZuJpSIwu9/4V4HTjJHt717iK9DAUFd1PuPmuJcym4rCdd5W/Bfr9wUUUV6h8cFFFFABRRRQAUUUUAFFFFABRRRQAUUUUAFFFFABRRRQAUUUUAFFFFABRRRQAUUUUAFI6q6lWUMpGCCMgilooA/Pj9pD4fnwB8SLq1toSukahm70844CE/NH/AMBbj6ba4RNMD6BLq32y1HlzCL7OW/etkfeA9K+8f2mPh+PH3w3uY7SEPq+m5u7AgcsQPnj/AOBLx9QtfACIWlWMgqSwU5HI5rupT5onkYil7OfkzqJfDrRXTjTbuSN7e0FxK7E5wVyQu0DnB6ZORSTeD5BMUh1CBkMywxmRSpYnbk49t4/Wo7zw/wCII7iaEPJIlu+wM0+3jPHBPHHOOwNQf2P4i8gt++A4Ow3A3HGMfLnOQMfhir+ZFv7o+DwxLcRRSwXkMqyYbiNshCXAbn/rm1SSeG44dUt7GaSRn8maSbyhkuY2cbUz3IWo4vD+uKm6KRAyuiIqXIy2Sw+XBxwVbPpzVPUdP1XT1S6uyyESlEcTZO7rkYPvnPvR8wsrbGhF4YmuIluIZvs8cnzrHOp3ImWGSQMZyp4HOOasR+E0ktAFvohPvLNI2Qgi2xkHGOp8xfpXNtdXLDDXMxG4tgyHqep+tCXFwjBkuJVYdCHII4x/KnZk3j2NseGZvs0k32+1/dxI7DnqyllXP0B5+lOuvC9xArt9shdUOzKo5y+4rt6cDKn5jxWGtxOu7bPKNy7Ww55HofagXFwN2J5RuBDfOeQeoNGoXj2NjU/Dk1jDdSG8gmNsFLrHknkkH6YI/UVPF4TumEDSXUMQmVSNytkMWVQpA93WsKS5uZFZZLiZ1bG4M5IOOmaPtFwdubiU7QAMueMdKNQvHsauraL/AGbpENzLLvnklClVB2qpjDDkjk89qxx1p8k00iKkksjqv3VZiQPpTB1poUmugte/fsefDj/hIfFDeMtVt92maRJi1VxxNc9QfcIDn6la8Y8G+HtS8V+J7Dw9pMe+7vZhGvHCD+Jz7KMk/Sv0W8C+GdO8H+E9P8O6XHttrOIJuI5kbqzn3JyT9awrz5VY6MJS55cz2Rt1Whv7WbUJ9PjmDXECK8iegbp/L+VVvEurQ6Lo89/NglBiNf77noK8k8J69PaeL49Su5SwuZCtwx7hj1/A4P4VhCk5Js6MTjI0Zxh339D22igUVkdoUUUUAFFFFABUdxDDcRGK4hjljJBKuoYHHTg1JVRdU05r9bBb63a6ILCFZAWwOvFAHi/xI8Tf21rX2NVePTLOQosa/KXIOGb27gelammax411e3gs/DemDT9PhwsexcLgesjdffFbfjr+wPCt9HqEOiQ3up38xcebllXkbiF9cnjHc1T8Zaxr+o+MoPDeiXbaenlKy4OwklN/J6jA4xQB6dCXMSGRQr7RuAOQD3p1cf8ADLXr3VLO70/VTnUNPk8uRj1YcgE+4IIrsKACiiigAooooAKKKKACiiigAooooAKKKKACiiigAooooAKKKKACiiigAryL9oRbnWLrQND0XXdAi1Wxuv7YbS9SkZVu0hGVLEfdQHJO7AOBzxXrteAfFb4Z+K9U8aa/rHlWt/4c1D7PcXcdvk6jLFbx/wDHlFxgLI3JOfTPSgDN+Cdt4si121udfs73S9M0aK+1fUbyO7EkGr3Vw/DK6Ha6Ko+7k4IHrWWfEmqJ4nuPEFrcmC9lkdwwAOA3GMH24robSyvvBfwYk0u7sP7Hn17VJrqLSxJuFjbsQRFn1AC592NZ+ja9punaHaW8ln9qnWVmlQqoXHmKwOSMk4BA5x8xryMfU5qihe1tfmfccN4V08LKv7Pn53y28lv+OhQ03xBcWNo0KwQSS+e88c0md0bsmwkAHB49e9XZPGepNcCbZEp+QlQTtyrBsgZ4yRzVm08SaYJYIVs2t7WON9zbEd3bydifw9dwz6ZNOfxXYEll0jYfODkbEK/eDbyMffxx1Awa44uy+M96pDnld4e79f6/Aq2/jLUojxHCw2gDk5GFQDBzx/q1P51S0/XpbSKFRbQyyQ3TXUcjM2QzYDDAOCDgVZ1nXrG+s4LaDTfISOfzG5BZhuY/e65IbB47Cr134rsZWkEOjgRvHskD7SXGx1GTj1ZT/wABo5rvWf4DVK0fdw+++vb/ADuyjF4gvLbTLOCWyje2EEkI3u4SaMk7hgHAOT94c8CltdWv9FhuLYaakC3EjOivvGwlChA5+YbWPXNWL/xLa3Gr2d19hlWG3jmQISmV8wsQV4x8u4YyOwqe48W2s00839nsHcNtOV3btwKknHbHTvTuv59vIl05tW9ho9Xr1vp/mQjxZqcAaVrOFXnuGn8xg2WIbOM56A8e1QnxFqN5p76cLVJTJEIA67i2NqDpnBJ8sHn3q/ceL7ee4eQ6cZDJISxkCFihZyU6f7QGfakh8W28SyRx2kwhfyj5I8vYuxWUqPl6HOfXNPmW3Pp6GaoyS5lh9fUqweMtShsre1EVsVg8vDEHc2wg8nPcKgPsoqIeKb4QLEI4hiNY2O5jvAjeMZ5/uv8AmAauR+KLFbdo10eJXeAK77VO6TGGOP7p447YqDR/EUVjp8FobBZVjxvJVTv+ck8kZ5U7aXPt75fsFZv6vrfv+JVl1i6h0q20lrWGH7NKk4YqQzEbipbPs/8AKr48VahazykWcUPns0xUs2cvsbIJORygIqWHxNYKYi2mHCSK2F29PLCMPcnGQeopIvEtgsRj/sknhRtypD4VBluM5G0kY/vc007bTIlTcvioX+fVlS58T3k2mmxWGCJDEY2aPIJyUyevfYPzNYVamualb6m6zC2aKdRtyNoUruY8gDrgqPwrLrCpJyeruehhqUacPdhy33Qo6VNawTXNxFb28ZkllYIijqSeAKhHSvUfgj4b864fxFdR/JETHagjq38Tfh0/P0qqFJ1ZqKMswxscFh5VpdNvN9D0TwVoUXh7w/Bp6YMoG+dx/HIep/oPYVtUUV9JGKilFH5PVqyqzdSbu3qFFFFUZhRRRQAUUUUAFFFFABRRRQAUUUUAFFFFABRRRQAUUUUAFFFFABRRRQAUUUUAFFFFABRRRQAV8K/tafD8+DPiK2s6fD5ek62zXEO0fLFODmRPbkhh7N7V91Vw/wAcfAsHxB+Hd/oRVReqPPsJD/BOo+X8Dyp9jWlKfLIwxFL2kLdT8/V1LXdTWW2WSe83KXdRGHIA5J6ZHXrV6WfxFqME+tRS4jd2yqONw4RDgdf7grKtrrVdC1C4SGSaxu0328y9GXnDKfxFWLPWdQ0+whsxFE1sxMipKhKv8ynJGecFP513HlKXdlh7vxMrPMWuBIGG5BCAV2/NnGMAfOee+4561WkudcIW0aOZftBMixi3A8zKkZAA54J+lWZ/E+pea4lt7deChjZGwBtC4IJ54UcHvVe68QX1xfRXjiPzYkdBjdg7l2k4zwcemKQ213K8GkapPMIYtPuWff5ePLIw2M4PoaJtJ1KEtuspztCl8Rt8u7oDxweRWrF4k1ZLfzFtLfYrJIz+WRuCkAZOeRximWniLVJGhtbe2geXiOABCWHCrtHPOQoHNPULRM0aXqPmGNrG4QrtLboyNoPQn0FB0+dZL5HKL9iz5pzxkNtwPUk1op4n1CON08m2LMpQuUO4AliRnP8AtH9Kqi6udQWazht91ze3RnkKfxYBIUDsASx6+npRqK0ehnUDrU1za3FuqNPC0YfO0nvjr/MUyCKSadIYULyOwVFHUk9BTJsJQKdKjRyNG4wykqwz0Ir0L9n34eyfEPx/b2M8bf2TZ4uNRcdPLB4jz6uePpk9qTaSuxxi5PlR9Afsb/Dj+xfDz+ONVt9uoapHsslccxW2fvexcjP0A9a+he1MgijghSGGNY4o1CIijAVRwABXMfEnX/7H0c29u+Ly6BRMdUXu39BXBrUkes3DD0rvZHD/ABL17+1tY+yW75tLQlVweHfu39BXJ0UV6MYqKsj5SrVlVm5y6nuHgPVP7U8MWsztumjHlS/7y8fqMH8a3q8u+D2o+VqVzpjthZ08xB/tL1/T+Veo159WPLJo+nwVb2tGMuoUUUVmdYVHded9ml+z7RNsPl7hkbscZ/GpKKAPDbq+8YeItL1K/m1Jlt7D/XwRt5f/AI6vXv1Paiws4vDqeG/FVrcSTRXEpW53ADYc4Zfy3flXb22h/wBjeK9bvLy6s7fRdRiYMJZQpLN1wD7lvzrHfVPAOj+HxobTXOtQLN520DI3/XgY/PrQBsfFuxuZLPTtesYzLJpswkYAZ+QkHP0BA/OuX0/Uz4p+KWn6nptpNEqBPO3c7QoO4kjjHOK9J8M6xDrPhlNQsbbyxtZFgZs7SuQFJ/AfnXmd74o8ZPY3F3Y6Smk2acyyQWu3HOMlm6/hQB2fw/8ADeoaPqmralqsyNLeTFUwwJYbidx9znpXZ14PeQ+ILbTdM8X3upPdxPcKyAyszIQc8g8D7pGBXultMlxbxzxnKSIHU+xGRQBJRRRQAUUUUAFFFFABRRRQAUUUUAFFFFABRRRQAUUUUAFFFFABRRRQByXxj8RXXhX4Za7rlgjvewWrC2CIWIkb5VbA7AnJ+leDfBzxJ4y1LxXeaH4N+IVlqWnMtrJPc+IZGlnMxTdMtvESrFc5HoMD616N+0L40n8J614QZptTttMS8lvNQltI3KyLHGRHC5Xja7sAQewz2rkfgzrWk+LvFmj6xdaZ4dvr/StDfU9V1S3s1jmhunkZUiBTAysec5B55oGk27IvfHHVvt/jT7GrborCIRYHTefmb+YH4VmWOs6HH4p+32mn/wBl2f2NohHuaTEhXG7I5GT6Vn208Osavq1xfPCs95HLJA0z7VEpYEcngcZHNbX2Pwm2oF0vET97niQGLaHVSNpHOQS2c9q+dcpTm6ia1Z+pxpUsNh4YaUZaRtp52v8Aj+okmo+FDdy30ccyyu8mFERUjLSHdwcfdZBj2qPXNX0O40nUBZptu7rYCWiIYlXU5znAXaOmM5pIdK8KtAZG1SVnaATCMSopTOAVJIALAhuO4IpbfT/DAdnW82iKRVzNOjCQFMkhcf3j34465p+/a2mpmlQUlL32138nt6DjfeD1mjKacrxbI1O4OWA3DeTyPmAzyM9qsWGoeEbe3SDy93mQqlyXgYh8PG2CAfvcOMj2qlqumaCdLvNRsZXQQJCqRiYOHeRBjnHGCJMjr0p9npHheVUZtW2iS380hpgpiJAAU8ckMGyPQihOd9kDjQcLuVT89d/1J5NY8NyxxCa1aby1RVSRG2jCxKehHOFf9KZq0fhuCLR5IEge3aUNdBHJlKYBwR6Dn3zxTpdM8M3VwLhtThtom2KyxyKMHMYOFxnG0sc+oqhq+n6JDYvLY3R84XCpsedH+UqMkbc5AOeT7e9EuazukFJUuaKi5ry1/rqX9OvvDVrcxXjKv2iKT/ljA4U/ODuAJ4G3IwaZPeeF7jdNLCkbiJQqRwMAT5O3B5xkOM570660nwtCzIupF2MYAKXClVbbJz05GVTjj71Plt/DtvqukwRSW8tsPP8APdplbeCPkLHGFz2B6U/etbQm9Jvmi53s/uSv/wAApavd+HJtMuVsbFIbozt5RAYYj3Dbjr/D1BPWtKHVPDFrbmG1WQGSJVlZYyu5huwevB55xSWuneFLe5ima+EwW4UPG0yMijC5U/3hy3zAY4qC30vwu9u9xJqLRqxiKxidS6bgm4EY5xubn/ZppTTvoJyoSjyvnt/n0+Rc1U+FLKVYltrWZGQKGiJYgfPljg4B+5jr0zTbHUvCdrqEFzDaiPylRlZo3c5BG4EcDf6HkVFFpfhklLd9SR/KLK7iZU38oGcMRyBliF6kCq76b4dhtWuG1Az/ALrdHGkyhmOxeCMcfMW49B+NDck7pIiMaUo8spTv89RNHvNC/s2CHUIYPOjeU7mhZs7im0ttPIwHGPUisK+a3a9na1VktzIxiVuoXPAP4Vd8QWVna3WdPuY5rcgYHmh3U4yc44/LIrMrnqN/C+h6uGpw1qRb97o/vNLw3pNxrms22mW335m+ZsfcUfeY/QV9K6VY2+m6dBYWqbIYECIPYd64b4L+G/7N0c6xdR4u71f3YI5SLt+fX8q9Cr2cDQ9nDme7PguI8y+tYj2UH7sPxfX/ACCiiiu4+dCiiigAooooAKKKKACiiigAooooAKKKKACiiigAooooAKKKKACiiigAooooAKKKKACiiigAooooAKKKKAPjL9tD4f8A9h+LYvGmnQbbDWG23QUcR3QHX/gYGfqG9a8asfEX2WwitUswSsfluwYfOP3nXj1kB/4CK/Q74meE7Hxv4I1Lw1fgBLuIiKTHMUo5Rx9Gx+GRX51y2Vz4Z8YGw1mBorjTb3y7mPGSCjc49enFdlGXNGz6Hl4mm6c+ZbM1H8W+Y7SNpzOz3CzMXYNuxt4yV/2ePY1XtvE5WOFbq0ebysHd5m07/ny2cdTvH/fNWNP8QWtq0EBuriWGL7RhihAG9QE4DZ4Oeh47VT1DUrW8isIVu5hHG6rNbsmI2O8lpM56kHvz71rbyMnJ9y7J4w3sCbE7VcssZkBRf3hcYGOvJFMtvFkUS7n04vMXidnMvBKbOcY4J2nn/ap17feGlvDHDaRsnmhXlS3GNgZz8oJPbYM98GhdV8PQ3iy2tokaFpA6vah+GTCkc8AH+Gj5BzPuQ6Vr1tp2kw25tWnmEzPIrEBMbkYduT8pA9Mn1p9v4skhhi/0dzOudz+YAMkP8wGOGO8ZOedop7ap4fmuIpprXPJ80GDJJ8sBSDnhQQflxWBqjWkl28tmNkbszeWFwE54AyeRiiwnJrZnQJ4sUBt1gC5Qrv3AkE7cnkYwcc/Wq+i+IxptlbwpaFnhlD7g4Cn5w2cYzuwNuc9D0rn6B1p2RPPInVZ7y8CRRvNPPJhEUZZ3Y8AepJNfoD+z/wDD2L4eeALfT5UU6rd4uNRkHeUjhM+ijgfie9eAfsa/Dj+2dffx1qsGbDTHMdgrjiW4xy/0QH/voj0r7Crlrzv7qO/CUrLnZFd3ENpay3M7hIolLOx7AV4T4n1ebW9Zmv5chWO2JP7iDoK7P4ta9kroVs/HD3JB/wC+V/qfwrzmtcPTsuZnlZpiueXso7L8wooorpPKL/h++bTdas75T/qZQW916H9M178jBlDKQVIyCO4r5z7V7h4Cvv7Q8K2UrNl0Tyn+q8fyxXJiY7M9rJ6usqfzN2iiiuQ90KKKKAOX8beE9M1+a3vtRu5LaO0Rt7IQMr15J6Y5/OvK5LHRNW14WmltFpuk2/8Arby4l+Zx3bk9T2A+texeONNOreFr6yE6QFk3CRyQq7SDzjtxXmGheGfBckgGoeLopmB5SIeUv/fTdaAPRvBmqeGpIzovh+YOlpGGOEIByeTk9Tnqa2dXso9R0u6sJfuXETRk+mR1rK8LaL4Z0zMuiLbNIy7WlSbzGI9M5NZ/xAn8Xx3FpD4ZiLxyq3mssakowIxy3A6/pQBwkvh7xx9gHhU2gbT0nMglO3Z167vTvjrXrmgxw2+kW1nDcJcC1iWFnRgeVUCvNW8FeMtWHma7rywR91knL4/AYX9a674faXpuhW9xplnrUeoSlvOkVWX5OMdATigDqqKKKACiiigAooooAKKKKACiiigAooooAKKKKACiiigAooooAKKKZPLHDC80zqkcalnZjgKAMkmgDwP9pGbx1oOsjxT4X8dwWunxwLHd6Q8sW5QCd0ixSHEhOeRweO9L4S1Db8EtW8SvL4cubrWpBbpe6RYfZTMnQiVcD94D5gOBj3NeYeLNL8B654rk8YWsPjXRbHUb5nj1+906O606SRnxv2tyEJ6E5+les/FWGbQvBnhnwvPdW9zPEjS3EtvbrBHKwGNwjXhclj0rnxc+SjJnqZLh/rGPpQ6Xv92v6HDw6fZv4cuNSbVIUu45hGlkV+d1I5YH0/wrabw5aTCNY2ltWKoys7b/ADwYt7FF4OQePxrLXw9fFZmElt+4UGQGTG0kFgvTGcD6e9SxeHLzztskkZVWCkxkk8rkEcdPfoe2a+fS/un6ZVqxd+Wtb+l/Wt9yzB4YSQq39pJ5bbwuIyWYoSGAXOeOPzpZPDkLwCSG62hYQWO0kFgGJJyflBxge9Vk8NagzhfNtlOdpJkPyvlRsPHXLL7c9aj0jRLm98uQSxxoZthG758KyhiB043Cml05SHUdnL223kizc+Hmg1SKwN053pI5HlYfKZHC55zjjnnNTSeHYpLZZ4bkxnZGNhXJLkDOeflznvxxVZ9B1K4k+0yTxYlZmMkrEHqOTx33DpSR+HbwDMkkY+ViVR8sp2sRn2O0/lRy/wB0n2uifttfQXWdETTYtzXZdmdURPLweVyc88Yq7J4UZJZIzeECNHYloscqT2z0OODVGXw7fxLNI01vshUszhyRkFgR065Qj8qypZZZpXlmdmkckszdSfek7LeJrD2lRJQq3tvodNdeH7BIykd5JG6yMd8kfDJiPnr/ALZ+tIvhOQXEcD30e58g7FB2kYDZ57EgVzNLRzx/lH7DEJWVX8Ebz+HQsDSC9DkwNPGqx/eUYzk5wOdw/wCA0210ESaXFfy3flI6s7DYCcBSeOefun0rGkmlkCCSRmCLsUE9F9P1NNHSjmj2GqVe1nU/A6DUdDisNKuJ3mM0qyKqMq4QDeynvyflBx2yKdL4adWfZdAooJLMm0AbdwJ54B6c81z/AGoo5o9hKjXS/ifh6F/VrD7BcPF5u7a23a67XPvjn5fQ5rY+G/hxvEXiOOGRSbODEtyfVey/if0zXNIrO4RVLMxAAHJJ9K+ivhx4dXw54cjt5FH2ybEty3+0f4fwHH5104Sh7aptojys7zB4HC2v78tF+r/rqdIiqiBVUBQMADoBS0UV75+ZhRRRQAUUUUAFFFFABRRRQAUUUUAFFFFABRRRQAUUUUAFFFFABRRRQAUUUUAFFFFABRRRQAUUUUAFFFFABRRRQAV8n/tufD7ybq1+IWmwfJNttdTCjo3SOQ/UfKfotfWFZfizQ7DxN4b1DQNUiElnfQNDKO4BHBHuDgj3Aq4S5ZXMq1P2kHE/MOitrxz4b1Dwh4t1Lw3qa4ubGYxlsYEi9VcezKQfxrFr0E7njNWdh1FFFAhaKKKAHVueAvDGo+MvF2n+G9LQm4vJQpfGREg5Zz7KMmsOvs79jz4b/wDCOeFm8Yarb7dV1iMfZ1dfmhteo+hc4Y+22oqT5Y3NqNL2krHs/g7w/p3hXwzYeH9Ji8u0soRGnqx7sfcnJPuad4q1iLQ9GmvpMFwNsSf3nPQVqV4z8Rte/tnWTDA+bO1JSPB4Zv4m/pXJShzyO3G4hYelpv0Obup5bm5kuJ3LyysWdj3JqOiivRPlG7hRRRQAor0r4M3ube/09j9xlmUex4P8hXmtdT8Lrv7N4thjJwtxG0R/LI/UVlWV4M68BU5MRF/I9kooorzj6wKKKKAGyIskbRyKGRgVYHuDXjnxB0PQdC8V6futXj0ueImaKFzuBBIJGT7ivZa8o8cReFtN8ZT3mttqN9NIFlW1VQIwMYGWJ5GQeKAMXwb4evdW8RQ6lodtNZadbzq6zXD7vunOMgDcT6Dj3r1Pxza65d6MI/D9y0F35q5IcLlOc8np2riZPijIsBj0jw8EiiXjc+VRfoo4H413Wg6xNqXhCHWFtxJcPbtJ5MfRnGflH4igDyHxJoesWes6dY69rBma9cAsJmk8sFgMkHHrXQ+ENN/4RT4pf2OJ2liuLUhXZdu7I3dPqpFVofBfiXxO17rWqyGyvWYGCOYEZx29VAHArV8LeHbzT/EseueK9ctWuIl2xI9zudiRgZJ7DPSgD0uiiigAooooAKKKKACiiigAooooAKKKKACiiigAooooAKKKKACuc+J+saZoPw/1vU9aW4fT47VknW3x5jK/yYXJAz83GTXR15t+0ZHpd38PotL1fVRYW1/qdrCyiFpXuR5gYwoq85YL17YzQBxNl8PfilqHgm0+Hl1rXh5/BjJEhvRE4vvsqsGEW37m7AAzz9aT4yGXUPiBHpNlG0rW8EVtDEvJLHnA/wC+hVj4Y+Hfg/L8RWh8C+JNZi1HSZWlksI76X7NMFO1uH4dQT2Ncz4xvLi78d6rfWjS+al27I8edyBDgHI6Yx1rzsylamo92fVcJUnLFTqL7MX97FtLDxDc3l3p8lzLBNaqsU0czngZwF4zwPXoB3qELr5mt45ZrqMXLKqOzHB6AZx7EfgabZza8sc+rRNJIJm3yzMwZnKMCScnJGSM/WmTatqzSws7yI8IAXClcgYwCO4wBXkNq3U+3Uajk7cr/R21/Enkt/ETNH8126j5Y238AKcg8ngfLkZ9KdbQ+IP7MMcHmR26brg7XALnKg9+SDt4o/tLWzb7miV42bynVoATIdpwGHU4UnFRNrerNFEp2iNV8tP3IA/h6e/yL+VHu92Ty1mkrRH+R4gknNnJJcB4oDLseXA2Drjn2H5e1MeHXkuY4X+1CWYHYu/lsA579gTx2zVrZ4guL5737OjSktauCVxuOQVwT160rXWrxzpqd1bwvHbmReCgVmYYY8fePIyRmnb1JU5XsuTb8f8AhyaGLxJbafIFjaZZ2ZXVvmZD69e+8nvyc9azDpmpSnzp4ZQZFaQM/JfAyfetCa58QQSRz3EQVBggLtACja+0Y6cKvHXFMbU9cl+0TRQlA0ryuFj+Zcjn3AAPWm7Pe5MJVY3lHl16lSDRdQkuRAYNhDqjkkEISQBnHuRUMWn3kyCSOEshcxq2QAWHXGa0Y9W1mOCaSOOKFDMjPiEL87HI49ymarxXup2DGDyV320rg7ogxjZuGGe2am0fM2VTEO/w3/r/AIBGNF1UqzfYZcKSD04IyD+oP5UjaTqSBS1nKN2McepAH/oS/mKsSatrDztI27zNwLfueh3Mw/VjViXWtW8xZYoI40I4jEQblduWbvnKLyfSmlDzJ9pibr4TJubW4tSguImjLruUHqR61FV29vry4to4rhF2BcRkxYOM54NM0mwuNU1O30+0XdPO4RR6Z7n2HWotd2RvGbjByqWVvuO5+C3hv+0tXbWrqPNrZN+6BHDy/wD2PX64r26s7w5pNtomi22mWo+SFMFu7t3Y/U1o19HhqKo01HqflmbZg8diXU6bL0/rUKKKK3PMCisrUPEmg6fdvaXurWlvOmN0ckgDDIyOPpUH/CYeF/8AoPWH/f0UAblFYf8AwmHhf/oPWH/f0Uf8Jh4X/wCg9Yf9/RQBuUVh/wDCYeF/+g9Yf9/RR/wmHhf/AKD1h/39FAG5RWH/AMJh4X/6D1h/39FH/CYeF/8AoPWH/f0UAblFYf8AwmHhf/oPWH/f0Uf8Jh4X/wCg9Yf9/RQBuUVh/wDCYeF/+g9Yf9/RR/wmHhf/AKD1h/39FAG5RWH/AMJh4X/6D1h/39FH/CYeF/8AoPWH/f0UAblFYf8AwmHhf/oPWH/f0Uf8Jh4X/wCg9Yf9/RQBuUVh/wDCYeF/+g9Yf9/RR/wmHhf/AKD1h/39FAG5RWH/AMJh4X/6D1h/39FH/CYeF/8AoPWH/f0UAblFYf8AwmHhf/oPWH/f0Uf8Jh4X/wCg9Yf9/RQBuUVh/wDCYeF/+g9Yf9/RR/wmHhf/AKD1h/39FAG5RWH/AMJh4X/6D1h/39FH/CYeF/8AoPWH/f0UAblFYf8AwmHhf/oPWH/f0Uf8Jh4X/wCg9Yf9/RQBuUVh/wDCYeF/+g9Yf9/RR/wmHhf/AKD1h/39FAG5RWH/AMJh4X/6D1h/39FLH4t8MySLGmuWLMxCqBKMkmgDbooooA+bP22fh9/aGh2/j7TYM3OngQagFHLwE/K5/wB1jj6N7V8hV+o+qWNrqem3OnX0Kz2tzE0M0bDh0YYI/I1+cnxa8GXXgHx9qPhu43tFC++0lYf62BuUb644PuDXXQndcp5uMpWfOupytFFFdBxC0UVNZ21xeXcNnawvNcTyLHFGgyzsxwAPcmgD0n9nH4dv8QfH8MN3Cx0XTttxqDY4YZ+WL6sR+QNffkaLHGscaqiKAqqowAB0ArhfgV4At/h34AtNI2o2ozf6RqEw/jmI5GfRRhR9M967a/uobGzmu7hwkUSF3Y+grhqz55aHr0KapQ1OW+J2v/2VpH2K3fF3dgqMdUTu39BXkA6Vf8RarNrWrz6hNkbzhF/uIOgqhXZShyKx81jcS69VvotgooorU5AoortvDXhWzttP/t7xRILezADRwNwX9M9+ewHJqZzUVqb0aMqrtE5vRtE1TV326fZySr0L9EH1J4rs9D8C3Gl31rqWoata25hkWTaPbtk4rJ17x/eSp9j0KFdOs0+VSqjeR/Jfw/OuPurm4upDJdXEs7nq0jlj+tZ2nLyN1PDUXonJ/cj6BGs6Ru2/2pZZ9PPX/GrcUsUyb4pEkX1VgRXzbgegqxZXl5ZSiSzuprdx3jcr/KsnhezOyOcu/vQ/E+jaK8q8MfEe7gdbfXE+0Q9PPQYdfqOh/nXp9ldW97ax3VrMk0MgyrqcgiuedOUNz1cPiqeIV4MmrzT4peRpvjLQdauoRJajKTApuBCnJ47nDH8q9Lrl/iZf2eneHlmvtJi1OFplTy5GwFJBIbOPb9ag6Tzd9djt9S8RXmm6bLcaXqaG3B27FRyODjH14r0P4UW15b+CYIryN4WLu0asMEITwcfma5LTPFXiRLQW3h7wdFbW5O5Qlu7DnvngH612fgO78U3S3beJbQW/K/Z8Kq8c7hgEn060AcjP4L8a38jtqXiIRxbjjfcu3HbgcVDH4D8PWbrLqvi6AMpBIRkU5+pJq74u8DyTahf6xqPiJLSwaQyAOGbYD25P6CuG0Xw5Nr+svaaIJZLZW+a5mTaFX1IH6DrQB9B20sc1vHNDIJY3UMjg5DAjg1JVTRbEabpFrp6ytKLeJYw7DBbAxVugAooooAKKKKACiiigAooooAKKKKACiiigAooooAKKKKACvGP2n9Q0yxt/Dk03iYeH9UtruS5sbiWxe4hP7sxvuCA7SA+QfUV7PXnXxS1Txva+ItK07wjN4Rma7hkP2DV5HE87LyTGF/hC9SaAOE+Aei6Q+rW+taJ4k0nVtE8MaVJZWptVZbmWaYiSeWdWAK5YEKOeB7VzGkaxq+m3d5qWnMyG4R45pPK3Ltc5IyRgGu58BaRrNtbeOfHmuf8ACP2t1fWX2MWeiSb4IjArhix/56bjgjqMVxOjavDY6Z9ndZ2kWSRwikCOQPGEw3sMZrycxl70Ve259rwrSvRrS5ea7St97GabrMlraw20NpG80ZkWOQkk4kI3Db0PTH41cl8UXnnTM1tGGLLtD8+UQTuA6dckGntr2lGdpI9PEa7U2BIlDKVbON2en4c+1Zmt3dnfXj3VtC8BcjMeBtUY5xjk888+tea5OK0kfVxpRq1P3lK3z+ZonxTcNI7NbKVfqBIQwGOgYYx/kVFq+vtfWccAgCtuWSUljjcGc4UdAPn69aw6Kn2kn1NlgqEWmo7G2NfZb37VFZxoTdLdMu8nLgEHnsOag1DVEvbYQyWg3oWMUplJZQxyQfXnPPvWYKUdaTmyo4alFqSWq82dBF4jKzhvscaI7Az7WJLkKFyM9OAePepr/wASh7iX7NC5hlUqwZip5XbgY6Dp+tc1SjpVe1lYzeAoXvym1qmuyX0Qi+yxQoCmApJxtLED/wAfP5VM/iRyZ9llGizzmZxvJ3EkEg98cfhWDRS9pLuP6nRtbl/M3bjxNdSyKyQrEF3cK55zHsBPuBz9acPE11u3CBAdwJwx+bBzg/WsClFP2ku5P1Kha3KbPiLUrfURa+QkqCJNpDYA6Dp78dfpXpXwP8NeRav4iu4/3k4KWoI+6ndvxPH0HvXnXgfQZfEfiG309Qwh+/cOP4Yx1/E9B9a+kraGK2t47eCNY4o1CIo6ADoK9HAUeeTqyPluI8bHDUVg6T339O3z/Ikooor2D4UKKKKAEwPQUYHoKWigBMD0FGB6ClooATA9BRgegpaKAEwPQUYHoKWigBMD0FGB6ClooATA9BRgegpaKAEwPQUYHoKWigBMD0FGB6ClooATA9BRgegpaKAEwPQUYHoKWigBMD0FISgIB2gnp71V1rUINL0q51G4bEVvGXb3x0H4nivIPD/h3XvHSXWvXGry2zCUi23biM9SFwflA6cVhWrODUYq7Z6WCwEa9OVWrPkhHS9r6voe1YHoKMD0FeUfaviV4U/4+Iv7Xs0/ix5vH1HzD8a2ND+Kei3TCLVIJ9OmzgkjegP1HI/Kpji4XtL3X5mtTJcQo89G1SPeLv8Ahud/gegowPQVxfiL4peBtDtxJca9b3DsNyw2p86Q/gOn4kV5xf8Axs8T+I7lrDwB4TmlYnAnlQysPfavyr+JNVPE049dfIeEyHH4pc0afLHvL3V97/Q96do41LOVVR1J4FLhfQV8+p8LfiZ4zb7T428UGziPK24fzCp/3EIQfnV34Da/q2g+NtV+HPiS8mnkiY/Ymlctgp1VSf4WXDAe1QsQ+ZKUbJnVWyKmqE50K8ak4K8kk9u6fW3U91wPQUYHoKWiuo+dEwPQUYHoKWigAooooAK8J/bF+H3/AAk3gdfFGnw79U0NWdwo+aW2P31/4D94f8C9a92pssccsTxSoro6lWVhkEHqDVRk4u5FSCnFxZ+WdFehftA+An+H/wAR7zTIY2Gl3WbrTm7eUx+5n1U5X8Ae9ee16Cd1c8WUXFtMWvpL9i/4b/2lq0nxA1aDNrYuYtNVxxJN/FJ9FHA9yfSvD/hx4T1Dxx4y0/w1poIkupP3kuMiGIcvIfYD9cCv0Z8L6Hp/hvw9Y6FpUIhsrKFYYl9h3PuTkk+pNY152VkdOEpc0uZ7I0q8y+Lev+ZMuhWz/IhD3JB6t2X8Op/Cu18X61HoWiy3jYMp+SFD/E56fh3/AArwqeWSeZ5pnLySMWdj1JPWow9O75mRmuK5I+yju9/QZTqbTq7EfPBRRQASQFGSeAKYHXfDvRLe6lm1rU9q6fY/Md3R3HPPsOv5Vj+MvEVz4h1IysWS1jJEEPZR6n3NdN49kGheEdM8N252ySr5lzjqccn82P6Vx3hzR7vXNUSxtMAn5nduiL3JrGFm3NnfXUoKOGhv183/AMAzaK9hsfhvoMMQFy11cyY5YvtGfYCs/wAQ/DW0Nq8uizypOoyIpW3K/sD1BoWIg3YcsrxCjzWPLqK2fCWlw6l4nttLvlkRHZ1kCnDAhScfmK9J/wCFbeHf717/AN/v/rVU6sYOzMcPgateLlA8drp/AXiebQNQWKZ2bT5mAlT+4f74/r613f8Awrbw7/evf+/3/wBavLvElnDp+v31jBuMUEzIm45OB61KnCreJc8PXwTVRs+go3WRFdGDKwBBB4INc38TdMudW8IXNrZwtNcb0eNF6khhn9M1S+EmrNfeHmspm3S2TbAT1KHlf6j8K6PxHaJf6De2clwLZZYWUynon+1+FcM48raPpqFVVaamupDoVwtn4fsItSlitbiO3RJEkkUEEKAe/tVi11jSrq6+y2uo2k8+C3lxyqzYHU4FeUDwn4Oj5vfG0Uvr5ZX/ABNb/giz8Dafr8B0fWJ7u/dWRFYnBBHP8IHQVJqUvirpPibWPEKQWVrdXVgkStGq4Eauc55PGapaT4Z+IkNmlpaz/wBn24ydqzqnPqdvJNdN8U9e1Kyaw0TR2aO8v2xvXhgMgAA9sk9faudHw/1755ovEkT6ki7zEsr7s+m7OfxxQB6F4L0/VNM0JLTV7oXV0HZjIHL5BOQMnmtquQ+Fmv3etaLNDqDF7yzk8p3PVh2J9+CPwrr6ACiiigAooooAKKKKACiiigAooooAKKKKACiiigAooooAK8f+IMPiHwv8YYfHtn4PvPFdhLpAsAlkQbixcOWLKp6hgcEj3/H2CigDwzw3pGsaX8OPH2v6rpDaCNfvmu7fSmcM1ujbUJbHAZjkkVxn2rRfsGlRx2EkV7DPuvLhn3LKm7gBfYV7v8YY5pfAGoRW8UkruYxtRSxI3jsK+dJ4Li3OLiCWI/7aFf514uZSaqL0/U/QeE6cZYSV3rzd/JL57nUXl54cvZ5rmTah8orGgiYMGy+DlcA/w9R0+lMEnheS4MsoDFmlO0+ZhvnG0sR0+XIwAaq6To+nXGmW91eXjW/nSFc+YoAAdVIAPPQk56DFWbCx0GIQ3ks5lUqzeU8qcna52kYyCCF68HNca5n0R7Eo0oXUZS000/IraZPoi2ipfRmRhMxCHdgKWTnIx/DvqxLL4bkt2byoxIIEVAu9fmAYEn/aztPpiprjTdBmjYreJGYwxAjddzc8E54OPQetVtCsNHaG0u765BJkHmRmVQPv42levT5s9O1CTWlkEpU5JzvJa7CmTw3Izp5IhBlba48wlUDJt4zzld5P9KNQl0N5bW3tXC2y3G+U7GIAKID15I3BqTR4dOlW3uJ47Uq13Is6yS7dsZC7cAEd88irNvBpUttZy+TZCV4JHKGXapl52qx35A6dQO3PNGrXQJOMJby08/X/ACGO3hbzSgjbYXBLqXyozHwM9v8AWe/Sob650h74t5cckUdmscaoHC+YD2zz0z1pdIt9Ldp5L5YldLjBRZxsCFG6Z68gc5Panppeil0Vb2Ry4ZlXzkXgBSFJPAPzHn/Zo1a2QXpwlZuWhcW38OzRXc1qsREaDyhJK47McnPQ8L6gnjvUNxN4Zd5JtvmFndgDvDE/Pjd22/cxjnrmltdA02e4CxakJY+cEOuSB5mTjkgYVOcfxVW1yx023sysDOl1BhWRmUlsyOOQP4gAv4EU3e17Izh7Nz5eeTLVvN4bgJnjIEnmZRdrnaCpBHPBHPHeuZXpSV2/wh8Nf254gF5cx5sbEh3yOHf+Ff6n6e9KEXVkopHTWnTwFGdacm0u/wCCPS/hN4a/sHw6s9zHtvr0CSXI5Rf4U/Dqfc12dFFfR04KnFRR+UYrETxNaVWe7CiiirMAooooAKKK8K/bZ1bVNH+E1ncaTqV5p8z6tEjSWs7ROV2SHGVIOMgce1VGPM0iKk+SLke60V8bfsR+JPEWrfFHUrXVdf1XUIBpTuIrq8klUMJEwQGJGeTzX2TTqQ5HYmjVVWPMFFfEn7Vmo/EC3+NurRaJe+KIdPEFv5S2Us6w/wCqXOAnHXOfevKLnXvidbQNPc614ygiQZaSS6uVVfqScCtY4fmSdznnjFGTXKfplRX5gweM/HU8yQweLPEssrnaiJqU7Mx9AA3NaH9r/FX/AKCfjf8A7/3X+NV9Wfcj6+v5T9LqK+bvgfqHihf2WPF19rN7rA1KFb9oJ7ySTzkAhBBVn+YAHOMd6+UIfGvjiR0jj8XeJHdiFVV1Kckn0A3c1EaDk3rsaTxagk7bn6gUV+aP9r/FX/oJ+N/+/wDdf40f2v8AFX/oJ+N/+/8Adf41X1bzI+vL+U/S6ivG/wBj241+5+D4k8RzanNef2jOFa/ZzLs+XHL84zmoP2jvjpZ/DWNdE0eGHUPEk8e8RyH91aoejyY5JPZePU8dceR83Kjq9rFQ55aHtdFfmrrfjz4mePtVMdzrmu6pPKcraWZcIPYRR8Y/Cq13pHxM8MRjUrrT/FujovP2l47iEL/wLjFbfVu7OX68ukdD9M6K+IPgr+0t4m8P6nbab42u5Nb0SRgj3Mgzc2wP8W4ffUdwefQ9q+2bW6t7qyivLeZJbaWMSxyqcqyEZDA+mOaxqU3T3OmjWjVV4k1FY1/4m0i1yPtPnOP4Yhu/XpWFqHjK8NtNPZWOyGJCzyuC2AO/HArx8RnWCovl57y7R1f4HoUsFWqbR+/Qx/jNqc15dWHhPTzunuZFeYD3OEB/U/gK73w5p9vpWi2unWrK0cCBNw/ibufxOTXlHgbRdS8X6ze+I7ucRjzNodh1YjoAPQYH411zRXHhTWbdvPeWym+/2B9ePUda4qmZVMPV9vUpP2bsua60v5fme3mFCEKUMDCXvQ1a7ye+vktEd1XgX7U7t/aHh7SreCG2F9IxluwuGJyqhSRzgbs174jKyBlIKkZBHcV4j+1xZk+GtF1RRhra9aPI7b0yP1SvYxetFmfC0lHNaSfW6+dnb8TnfGPwk0fwXZWOoC+k1OR5QrpOgCkgZyAO3HQ5r6C8PQWsOjWgtbGCyjeFH8mFAiqSAcYFeW/E2+/tu08IQoQftsCTkD/bCD+pr1+NQkaovRQAKzw0Ixqz5dtDXOsXiMRhKDxMrzbl+DsONeD/ALSWk3Gka3pPxD0UhbqzmSK6KnowOY2b2PKn6ivVvHmsNpuliG3crdXB2oV6qvc/0/GuffwFNfaUDcXUbSzrmaGZNyHPOCe/5V01qftIcp8/l2cTy7GqdOHOl8Svunujr/CmtWviHw7Y61ZsDDdwrIB/dPdT7g5H4Vp14n4G8UR6FqV34T0aFFntZpDLp7xMCrA/OV9u/HHeu+sPHNi7CO/tprV+5HzD/H9KqEuaO5z4qvTo1nCUZQT1SkrOz28vmddRVTT9SsNQXNndRTY5IU8j6jrVurHGSkrphRRRQMKKKKAPJv2o/h9/wnHw5mnsod+saRuurPA+aRQP3kf/AAJRke4FfBXTrxX6nV8xXn7Pa3H7RBvPsoHg+T/iZuoHy+Zu5tvoX5/3TiuijUUU0zixNBzalE6n9kP4b/8ACKeDj4n1S326xrSKyBh80Ft1RfYt94/8B9K90JwMngUiqFUKoAAGAB0Fcb8Utf8A7N0sabbyYurtSCQeUj7n8en51nrUkazlDDUrvZHD/ELXjretsIXzZ22Y4R2Y92/H+Vc1RRXoqKirI+Tq1JVZuct2FOptOoRmFaPheBbnxHp0DDKtcpkewOf6VnVq+D5Fi8VaZI3AFyg/M4/rRL4WaUbe0jfujQ+K9wZvGU6ZyIYkQfln+Zrpvgpaqthf3pX53lWIH2Az/WuV+KUTR+Nbsno6RsPptA/pXY/BaRW0C8i/iS5yfxUf4Vzz/go9PDa4+V+7Mr4u61fQ6zBp1rdTQRJCJHEblSzEnqR6AfrXU/DHU7jVPC6SXcrSzQyNEXY5LAYIz+BrhvjDGyeLEkYfLJbIVP0JFdb8HI2TwpI7DiS6dl+mFH9KiaXsUb4epN4+ab7nEfEJJNL8dXU1nI8DttmV4zgqWXn+v51seANP1/Xm+3XmtX0enxvtIWdt0jDqB6D3rP8AifDcXvjW4S0t5Z2jhjDCNC2OO+PrUGi+KNd8L6cLBdPSONnZ1NxEwJJxnHStLOVNW3ONShTxMnO/Ld7Hretz31npMkmmWZvLlRiOMvj8Tnr/ADNeBanNdXGo3E98GFy8haUMuCGzzx2r1/4b+JLzxBa3f26OJZbd1AaNSAwYHt+Fcf8AGOzht/EUFxGoVriDdJjuwOM/lj8qih7k3FrU6sxtXoRrQenYX4M3Bj8R3Fvn5ZbYnHurD/E16veQR3VpNbS52SoyNjrgjBryT4ORM/iqST+GO2Yn8SBXr0q74mTpuUis8R8Z1ZVf6uvVnivi3TfB+kynTdJiu9T1InZjziUjb32j5j7Cug+HHgk6bewavrFykV2pzDaq4ypIx83v7CsTU/AunaPKP7W8WWto7cqoiJfHrjOa1/Bng7Qp9Tt9R0/xQb+S0lWUokYU8HuCcgVgekTfGhhZXmh6pb7hexSt5ZxlSFKtg/j/AFrI8HatqF14r1zWobForifT5JFTYzLvULge+cdK9fkWMjdIqkLzlh0ptvNbzKTbzRSKDglGBAP4UAcd8JdDvtL0m6vNSjaK5vpRIY2GGVR0yOxJJ4rtaKKACiiigAooooAKKKKACiiigApnmx+YY/MTeBkru5A+lcn488ZP4eu7axs7A3l3Ou/bk4Vc46Dkng/lXmvifVIPEWqwajpUV/FrFxiOWBD8q7RgbSOTn9KAPd45I5BmORXHqpzTq4P4I+SPC9wibhKt03mg9AcDGPwrvKACigkDqQKBQAUUVxXxO8dQeFrUWtqEm1SZcxoeViX++39B3qKlSNOLlLY6MLhauKqqlSV2zofEPiDSNAtvtGq30dup+6pOXf6KOTXnGs/GaFXZNH0dpVHSS5fbn/gI/wAa8m1TUL3VL6S91C5kuLiQ5Z3OfwHoPYVVrxa2ZVJP3NEfoGB4TwtKKeI9+X3L/M9Gb4w+JS+Vs9NUenlsf/Zqu2nxflmHla14ftLqE8N5bdvo2Qa8sornWMrr7R6csgy+St7JL0uv1PYo9L+HfjpdmlStpGo4JWIDYc9/kPyt/wABrgPGPhDWPC9xi+iElsxxHcx8o3sfQ+xrnUZkdXRmVlOQQcEH1FesfDvx1Dq8I8L+LhHcxXA8uKeX+P0V/f0atYyp4j3ZLll36fM5KlHF5WvaUZOpTW8Xq0u6f6HEzeGJIY973i42jjyjkklAAPUHeOfY1J/wizR3UUdxdkRySxx5SEsRu9ecL/WrnxR8M3vh3WvMaaW4sbnm3lY8jH8B9xx9etYp0q+TUksrqYxvLF5uQ+7IAJHfrxWM4KEnFxOqhXnXoxqxrKzV9v62L0nhrd5PkXJxIUjBaM/eJOS39wce/NZOqWD2Fy0e7zY+AJApAJwCR9RmrR0m8E0qiYvGkhRnBOSQCeh9xUUulagI5ZZMMsYDMS+e2ePXioklbRHRRqNS96omjPpR0q9HpN3IkTqI8S42/PyMjIyO3Q1MdEuVjz5kRkwCUDfd5YHPpjaanlZ0SxFNfaM+NmjYPGzIw6FTg0hJJJJJJ6k1ebSbxU3YjIyMYcHIOOR6j5h+dNv9Pls4UaYjezldo6YAUg5/4FRZiVam3o9SvaW813dRWtvGZJpnCIo6lieK+l/Begw+HfD1vpseGkUbpnH8ch6n+n0FecfAvwz5sz+JLuP5I8x2gI6t/E/4dB+NewV7OXUOWPtHuz4LijMvbVVhoPSO/r/wPzCiiivSPkwooooAKKKKACvn79vD/kj9j/2GYf8A0XJX0DXz9+3h/wAkfsf+wzD/AOi5K0pfGjHEfwpHkf7Bv/JWtT/7A8n/AKNjr7dr4i/YN/5K1qf/AGB5P/RsdfbtXiPjMsF/CCvPv2j/APkhXjD/ALBkn9K9Brz79o//AJIX4w/7Bkn9Kyh8SOip8DPiH9m7/kuvhD/sID/0Fq/R+vzg/Zu/5Lr4Q/7CA/8AQWr9H63xXxI5MB8D9TlPjH/ySfxZ/wBge6/9FNX58fBD/ksPg7P/AEGbX/0YtfoP8Y/+ST+LP+wPdf8Aopq/M2yFy11CtmJTcl18oRZ3l88bcc5z0xVYdXi0ZY52nFn6u0V+aP2X4q/8+/jb/vi6o+y/FT/n38a/98XVT9X/ALxp9e/un6R6zfwaVpF5qlycQWkDzyHP8KKWP6CvzG1zUtW8deOrjUJi0+p61ffKp/vSNhEHsMgD2FfbEX9rxfsa3A1NbwaiPDEwnF1u80HY2d27nOPWvkD4BpFJ8avByzAFP7WgPPTIbI/XFXQXKpMjGSc3Bdz74+EXw70L4c+E7bSNKtYvtWwG9vNv7y5lx8zE9cZ6DoBXYyxxyxtHKiyRuCrKwyGB7EU6iuRtt3Z6MYqKsj5W+JP7KNzrHjO/1TwprWl6Vpd04lSzmic+SxHzBdvG3OSB2zjtXr/hXw5rfgr4Mad4Z1PU4b+5sF8l54VYKYt52qM88AqPwr0qqPiCD7To13D1JiJH1HI/lXLmfPXwdSmnq4v8h4WlTpVlNLqZHhbRNKk0u2vGtxNJIm4mTkA/TpT/AIgaTNqfg69sLBSku0Okacb9pB2/jij4fz+boZiJ5ilI/A8/1NdFXDlFKhLA05U4pc0Ve34ndUr1KOK573cXdXPMvhP4q0220+Lw1fx/YLyF2VTINolJOcHPRu2DXd+I9OXU9KkgAHmj5oj6MP8AOKxfHPgjTfEkRnUC11AD5J1X73s47j36iuS0PxXrfg2/XQ/FkMstqOIrgfMVX1B/jX9R+la1IL2bw9dXg1a/+Z6k6EMwk8Tg3apu4Pf1j39DtfAupNcWTafOSJrbgA9Sv/1un5Vzf7SVj9s+E2ouFybWWKce2HAP6MavanPDZava+ItLlSeyujlmjOQT/EPxHP1rX+IVqms/DrW7eLDrcadKYyO52Ej9QK4srqydGeDqu86enrH7L+456Evq+Oo4haLmT9Gnqjxr4b3x8Qap4JhJ3/YrWOJ/YxM55/IV9DO6xoXchVUEknsK+b/2WI/tWuNIRxaRyN9N20D+Zr2j4h6o0FimmW5JnuuGA6hPT8Tx+dejl93Tcn1Z1caThhcW4LaK/Ftv9TN0hW8TeLpNSlUmztSNgPQ4+6P610/ifxBpPhvSZNT1q9jtbZO7Hlz/AHVHUn2FcH4r8eaD8MvD6acxW+1t18z7JG3IY93P8K/qccVxPhnwJ4s+KOrR+KPH11PaaX1t7RcozJ6Iv8C/7R5P61tUr2fJTV5fl6nBk+RWw/1vHS9nTet+sn2iv12K/gmS6+I3x5Xxhpmn3Gn6VZkNLMBjftTaAx6bmyMgdq+hL/TNPvlxd2cMp9SvP59aTRtL0/RtOi07S7SK0tYRhIo1wB/iferlVRpezTu7t6izjHwzCpHlhaEEoxT10XfzPPns4tJ8fWdrpZdA23epOcA5yPpivQa4jQ/9P+Il7ddVgDAH6YQf1rt62PnsElabjtd2Ciiig7QooooAKKKKAK+pXkGn2M17cvtihQsx/pXgmvancaxq0+oXGd0jfKvZV7AfQV2Pxa1/7RdLoltJ+6hIa4I/ifsv4fz+lcB+Nd2Hp8q5n1PnM0xXtJ+zjsvzFoooroZ5QU6m06kgCnwSNDNHMhw8bBl+oOaZRTBM7n4q2631jpfiS3GYpohHIR2zyv8A7MKyvhr4hi0PV3jvGK2l0Art/cYdG+nJzWx8P7y11fR7nwlqTYWRS1sx6juQPcHkfjXFa5pl1o+pS2F4m2SM8Hs69mHsawilZ05Ho1pyjOOKp9d/Xr957hquj6J4jghkuoo7tE5jkjkPQ+hU9KS+vtH8L6Oqs0VtBCuI4VPzN7AdSa8HhuJ4f9TPLH/uOR/KmSO8jbpHZ29WOTUfVns3obvNlrKMPefU63wr4tNn4wutUvwRBfEibHOwZ+U++On0r0zVNN0TxVYRecyXMSndHJDJyufQj+VeCVJDNNCd0M0kZ9UYj+VaTo3d07HNh8wdOLhUjzJnu+n2Wh+FNMdY3jtIM75Hlflj9T1+gryPx3rq6/rzXUIYW0aiOEHqVHc/UmsOWWWU7pZXkPq7E/zrS8MaLc69q0dlbghfvSyY4jTuf8KUKaheUmOvjJYlKjTjZdj0H4M6a0OmXWqSLg3LhI/91ep/M/pXfnpUGn2sNjZQ2dsmyGFAiD2FT1xzlzSbPocNR9jSUOx4rottpOoW+t+KfFIuroQ3QjMMTYI3HjuDjkAc9jV3WdOsPDeu+G9a8PtNDHfMpMDuSdrbePXkNjHrUt58NvEVzdXkv9rWirdSF5FBcB/myMgDBrprfwT5mvaZqeoXQlTT7SGJIVBwZEH3sntnnFQblb403lzB4ftbWCQxJd3IjlYHHygZwfb/AArzjUZD4a1mex0DXZHR4xFPPH8q57gEdQPUc9a9T+K+m6jq3h6K002y+1S/aFZsYyoAPIyfwrl/B3g/VrW/k0nXNFtZdMuQWlnGCwIHy4YHK8+1AFz4SanqDa3qOj3Gpf2lbRRiSOYOzrnIHylucHP6V6XWR4b8N6T4fSVdMtyjSkb3ZizHHQZPategAooooAKKKKACiiigAooooA4r4g+FNS1fUbPVtFvFtr23Qx8uU4zwQw6Hk1yP/CKeMPC19He6QqXs00JWSSNAxjY9R83P/Aq9furiC1t3uLmZIYkGWd2wAPc1jan4u8O6bIsd5qUaO0ayKAjNlWGQeB3oApfDLQLrQdBdL/Au7mUyyKDnbxgDPrx+tZWp3+qar8VLbR7a5MNlp4WeVAxAkwATnHX7wAFdX4e8QaXr0c0ml3DTLCwVyUK4J6dRXJ+N9D16z8TJ4p8NKJpzGEnhwCTgY6dwRjjrxQB5/c6TfXGm6xrAu5Qlld+W8TM2SrN1B+te2+FJIZvDOmyQM7Rm1j2l/vcKBz715zfL4/8AFsa6Xdaamn2bODKxiManB6nJJP0FeoaVZx6dpltYQ5MdvEsak98DGaAK/iXVoND0K71W4+5bxlgv95ugX8TgV8u6vqF3q2pz6jeyGS4uHLMf5Aew6V6/+0PqTR6Tp2lI2PPlaWQeoQYH6n9K5j4K6LZ3N9feINSjD22lx71DDI34Jzj2A/MivHxrlWrKiuh95kEKeX5fPHTV29vvsl82cvD4R8UTWgu49Bv2hI3BvKOSPXHWsV1aN2R1ZHU4ZWGCD6EV2N58SfFMuutqUOoPFCHylqAPLCZ4Ujvx361ufGSws7/SNI8ZWMIj+3oq3AA6krlSffgj8BXHKjTlBypt6dz3qeOxVKvTp4qKSns03o+zv+h5jWnpnh/XNTQPp+k3tyh6OkR2n8eldj4A0HSNO8OzeNfE8Xm2sZxZ2xGfNbOM4788AdOCao618TvFF7N/oVwmmWw4jigQcD/eI5/SkqMIxUqj36IqeOr1qsqeEgny6OUnZX7K2r8zi5EaORo5FKuhKsD2I6imj8qdLI8srySMWd2LMT3J6mm1zHrK9tT2/wAJXMfxC+HFzo+oMG1G0AQSHruA/dyf0P4+teOrBfR3M8apKJoQySgdVAyGH86634H6k1l45iti2I72J4WHuBuX+X61L8UIrjRfHupJZRKVvY1n+5kjKkNj8d1d9V+1oxqPdaM+ZwqeCx9XCwXuyXPFdF0a/rsc5CmvTTJb5uVLcjeMADpkmol/tW6gwjSzxsCpVVyAF49OOvanf2tqEMjb0jLb9+GTIDcEGo7G+vkEdtbqD+8BUbf4twI/UCuTQ9dRna/LEkCazbgbROoEat8vICkcfoTSk62g3MLpdrYyR0JOcfmf1pn9r3ixmH5FHAOAQcqMdj6cUiatdqxb92csWIK5BJYMf1FF13HyVHvFCS3WoRTnzZpklU854IPB/oPyq7oFhqHibXLXS1kdzI+WY9I1wNzfgB/Ks69vbi8fdNISODtH3Rxjp9BXtfwW8M/2Vop1e6jxd3ygqCOUi7D8ev5VvhqLrVOXp1ODNcdHAYV1LLnei9f+Adzpdlb6bp8FjaxhIIECIvsKS/vrax8r7RJs82QRr9TVonAyeBXmvinUzqWpsyN+4i+SP39T+NHEmeRybCqcVebdor8/kl+Nj83weGliqr5n6s9KorF8Ian/AGhpgSRszwYR89x2NbVexgcZTxuHhiKT92Sv/wAD5HNVpypTcJboKKKK6zMKKKKACvn79vD/AJI/Y/8AYZh/9FyV9A18/wD7d6s3wfsdqk/8TmHoP+mclaUvjRjiP4UjyL9g3/krWp/9geT/ANGx19u1+W3hXxH4i8K6i2o+HNUvNLu2jMTS252sUJBKn2yB+VdR/wALm+LP/Q9a5/38H+FdNWi5yumcGHxUacOVo/SGvPv2j/8AkhfjD/sGSf0r4v8ADXxh+Ks/iPS4ZfG2tSRyXkKOjOCGBcAgjHpX2j+0cCfgX4wABJ/syTp+FYOm4SVzsjXVWErI+IP2bv8AkuvhD/sID/0Fq/R+vzh/ZuR/+F6+EPkb/kIDsf7rV+j1XifiRlgPgfqcp8Y/+ST+LP8AsD3X/opq/Pn4H/8AJYvBv/YZtf8A0YK/Qb4xAn4UeKwASf7IuuB/1yavzR0y6vtNvrbULCWa2u7aRZYJo8ho3U5DA+oNVh1eLRnjXacWfqzRX5vf8Lm+LP8A0PWuf99j/Cj/AIXN8Wf+h61z/v4P8Kn6tLuafX4dmfoj4l0uLXPDmpaNPjyr+0ltnz6OpX+tfmPH/angvxshkjaHU9E1AEo3GJIZP8Vr7o/ZF8R6/wCKPhGNT8R6lc6jejUZ4hNP94oNuB+GTXJftRfASfxldv4w8HRxDXNgF5ZkhBeADAZSeBIBxzwwA79SlJQk4yDEQdaCnDc9v8A+K9I8aeFLHxFotwk1tdRhioOWif8AijYdmB4Irer8y9J1z4gfDHWJ4bK81jw1e5xNA6tGHI/vIw2t9cGtjXfjl8VNcsH0+88Y3gglXY62yJCzg9tyAH9abwzvo9BRxyt7y1Poj4o/tSweFvHOo+HtF8O2+sW1i4ia7+2lA8gHzgAKeAeM56g17P8ACPxXdeOvh3pnii90oaY+oI7C3EvmAIHKg5wOoGeneviX4JfAzxV8QNVt7m+srnSvDocNcXs8ZRpV7rEDyxP97oP0r790jT7PStLtdM0+BYLS0hWGCNeiIowB+QqK0YRXKtzTDTqzblLY5nwKTa6vqWntxtOQP90kf1FdhXE6s8+h+K31P7M728o5I4ByORn1yKt/8Jta/wDPjP8A99CvjstzLDZfTlhcRLlcJSSunte6Z7uIw9SvJVKavdL7zq6oa7pGn61YNZajbJNE3TPVT6qexrC/4Ta1/wCfGf8A76FH/CbWv/PjP/30K9B5/lrVnVX3P/IyhhMVCSlFNNHA+IvD+veCRM9jI99osrAuCM7D2LDsf9oV13w28RWWr6TcabLIMxxsfLY8hCOR9B/Wr7+NLN1Ktp8rKwwQWUgivOPE+mwf2gdU8Mxzae+DvhD4GT12Y6AjtXkzx+XU8THEUauu1tdn01X/AAx9FBvMKfssVHln0n3fn/mZX7Ks9tZaz4pjlbb5MSPk9kDMD/SpfiJ4s1yXxBDb+HIXn1u+c/ZkRN7QxjgMB0B9zwOTXM/D3SLy08RaxqDPNBCWMIjBKiQnDHI7gcfjXrnhnVvD+hPLc2+kTPfTqBPcsyl2A/hB7L7D+dfQ4WMpYdJaX/I83iXMcFDiB1Ktpxgk7dHKysn5Ld/cZ/wu+DtvpNwviDxfINV1t283Y7b44WPOST99/c8Dt6168K47/hPrP/oH3H/fS0f8J9Z/9A+4/wC+lrrp0o01aKPEx2ffX6vta9S7/BLsl0R2NR3UogtpZm4EaFj+AzXJf8J9Z/8AQPuP++lqnrHjOPUNOmsbSxnWWddgJIPX2HWtDglj6HK7S1LXwxiLx398/wB6WQLn9T/OuzrE8E2Mth4fhinjMcrMzup6gk8Z/DFbdBphIOFGKYUUUUHSFFFFABWJ401xNB0SW6yDcP8AJAp7ue/0HWtpmCqWYgADJJ7V4h4+15td1t3jY/ZIMxwD1Hdvx/litaNPnl5HDj8T7Clpu9ihPpepvpB16aNmtZZSplLZJYnk469e9R3ek3tre29nNGomuFR4wGByH+7z2rt59X0l9Pn0EWWoi2j04R+aY22qQNwcpjI+b+Kqeq/2be3Wnasl5dCS2t7fMH2GTBCkAtu6Y68+1daqPqjxZYWnb3ZXen/BMG38L6xNcXMKwxJ9mk8qV5JlVA/90E9TTD4b1lY792syPsGPtC7hlQRnIHcY54rsLy6trxrtLy3u7eGG/e7ikm0+SSKVGXGGXgg/WiXxBZ6dPqraVbTBs27+QbZ1yij95uBHyjB71PtJ9i3haC3f9a9P6ucbJ4f1RInkaFNqWi3h/eD/AFR6H6+1TS+GNZivY7OS2USyQGdPnG0oBzz6+1dTqGqWOof2g2lQXUsD6StpEI7Z2CuCSEOBxwRWhH4jt7i+vIJLW6lhgttsEq2rlopCm10IxkZ96PaT7DWEoXtzf1qcNY+F9ZvLJLqG3TZIpaJWlVXkA7qpOTWOwKsVYEEHBB7GvQdHvtJv/sWoXUMrm1tUtZ4TYvMF2/xK68L71wd+0b31w8P+qaVinGPlzxWkJNt3OWvRhCMXF7jIJZYJkmhkaOSNgyMpwQR3r0WzvdI8daamn6oVtdWiH7uVeNx9V9fdfyrzelVmVgykgg5BBwQac4c3qKhXdK6aunujT8R+F9W0OVvtVuZIM/LPGMofr6fjWJXc6B4+1KyjFvqMa6hBjGXOJMfXv+NajX3w71c77uy+xSt1/dsnP1Tio55x+JfcavD0KutKdvJ/5nmdJXrel+DfBepo09hJNcxq21ts5wD6etb+m+FPD2nuHt9Lg3jo8g3kf99ZqXiYroa08pqy15lY8n8MeENW1yRWSE29rn5p5VIGP9kfxV6/4c0Ox0GwFrZR9eZJG+9I3qTWoBjpRXNUqymexhcDTw+q1fcKKKKyO0KKKKACiiigAooooAKKKKACiiigAooooAKKKKAPOfjXLNIuj6b5pit7mc+a3bI2gZ+m4mma/wCDXvvGumQyWc8+kx2SQSTK2MbVYDJ9eldV468NxeJtH+ymQQ3ETb4JCMhW9D7GuGbQPiUsP2FtW22wGzeboAbfrjdQBofBtha3+u6QmySO3n+WUDlgCy8nv0z+dafjbTfGV5rAk0LVFtLHyRuBl2YbJyememKt/DzQ9P8AD1nLax6hb3d/MQ9wUcE4HAAHXAz+tY/xePiO4Nrp2kwXUtpNGTOIIySxzwCR29qAOCvrvxLLq/8AZdvr15qk5O3/AEa4dlLegPGcevSvafCFnfWHhqytNSffdRx4kO/dzknr3ryzwzZ+OtGiZNK0AQyP96aSBd5Hplj09q9R8Hvrb6Ih8QoEv97bgNv3c8fd46UAeU/tElv+Eh0wH7otWx/33U3w7+X4OeJ3j/1mZQcenlr/APXq5+0Vp7Nb6VqiqSEZ4HPpkAr/ACNZXwQvbe5g1nwtdSBBfwlos9ztKsB74IP4GvGkrYySfX/I++pvnyKnKP2Gm/lLX/M8yr1bxBz+z5pRf7wlTb/38f8ApXAXPhnXLfXDop064a7EmxVWMkNzwwPTHfNd18X5odH8KaF4OilV5oEWSfaemFIH5ksfwrmoRcIVHJdLfM9fMasMRXw0Kbu+bm+SW50XjW80Tw54M8Pre2K38kMS/ZLRz+6Z9gy7juBk/nWB4X+IFrrepQ6L4i0HSzZ3TCJGiiwIyeBkHPHuMYqbxZbS+NPhno+q6WhuLvTl8u5hTlx8oDcfgD9DXF+APDupat4pso47SdIoZ1knlZCFjVTk5J78YxXRVq1PaxUFo7fM8nB4PCSwVSWIfvxcr66xd3t+fmHxL8Ox+GfFM1jbljayKJoNxyQp7e+CCK5mu5+N2q2+p+NWjtnV0s4Vt2YHILZJYfhnH4Vw1cOIUVVko7H0uVzq1MHTlV+JpXOg+G5ZfHmilOv2tR+Hf9K7X443P2HxrY3Ee4s1gVba204LMOv41zvwXsGvvH9nJtJS1V53PpgYH6kVq/Fm/tJviNOlwyGO1sxEMoHAfBboevLCuiGmFfmzyMU1POIpK/LB3+bZyy+IGyG+ygtuB+/wcEHJGPvcdfenRazNHGHaxZmIRjISfmC7een+z196amo6V5+fsKrHyR+6Vj9/JHXuvHtUn9s2rwiOS3YqIwmAAONoBGa57+Z6LprpT/ExHbc7N6kml2sEVipCt0JHBrSa8086m0wt1WEx7VxEDhs9SpODxxUepXS38tvFawFVQGNIwOclyQBjr1AqLHWqkrpctkbfwx8Nt4j8SRxzKTZW2Jbk9iOy/if0zX0WqhVCqAAOAAOBXN/Dnw4vhvw3Fauo+1y/vblh/fI6fQdK6C7njtreS4mbbGilmPtXvYalHDUuaenVn5jnmYvH4p8nwx0X+fzMLxvqn2Sx+xxNia4GDj+FO/59K4GrWq3smoX8t1JwXPyj+6vYVVr8L4jziWa42VVfAtI+nf57nqYLDfV6Sj16ml4e1FtM1OOfJ8o/LKPVT/hXpqMroGUgqRkEdxXkNdz4E1P7RaGwlb95CMpnun/1q+o4Czr2VV4Co9Jax9eq+f5rzODNsNzR9tHpudNRRRX6yfPhRRRQAVHPDDcR+XPDHKmc7XUMM/Q1JWT4i1pNHk0tHt2m/tC/jslw2NhYMdx9fu9Pek3bUuFOVSXLFalr+y9N/wCgfaf9+F/wo/svTf8AoH2n/fhf8K5jX/HJ03xe3h2OwtZJFihlMtxqMdvu8xmACqwyxG3t6int48sh4k1nRhZzE6bayTLPuAS4eNQ0ka/7Shlz9an2se50/wBnYiyahur9NtNfxOmXTdOVgy2FqrA5BEKgg/lVmRFkQpIqsrDBVhkEV5knxbiGl3F5Loe5ksBfRR21/HPuUsq7HKj923zjgj1rUX4k6fLh7WylniMdi4bzApBuZmi2kY4KFTkfhUqtB9TWWUYyG8PLdeXn5nYw6fYwyCSGyto3XoyRKCPxxVmuA034nadeXBtfsE0NwurjTWjeQfdJcCcccrlGGPUVe8OeNpNZ1CyUaLJBYagrPZ3DXUZkdACVdovvKrAHB598U1Vg+pE8txNNNyha3mv8zsGUMpVgCCMEEcGqn9l6b/0D7P8A78L/AIVzOqePbPT/AB/D4TmsyC8QlkummVVjUqzbip/gG3BbIwSKs+MvE2p6DeWEVr4f/tGK+mS2ilF4sX75t2FIIPGFzn3p+0jZ67ELAV3KMeX4ldXaV182bv8AZem/9A+0/wC/C/4Uf2Xpv/QPtP8Avwv+Fcnp3jyW88Wy+H20u1glguEt5jLqcYk3GNXOyMjLgbscdcGmw/ErTJINbl+w3X/EtlWO3VSCb4NIYlaP2MgK8+maXto9y3lmJ/k7PddduvU7eCGGCMRwxJEg6KigD8hT64288aXWkwxSeItAk0kSXsNr5j3aPDtkDfPvGPu7eQQOo5qGP4jWE120Vra/aYftlzapPFOrI/kwecWBHY9KPax7iWXYlq8Y3XdNNffex12o6bp2pR+VqNha3kf92eFZB+RBqhZ+E/C1lMJrPw3o9vIDkPFZRqw/ECuU074r6PdaTZajJZXEEc1nc3NwhYF7cwhDsI7lhIpB44Irf8L+JbzVdSlsL/RTpsywiZcXkc3B/hYLyjjI4Ix7041YvZirZbiKScqkLW9Ojt8/kdKOlFefWnxKW4bVmXS7ZYtNW7LD+0ozO/kbs/usbgDt69gc0wfFTT30YalFps7AaZJfTRNIFaJo5FRom44ILZz6fWp9tDua/wBk4y9uTy3X+Z6G6q67WUMPQjNM+zwf88Y/++BXIzfELRg+tG2aO8g0uxiumlt51cStIXVYhjo2VA/4EKqS/EzTre18OXN1YXEEesSyQzFmGbF4yFYSewY4J4x1oc6b3JjluLeig/6XN+Wp3PkQ/wDPGP8A75FHkQ/88o/++RXF23j6fUZIbXRdAlvr9/tDvCblY1jiilMW8uR1ZhwMVHc/EKSLX4dH/sVLe4e3gmkS+1GO3dDISNgU53MCD0PpU81Lt+A/7OxV2uXX1XT5nceRD/zxj/75FHkQ/wDPKP8A75FcBc/FXSbfQPEepy2cyy6Hemza23jdO27ClTjgHDfTaas2fxB+2eKzocOnWybXgVpJtSjjc+bGr5SMjL4DY46kUc1IbyzGJNuFkvNeT7/3l952v2a3z/qIv++BR9mt/wDnhF/3wK4LQPifa63BZLY6TN9turuW1+zSTBSjLGzo2ccq4Xg/X0rY8H+KNQ1yTUDeaF/ZtvYzSW8spvFl/exkblwAOOetXGrB2sZ1stxFHmdSNrb6rvbvr8jpfs1v/wA8Iv8AvgUfZrf/AJ4Rf98CuOtPHN9caY+tf8IveLo7W01xb3XnoS6opYF06oGA4PPUZxWa/wAUlh8NNr02jxSQiW3j8qz1GO4kHm5+8qj5SAOh680e2h3KjlOJk7RhfW263fTff8j0P7Nb/wDPCL/vgUq28KsGWGNSOhCgGuH1b4iG30/VdS0zRv7SstMePzZlu1QMkkSSK6gg5++Bj2qDW/iNd6Pd/Y77w/BDcJY/bZkk1WJMJuYBULAb2wucD1xQ60F1CGU4mVrQ381fZPa/mvvPQ6K4PTviImoeJBpFrpsKLug+e51COGUiWNXG2IjcxAbGB3Fd5VRmpbGGIwtXDtKorXVwoooqjnCiiqurX8GmadPfXTbYoULH1PoB7k8UCbSV2cl8VvEH2DTRpNs+Lm6X94QeUj7/AJ9PzryWtS8vI9a1S5v9Tu5IZJWyoSLzOOy9RjAxSPZaakgjfULtXPRWsiD+W6vRpxUI2PlMXVliajn06anf6ZrGl/2Zp93PLEbjUo47C6BYZRVDgsfTqKoajf2ok160t7mPybPTIra3YOPnKnJI9Tk9q402ukqxVtSuAQcEGz6f+PUfZ9H/AOgnP/4Cf/ZVKpK9zZ4ubilZfeu39M6DU9YvJPCOiq2qTPLJNKtwDOSzLu4D89Metbuqaho76p4kWGNVuW04qbn7SCkvyDCqvTP0PauDW10lmCrqdwWJwALPkn/vqlNnpYUsdQugqttJNkcA+n3utNwRKxE12e3VdFY6vwFMi+FbyFZB5pvAwRb4WzEbRzu9PatDQrp/Jkt5ZoiEvndimp7JYs/xMx4lFcF9m0f/AKCk/wD4B/8A2VL9m0jH/ITn/wDAP/7Kk6abY6eJlBRVlp5o9A0a7haPykvoZ7eO9lYXEd6IJIwW++6nAcdxXnOq+WdUujFN58fnPtkxjeMnB/Gp/s+j/wDQUn/8BP8A7Kj7PpH/AEFLj/wE/wDsqqEVF3M69WVWKi7aeaM+itD7PpH/AEFJ/wDwE/8AsqVLTS3YKmpXLMegFlkn/wAerTmRzqm/L70Z9Fav9n2OQPtl5kttH+gnk+n3utRm20oEg6lcAjsbP/7KlzIXspL/AIdHpfwii2eFnk/56XLn8gB/SuOt/jhb6T4u1fw9450OfRk0+7EB1K3JuLRQ43R+YwGYyykHv36YruPBklvpPw8ivrqXybeKCW4lkI+6gLEt+QzXzRpGnaC98PFfjrwj421Tw1rN0jHWL/UVEThiFjklgiAIXGACScDGK86o7zZ9ZhI8tGC8j68s7m3vLSK7tZkmt5kEkUiHKupGQQe4IqWobC1t7Kxgs7OJIbaCNY4Y06KijAA9gBU1QdAUUUUAFFFFABRRRQAUUUUAFFFFABRRRQAUUUUAFFFFAGH4303VNV0T7LpF4bS581W3+YU+XnIyOe9eReMdBn0SMJqniFbu9fkWyF3OPViTwPwr2bxXNfW/hy/n00E3aQlosJuOfYdzXimnaL4vfUhqUejXc9yW3+Zcw7gW9Tu4zQB1/wAHvDGpWV2ddvF+zxSQmOOJh87gkHcfQcV1fjuTxRHbWv8AwjEavK0hE2VU4XHB+bjrXP8Ahq2+Iz67aXGsTlbJX/fRmSMZXB7L1rqfGei3GvaQLO21CSxkEgcSLnkAHg4I45oA4r+yfijen99qq2wPpMq4/wC+BXX+BtJ1nSbG4i1rURfSyS71fezbRjGMtXD6hpfjbwram5XxPbm2ToJZzg+wVx19hW38L/F+q+Iby5s9RjhYQxB1ljjK5OcYPagDpPG+hx+IvDN3pbYEki7oWP8ADIOVP58fjXzGftmmaiRmW1vLaTGQdrRupr62rzT4t+AG1jdrejRD+0FX9/COPPA7j/aH6152PwzqLnhuj6rhrN4YWbw9Z+5L8H5+TOCX4peMFtPI+2W5bGPNMC7/APDP4Vx99dXN9dyXd5PJPPK255HOSxqORHikaORGR1JDKwwQfQim1406s56Sdz7/AA+Cw+HblRgo37I1PDviDWPD901xpN49uzffXGUf6qeDW9qnxM8XX9o1q19HbowwzQRBGI+vUfhXG0URrVIrljLQVXAYWrU9pUppy7tATk5PJoor0X4WfD+bWLiLV9YhaLTIyGjjcYNwR/7L796KVKVWXLEMbjaOCourVdkvx8kdT8JNMi8LeDL3xPqo8priPzAG4IiX7o+rHn8q8yOpRX97Jqd7JALiW/M0okTcTG3UDg8Cu0+J3i2z1zVoPDdlNjS4pMTyRsAJXA4APTaD+Z+lcPPYaaYxILho9kQLoCpJbYDxz69a6sRNaU4bR/M8HLaUm54rEpqdTX0j0X9eRPFdac8UBkNsr5l3ZjGA3zbCQF5A+Xv+FYtyc3LnfG5z96MYU/QVrHRrUuqLfDqM5Zfu5ALDnpg59eKmGj2MEYW4mfdKqYfgBWJXP6Hn2rmabPWp1aNN3Tepz9ek/BDwz/aGqtrt3Hm1s2xCCOHl9f8AgI5+pFcFpGm3Oq6tb6bZrvmnkCL6D1J9gOa+nPDuk22iaNbaXaLiKBAue7Hux9yea7MBQ9pPmeyPI4mzP6th/YwfvT/Bf8Hb7zQrjfHuqbnXTIW4XDTY9ew/rXS63qEem6dLcvgsBhF/vN2FeXzSSTTPNKxZ3YsxPcmvm+O87+r0FgaT96e/lH/g/lc+NyrC88/ay2X5jKKKK/ID6MdVjTbuSxvorqL7yNkj1HcVXorSlVnSqRqQdmndeqJlFSTi9j1mzuI7q1juIWykihlqWuN8BaltdtNmbhsvDn17j+v512Vf0LkeaQzTBQxEd9muzW/+fofH4qg6FVwYUUUV65zhWJ4v8P8A/CQWtnGuoT2E1ndpdwzRIrEOoYDhgQR8xrbopNJqzLp1JUpKcXqji28D3Ta2NZbxLdPeNDFDM72cDeaI2ZlPK/KfmI4xVdfhdoSeXcRXV8moebPJNd+cS03nKwkDKflGQ3YD7orvKKj2UOx1rMsUvhnbppZabW06eRw0nwz0UWEtpazzWa3FhDZ3PkqoE3lMpSRhj7/BGe4NPk+G+kf2xquowXNzB/aVzbXMkS42I8MnmfL6BmJJ+prtqKPZQ7B/aWK199/1b/JfccQfhro5vdKvftFz9o02+lu1cY/eiRy5jbjlQx4/+vTdK+G9lp+t6XqCardyQ6S7Gxt3jj/dIVZfLLhd7KNxwCeK7mij2UOwf2limnFzdtV997/m/vOA8VfC7S/EGr3d9PqV3Al3MlxLEiRk+YqBAQ5UsFIAymcGuq13RIdWbTWmmkj/ALPvY7xNgHzMgIAPt81atFNU4q+m5E8diJqKlL4dvLp+Rx58ENH4g1HVrTXLi2F/MZpYhbRNtbywnyuV3LwAeDWevwl8MxQQR2sl9bNHam3eRJ2LSHcrq/zZCsrruGABknivQKKXsodi45lio/DNrbby0V+9vM5JvBbXYhbWdf1DVZIr2G6HnqgjHlBgEEYG0A7jk9TxUb/D/Tftz3Ud1PEGu7i6EaKoVTNB5JAGOgHI967Gin7OPYlY/ELaVvu/I4P/AIVb4fa8huJJLlgukf2XMgIAmXYqCQ46PhRyPQelXfDHgeLR/Eja/Nq1zf3htTalpIY03JkEFiigs3y/ePWuvopKlBO6Q55jipxcZTumrfI4e2+HqQRaparrdwbPURdb4TbQ7lM+4sQ+3dwWOOajvvhfo1zeX90l3dQNfaYunzqm3acbf3mMfeIRQfXFd5RR7KHYazPFJ8ynZ/L+uhxus/DvRtU1GW4mklit5xbLPawARpKIGdlBK4PJfJwf4RUdt8NNBt7vKyXDWW+5cWcjb0Hnxqkgy2W527uvUmu2oo9lDewlmOKUeVVHb/gW/LS+5wmlfDeHR7Cxj0bX9Ssry0jlh+1hUd5YpH3lXDAg4PIPUVOfAZj1mLVLbxBfLMLeG3la4iiuGlEZJDFnUkMdxyRiu0ooVKC6DlmWJk25Su3votb69u/3Hnt78J9Du7qW4lvLvfL9qL4xhmmLEMRjkpvfb/vVo2HgYWPiJ9WtNZnRZXhaWBraJw3lxqgAYruXIXsR1rsaKFSgugSzLFSXLKd1a2vbc4nTPhvo+n6poGpQ3Nz9p0ZJI1bgeerbsBx/s72wfeuh0LQ7fSYtRjjkeZb+9lu5A4HBkxlR7cVq0U4wjHZGVbGV6y/eSv8A8O3+bZxlr4D+z2T6WPEerNpK281vb2W5QkSyKVwSBlwoPyhs496Sw8BLBYWtlc6zPdQ2tzbXEI+ywx4MJ4BKqNwPQ5rtKKPZx7GjzDEP7X4L79t/zOKs/hxpNnoOv6La3V1Ha6zP5zLwfIHGFT/ZGOAelWvEPgTRtev7q71INK09ilmvyjMOxy6yIcZDAn9K6uij2cLWsL+0MTzc/O79/u/yX3HIWngmS18SS61DrtxvnkhkuI3toW8xo0VM7iu5checEda6+iinGKjsY1q86zTm720CiiiqMQryn4s6/wDbL8aNbPmC2bdMQeGk9Pw/nXceOteXQdDknUj7VLmO3X/a9fw6141JcadJoxRredtUacu1wX+Uoe2PXNdOHhrzM8jNMTZeyi9ev+Q/UtSivNUhvEsYLNYwgMUAwDt7/U1q3fiCykLYt5pz5jOklwqsyBpAxUcnAwCB9e1R2N1o/wDZVvBevGV2bZI0h/eh/Nzv3Y6bOOv4U7HhUykuHVVkVdsbOQynblgSOMYbj/aro07HlLmWqktR0Wt6KJRI2lLvYOXZo1YZyNpAz/dznnqc1V0zU9Lt7Vo7jT0kdrjzCfLDZTIO0EnjGD69auJJ4bYCF/LVEkZlBLlcHy88gbugbA9ahvbXQw2nQ27LvlkiMmHbIjYDduJ4Bz6e9JW7Mp8+/Mh9vrWkoGkk09vPIT7kSBQynO4Y6dKmbxBpLStusGdWbeSYkHzYfDFQcHG4D3xmo7lPC8YnVcNKMAbHfaOvKkjk/dzn3xT0u/D8sK2jRQxQxzSsoPmYYblCliOcld2Pek0uzKUprTmRUl1bTZIZohYpGrQMqbIVBEhYnOeoGNo79O3WpbTWdOFtbpdWZkeK3WI/uUIOC2Rk9jkc9Rj3pIn8MiTa0JZMINzM4Y5Dbicdwdo/E1JEvhZo98jbSzo2wb8qMLuGe4+9709OzJTne/MipY3+lpp0VtdWrNIPMDOkakjd0OSckjj0wK0xqfh9niX7NGquHc5gQ+UcyYHueUGOnAqpH/wjbGFm2oGZTMpMmV+QcL/s7t2c846VUaHTV1eOQyxLYyFiF3M+0DpnoeT09qdk+4KUopWaZf8A7a0Tdu/svI8wMVMKfNgg7s9uARtHHNQQa5CL/TLqWNgbWN0lEcSrkktgjGM/e6cdKnZPC/m/K6hN0gBYyE4/hP4dMd+uahdfDkcJZWEsjL8qnf8AIT5Y56cj94fypJLsxtz/AJkT2+vW0aQgtcs0crFXMQ+VG3ZXG75s5+o9aw9Rktpbp5bVZVR2LbZDkrknAz34xya2rgeF1LLH84ZcblL/ACkK3Kg+rBevqams7Xw/d3v2W3CNNLcKkG1nHyEjB5HLdcjp6UJpa2JlCU/dckd34gtJIfhZe2MWmtqTDSmiNmJhEZgY8FQ54U4zzXjPw/1Lw78S/hv4a+HkXiq7082Ukb39lfxAXN/bxsWSONvusuQo3Lzhegr0b9ojXxongSO1jvdXtJ9Vu0sYm0u2Se4IZWLBUYgHKqRxzzxXmHwQ0T4UX/i7RrePW/FmoeI9IQvYWmsRPCLdU5O1Au0AZzgt1rz27n1UVypI+mAAAAOAKKKKBhRRRQAUUUUAFFFFABRRRQAUUUUAFFFFABRRRQAUUUUAMnMggkMQBkCnZnpnHFeWfbvipqRIitXtFPcRJHj/AL65r1avNNW0T4jw6ncXOn6w08JkYxr9oHC54BVhjpQBFZeE/HtzdwXGoa7sEciuUa5ds4OcYUYr0TW2vl0i6bTFVr0RnyA3Qt2615dd+NfG3h6dINatrR2YZCyKuSPX5DXpWh3q674at71kEYu4MsoOQCRgigDz608G3uoTnV/HOsqkatjy/PH5buij2Fdrbah4f0PULLw7axrbyXK7oUjj+VhzyW7k4ryqC4tV+H+s6Fe3Ecd1bXwkgjdvmcg4bA/A/nU2q+JrG6ufCt5DJJ9s09US6yuBgFeh79/zoA9uooByMjkUUAct4x8C6F4lzNcwm3vMcXMPDn/eHRvxrzDWfhD4htXZtOuLW/j7Zby3/I8frXvFFctXB0qru1qexgc9xuCXLTlePZ6o+a2+HfjNX2/2FMfcSJj/ANCrQ0z4U+LLtx9ohtrFO7TTAkfgua+hK5j4pSajD4Iv7rS7qW2uYFWTfEcNtBG4Z+mfyrmll1GCcnd2PXpcU47EVI0oqMXJpXs+vzOV03wL4P8AB0S6l4m1CK6mX5lE2Amf9mPqx+ufpWB4x+IV34km/sPQQ1jYyZVpW4klAB4wPurgdBz/ACrza6ubi7nM91PLPKeryOWY/iaW2mlt5lmhYpIucEduMVwTxenJTXKvxPpaOSvn9tip+0qdL7L0X9ehqroMzSpF9oiy5+X5T0wpyfT7woh0T5yk90qMEV8BGPBYDrj3/CssTzBtwmk3c87znnrQJ58AedLgAgfOeAetct49j1HTrfzfgan9hSmV1+0RIFXed2cAE4HOMH8KzpnnZgs7SNtHyhyTge2aRbi4GMTyjAIGHPGetbfgTQJvE3iSCxJfyB89w/8AdjH+PQVSjzyUYrcmdT6vCVWtLRK56T8C/DP2WyfxHdx4muAUtgR92Pu34/yHvXqNR20MdvbxwQoscUahUUdFA6Csjxfqn9n6aUjbFxPlU9h3Ne1iMRRyzCSrVH7sVd+f/Ds/KcViKuZYtze8np5I5fxlqn27UTBE2YICVGP4m7n+lYVFFfz1mGOq4/EzxFXeT+7svkfS0aUaUFCPQKKKK5DUdRRRQA+CWSCZJomKujBlPoRXp+jX0eo6fFdJj5h8w/ut3FeW10HgnU/sl/8AZJWxDcHAz2ft+fSvtOC85+oYz2NR+5U09H0f6P8A4B5mZ4b2tPmW6O+ooor9sPmDJ1HSLu6u3ni8Q6pZo2MQwiHYvHbdGT+tV/8AhH9Q/wChs1v8rf8A+NVvUUAYP/CP6h/0Nmt/lb//ABqj/hH9Q/6GzW/yt/8A41W9RQBg/wDCP6h/0Nmt/lb/APxqj/hH9Q/6GzW/yt//AI1W9RQBg/8ACP6h/wBDZrf5W/8A8ao/4R/UP+hs1v8AK3/+NVvUUAYP/CP6h/0Nmt/lb/8Axqj/AIR/UP8AobNb/K3/APjVb1FAGD/wj+of9DZrf5W//wAao/4R/UP+hs1v8rf/AONVvUUAYP8Awj+of9DZrf5W/wD8ao/4R/UP+hs1v8rf/wCNVvUUAYP/AAj+of8AQ2a3+Vv/APGqP+Ef1D/obNb/ACt//jVb1FAGD/wj+of9DZrf5W//AMao/wCEf1D/AKGzW/yt/wD41W9RQBg/8I/qH/Q2a3+Vv/8AGqP+Ef1D/obNb/K3/wDjVb1FAGD/AMI/qH/Q2a3+Vv8A/GqP+Ef1D/obNb/K3/8AjVb1FAGD/wAI/qH/AENmt/lb/wDxqj/hH9Q/6GzW/wArf/41W9RQBg/8I/qH/Q2a3+Vv/wDGqP8AhH9Q/wChs1v8rf8A+NVvUUAYP/CP6h/0Nmt/lb//ABqj/hH9Q/6GzW/yt/8A41W9RQBg/wDCP6h/0Nmt/lb/APxqj/hH9Q/6GzW/yt//AI1W9RQBg/8ACP6h/wBDZrf5W/8A8apY9BvlkVj4q1lwCCVYQYPscR1u0UAFNkdY0Z3YKqjJJ7CnVwnxW177NaJoltKEnusec2fuR57/AF/kDVQi5OxjXrKjTc2cxrF9b+LvE87XF2LexgTbbkuF4zjdg9c9fpVWz0fRmliZr4vtwZIzIi7+IycE9ANzZ/3TWPc2ENtrK2LXSXEW5Q0sA3cHrgetXpPDszTlY3CxlsKWJbHKAZIA67wegrvslomfM80ptylG7vqOt7LSphcNNOIlS5lChGG4oNu0DPbk/lVu30HTZJFgS+V2l+UEsu4ESAEgDtt7896onw7NsZluE6ZXcjDtnnP3fxp8WgtDdRb7/wAoGVY1ZY2D7ixXgdvunmh+oKLvrA0DpGhRzwWtxNJGySfvCZFBdCyDk/RiQfQVn6bpum3EFws0jxTJclVHnIMptYgc8ZJAGenNVrXS59QkmZbgs6zBGMgO45ONxz/+up/7CWWGAw3GHIJcPGQcbmGQP+A9KNuofE7qGgsWl6e13exNfYjg27HLqAQfvAnuR044NW/+EfsFt5pJL/iPgssiFVP7wjPr9xeBz81Vrfw8xnj82cGMuuQFIJUlc89m+ccH3qCPST9pgtmuWEU8bSgqpIyoJxjue1DfmCjbeBpz+HtLhuWhk1BlZeGVpI8gbsb/AKAc7etUb6x0uHTZmt5pJriN4fmMihSGXLYHXg8VDcaPOJrYPcB3uZAhZgeGIBzk/eGGHIqUaCxAZLtHXbubEbZAIBGB360L1CSvdRgaE+maSZ450aNEzFm3Eq5QFjuLksd3T+HsRwKifSdHk86aK/KJgsFLp+7+/wBfUZUAAc/NUSeHW8pladPN3gAgHYF+fPPc/J0qBdDy4U3sWTkghCRjfsB/EmhepTT6wLGq6dplnp8/kXCzTbk2bnUnG4gsNvZhg46irQtNGju5YLiO2EJvEWOUTEnym3ZOQcDkAZxxmqA0CSQoI5kB+UMDzjIzn6VlXtv9lupIN6ybT95ehoSv1JlLk1cDWvNOie0lnC29tcrKF8hJ1Kbducgkkk9e/pV34Y2n2rxdbuRlbdGlP5YH6muYFekfBmz/AHd/qDDqVhU/Tk/zFTUfLBlYSKq4iNkcr+0x4k8P2N/oOn3GvXWh6/p8o1bT71bE3MEeN0eJlHIVskZwelT/AANM3i7xZdeOtY8aaD4jv7SxGn28WkwvGltG7byzhwGDsR6dAa5b4wan4Nm8b+KbDxJq2u6BPqVta6YLu60pmtPIikEriJ1OSHPBJHGO9eh/Byw0nRNH8VeMI9Q0mXS9W1GW+iuLE/uY7SNAqL0GCoVsjHXNcB9Uatv8UvDH/CwLvwPqb3GkavCwFuL1RHHeKRw0TZwc9gcE44rua+P7vT9H8ca2b/xp8Sv7Mm8USotrayaCscrwxsVgcFi3kqc/K2Ru719Y+HNLXRdAsNIS5nuls7dIBNO26STaMbmPcnFAF+iiigAooooAKKKKACiiigAooooAKKKKACiiigAooooAK4T4ha/4kt9TTRNA0+UvLGG+0IhY8kjA7L06mu7rP17WdO0OzF3qU5hiLbAQpYlsZxx9KAOJ8N/D1Yd+reJnbULzBk+z79y56/MT94/p9a6bwL4it/EWmzTW9mbMW8vleVkHAwCOnT6e1c3qXxW0qIlbDT7m5PYyERj+pqn8GXvBq+qs1jPBaXQ81CUOxWDH5QSPRv0oAd4p0nwDpuuXVxrN3dyXUzmZraPOBu57D+tZS+KvC1pJ5egeDknl/hacbj+XzH9a674hHwnpt1BquvaXJeXEq+XEFBIO3nBGQO/euXg8eXk0wsPCnhm1gdx8gVNzkDvhcD+dAHqGg3ct/otpeT27W8ssQZ4ipGxu4weau1heCJPEEmkM3iSMJdmUlcbfucY4Xp3rdoAKKKKACoNRtY72wuLOUZjniaNvowxU9FDVxptO6Pki+tpLK+ns5hiSCRo2HupxUQrtvjXpX9m+OZ51XEV8guF/3ujfqM/jXEivlasPZzcex+z4LELE4eFZfaSYtFFFZo6WKPxr6I+Evhn/AIR/w4stxHi/vMSz56qP4U/AfqTXmPwb8M/254gF/dR7rGwIdsjh5P4V/qfoK+gK9jLsP/y9l8j4TivM7tYSm/OX6L9fuGyyJHG0kjBVUEsT2FeYa9qL6nqUlychPuxr6KP85rrfF9zPcFdGscNLIvmTHdgKg9T2rk30W/ViuyNh5TShlkBUqOuDXwfHGMxOMmsJhoNwi/eaTs5dvl+b8jx8rpwpr2k3q9vQv3Ph0RWskovMukImIaIhcY6bumarnRWF+9p9oHy232jdt9s4rZF5cXdqjQ6fIxubdo133P7sKowWK9BSf6WzfLYw/bZbXyVn+0jy3XpkDua4auUZbUcZUabto9qmq1dtt2nHy89S44murqT/AC/ruY8uiNHDJJ9oB2Wi3ONvXPao9O02C4097y4vRbRrKIuULZJGe1bgNz9uFhNYrK0tmLcolwOAh5JPbrVS1aD7FeW39lyNbx3KFkNxgq/3QM455rmnlODhVTUdLSVmqnxJXV7K9krXs/kaLEVXHfttbYqvoMsfmCSdQUuEh4GQwbo360688PXFtJdq0mRDGroQv+sycY9uav3c+orNeR3NkqyRyR3bYkGFjTHA9elNudTvxotzcSWpFtdykwPvGY8nOD7ZFazy3KYKalCSaUntLS3Mtfny697X6kqtiG1qunby/wCCULnRY4UlQ36G6iXLx+WducZ27umaxwSDkEg9jXaXE15bQXdy+ngSSRE3AS6BUZGN+z8q5WXT7qG+SxdVE7lQo3cfN05ry89yynh5Q+rQavptJbv3fi6vXbqmdGEruafO/wAvnsd/4X1L+0tMR2b99H8ko9/X8a1a4PR1u/D+oJNdNCIJG8qVVlDEehwPSu8ByMjkV+r8NZjVxeEUMQmqsNJJ7+T+f53PAxtGNOpeHwvYKKKK+hOMKKKKACiiigAooooAKKKKACiiigAooooAKKKKACiiigAooooAKKKKACiiigAooooAKKKKACiiigAooooAp63qNvpOlz39y2I4lzjux7Ae5NeKXlrqWuTTatMyNPcOGVNw+6d3PsAFP5V0XxO1W51jUZNK02OWe2sAZLgxqSN3cnHYdPrmuW0xtVuIAlrdBUiZVRWcLlmzhRnr/Fx7120Ycsb9T57H4hVavJbRfi/+AK2iXccIkQ5mGSUUjjBboc88LmnppmswuswbYQ5fLTDgrk7jn/dP5VCJNaTy5FW6UBgyEJgZzwRx6t+tOC608LbvOAVSVDL8zBjggcZPLdPette5wJQ6JkV5HqMEKxXEjbJn3AB87zgc+4wRT5NO1HzGDMHZSQ2JQcFRkj6gU67bVXsxDNayrFboqFjGfkC5I57fez+VOWbXZFYoLlhIu5iI/vDHXp39e9PUlqN9bgulahl1aQFsthUlDFnUgHv2J60W+mX0t3GjTDDPgyLLuxhlBPXnBYU2KPWmBlVLgDY0m4jHykgkj8cGrEn9vJO0SyyMd+5mjX5VIbGc49Vz+FK77lqMezK66bqTswDYGQxLS4GcAgn8CKa+n6gt9Fbsw84g7CJcgAEgjI6YIIqe7GuQQSCczrDARGxIwOeB9R8vX2qIDWkmWfy7oSBGIYxn7pOT26ZP60XdhNR7MVtJ1PClto2Z+9MP3YG7k+g+VvypW0+8W9ube3lMjWwyWD44xnj8M0u7XVmclbreBufKdvm68e7fmaF/tuOSVtl0HmbEnycscH264zSVwtHswGlaoGEa9VcKAJejEZ/yaDpOp7wDjcWIB83OcDcf8afu18SBRHdq/GAIsHC9O3QelNWTWoy22OdCrByBFjBPQ9PfinqFodmJ/ZeqeSHDAjhgomG7oCOM9cEUS6NqO9zII9w6lpRzwSfrwD+VV5bzUIpGjlmlRxwQeCOAP5AUj6heMzMbhssSTgAZJBBP5E/nTtIV6fmMvbdrS7ltnZHaJipKHIzXsfgm3Ok+CIJDGWkMTXDJkAsTyBk8dMDmvKNNjuda1i0s5JC7TTAE4HQ/eP5Cu/8AjPrWlaP4OXRbzR7vWpdbf+zbTS7SUxyXLMpyu8EbVCgkmubES0SPUymknOVRbbHzJqc1lovxDm1T4h/DnxNfaPfzGSSLVZJXeydmyTDIjBJU56EDjgH1+k/iV/wifhj4OXWitY3VppV7bnTrSx06DM7POCFSNCeWyScE+teX/CTRtQj8dJ4eg1bxj4Lu7QLeTaBqdwl9aXlqGAbynI49Ohx/Lq/2ktf0lX0rRYbzXYNf0+ZNXt5tK04Xn2RV3IJJUJA2nc2O/Ga5D3Tg/BvhbTfEPi1PD0nj601TWTLavrMUtiYpktbQIY7WHGUDKwHmEHt35r6lrwH9nXw/4evdei1vQvE0WrWGhWslvFEbV4bkXNwQ081xuH3mKkKozgDrXv1ABRRRQAUUUUAFFFFABRRRQAUUUUAFFFFABRRRQAUUUUAFUdc0mw1qyFnqUPnQbw+3cV5HTkVepsq74nTONykZ9KAPJb7xFa2urPpfgnw3aSyRsV8/7P5jMR1K98e5NaWieONesNYt9P8AFmnC2juCFjl8soVJ4B9CM9fSqXww1bTPDd3q2l61IlndCf8A1kg+8Bxtz+vvmovif4h07xI+n6Tom67nE+RKqkDJGAq56/8A1qAPTNdj0n7EbvWIYHt7X95umTcE7ZxXlHijxVpKeNdO1zQlaQWyeXKuzy1ccjA/AkdK9dms47rS2sbxfNjki8uUZ+8CMGuS8Py+G7XxpP4c03RbeNreHc1xt3MXGMrk89D1z1oAXwT4q13XtYZbrRWtNOMRKShG+9kYyx4PGegrtq8/8Y6v4l8L+If7T3fadBldFMZx8hI5A7joSO1d7byxzwRzRNujkUMp9QRkUAPooooAKKKKAPN/j5o/2zwzDqsa5ksZfmIH/LN+D+u2vCxX1lrFjDqelXWn3AzFcRNG3tkda+VdQs5tP1C4sbhds1vI0bj3BxXiZnStNT7n6HwjjPaYeWHe8Xdej/4P5kFTWVrPe3kNnaxmSeZwkajuSeKhr1r4D+GN7yeJryPhcxWgI79Gf+g/GuLD0XWqKKPfzPHRwOGlWl8vN9D0jwZoUHh3w9baZDgsg3TOP45D94/57AVoaneRWNjLdTH5UGcep7CrNcH461T7TeiwhbMUB+fH8T//AFq6s/zaGT4CVVfFtFef/A3Z+V0Kc8biLzd76tlDTNS/4nUl9d3EkTShsuqhgCegIPUVqrqNg1wGjjLj7NJFc3EFuVUbuh2+1crit7wpeQ2NrqM0uxhsT92x++MnIH4GvyXI81rSqrD1JJRbcnJ3ey5n1trbWyvZ7nu4vDxUedLXRW/AuW11DC1haW0l2yQxSYmW3JD7j/dPVaj1Blk1LT5IrSVngYNPJHasgI3cYX8DWnFJYx31ultcRtCLB1QmUKeWGBnsazVuZoPEtnm4aKJtu8fa/NBGT1P9K+kxMfZ0o05zTTlBaJtK3Ja121bRavVq+pwwd5NpdHv8/wCuwJdw2V1qt5LbXRaeXEeFKEISTnJHFPvb60Jv2SKeN5jBM6NGfkIPzZ/xpmiXkd1qV9aahc7oZG3K0j8DY+QATVq/1Syl0/7flDLcukMsY67FcnOPcVNGrGphXONaKj77s0r399Se/XnjbyfkOUWqiTi76fpb8mLfavDNaah9oimVJEZLacxEBlYfd/Oo7++tXsLi0NneR2wt1WKVkO3K8qcY45PWlvJ2VtTuLjUIZrGeErBEsgbJP3cL2xU91qFr/pESTkziyGwNL+6b5eRj+9XZUrznz+1qpOzWsVdq8/N6NfDs2rK/fJRStyxf3+n9Mj1TUrOWG7UPIzTWwCxi2Kv06l+61X1FrJtSt9Y864VVaL5WtmAIGM/NVm/urSSyMFrcxQ3htYy8jYIdAOUB7H2purzxy6ZdvLcRoWjXa0VzuSU8cBD92oxknVjUc5xlZcy0drrme/Nuuqdo66edU1yuKSa6fl5f8EzPEd5Z3aFre4ikJl3bVtdjY56t3rofBOp/a9PNrK2ZrcAc/wAS9j/SuCq3o98+nahFdJkhThx/eXuK+ZyniWpQzRYqorRlpJK9rd9W9tzuxGBUqHs47rY9ToplvKk0KTRsGR1DKfUGn1+5RkpJNbHyzVgooopgFFFFABRRRQAUUUUAFFFFABRRRQAUUUUAFFFFABRRRQAUUUUAFFFFABRRRQAUUUUAFFFFABXPePNcOi6MfI5vbg+XbqOTnu34fzxW/LIkUTSyMERAWZj0AHU14h4l8SS6l4pXVE3GG3cC3TOPkB/ma2o0+dnDj8UqFOyer/q5j2t9fWhn+z3MsRuEKTYP3weoNLYX81kjLHHE25lcF1ztZc4I/OtFtexbCKO2dDhwJGl3N83UjirGo+IICZVtYmdJE25YAbfvccg5Hzfn0rt17HziUV9vYpx6xqjBJVUNsjZdxU4IAHPJxkYB4pv9uahuVv3e5VUcgnOMc4zj+EdKnPiKVhIHidlaR2CGT5QGA+XGO2OPxqUa5DPY3STLIk8iFFK8kj5iBn/gQH0FK3kWpJ/bKcuszPYm3EMSkgqGAPyoVC7Rz6Dqc0621yeG2EXkRMyKgiYgnG05yeefbsPSp9P1yK3tkV4HMkUSohD43YYHHTgcfU56019dLwhfspRRF5eY3C7Tx9044zt5HuadvIXN159fQSa91QWzPLbxCIgq5x944UZPPXhenFKmvy/Z5o54Fd3OQynaByTz+Lf0pw8RSZUG2BjVtwQvxncp9PY/nVe21Rbd7wtbvKbgYzJJkgYI54565/ClbyHzq+kyG51O5uLZ4JljKMQ3Q5B3M2f/AB41av8AV70sCsKQI4WRRjJPI+bP1QVMNeAeY/YWdpWB2ySbgMEHAGOnHH1pJfEG5HX7MfmVV3NIGYgZ4JI56/hRbyC6t8f4CW+tzPBLA1qrM4ygQ7Qv3iffqSevtUEes3uwxKsWZJGcnbyxbP8A8Uank8QSSK3mWwdcnGW4BJf29Gx/wGo11fbqLXvkyYaPYF8zlOQflOOB2x6GhLyBz298SbU9St32SoiMGDYK9wV9/WMfrSHV9QW1WNgvlsPlPIPB56GrA17ku1iGG9Wxv4yGLenXnH60tvrkcVvIDDK0mRt3SZLjLE7jjn7w470W8g5lf4zN1T7S92011CInfsBxwBVStsa+ykFbUA5Gfn6jPI6d6a+uhotjWuF8gxbQwA6AZ6ZxxnGad32JcYPXmOh+EGnefq8+pOvyWybEP+23/wBbP510PivT/C/ifxlolnNrSRa94euBqcdtBOPNCEbSHXqEbI/T1rR8EWMGjeFY5JttsrqbiYyMPkBGeScdFA5r5s1LRNW1zUvEVxDZ2+vaE2rT6hf3ugXyT3urIzAW9oBGd8aKcEg8AAnsM8FWXNJs+lwNH2VFLrufQGi+D9RX4n6l421zVYrtvs5sdJtYYtq2luWDNuP8TsRye3SvIPiF4vtLP4s3uqaT4ovPAviDyhYyx67pTNY6jFG52OrjJUc9cV6d4Vh8ReC/2foFv0nu9b03SHkdPNUurYZgu5+CUBA54+WvEdB8La78So5da8N+LIPE8Wr6eNN1WbXCFu9I3SBn8qJcqAVGBj3x7ZnWfR3w1fVLnwtb6lrceh/2ld5klm0g7redc/I4Y8tlcH8a6aqukWNvpelWmm2aBLe1hSGJfRVAA/QVaoAKKKKACiiigAooooAKKKKACiiigAooooAKKKKACiiigAooooA8++Jy+DYb2FtctLs3kqZV7UYZlHHJ6H+dZvhnxF8O9Fk86ytLyOfGPOmi3v8AgcnH4V6Lqul6XqCq+pWdtcCIHa0yA7R35PTpXlXi/UdAurr+xfCmg2lzcyHYbhIQefRB/wCzdKAPS/DniXSPEHnDTLhpGhxvVoypGenX6VxGuXFx4J+IF1rktnJcadqKYZk6q3GRnpnI6dwa3vhv4OPhuJ7u7mL306BXVT8ka5zj3PvXV3htltZHu/KECqWcyY2gD1zQB5N4o8VXfjeNND0XTJEhZw8kkhyQB3OOFUdSc16b4bnsJNKitrC9iu0tFW3d423DcqivNPEetah4oa50jwnZeVpkKF55I02eaAO/oDjgdTXT/BlbD/hERJaJtnMrC6JOSXHT6DBFAHbUUUUAFFFFABXhfx40P7D4ih1iFMQ3yYkIHAlXj9Rj8jXulc78RtCHiHwnd2SqDcIvm25/6aL0H48j8a5sXR9rSa6nrZJjvqWMjUez0fo/8tz578J6LceINfttLt8gytmR/wC4g+835V9PaZZW+nWEFjaRiOCCMIijsBXDfBXwudH0M6peRFL6+AOGHMcXYfU9T+FegMQASTgCscDQ9lT5pbs7uJMz+uYj2cH7kPxfV/oZ3iK/axsP3Kl7mY+XAg6lj/hXB28dy0ksMsFokkJHmGdPmyTjk+uTUviTVJtQ1cTQM4jibbbkex6j3J/pVQ3F9a3M3nKHlkx5nmAPyDkfjmvyfiDPKeYY1y972cHZW2239W0v+3UPB4WVGl0u9f6+X4kzpepktpkAAJBPk+hxTliuyGZtPtkAUsMw9cEDA9+ajGqairxtuJaPJBZc5Bz1HTuaRNS1D92oJLKoCnaSSOMfyrxVXwd/in9y/r/htzp5KvZfiSNHeKGzpcA2jLfueg/yD+VPjhneKKT7NYKkiF8mPhVHUk/5NC3moPBPGtugMZwx2geWCGGAD3OTTUfUrW3MXkIsUefMBUYOQRhvU4zx1rVexTUvfcbfy7O/p2Tv/SI97bS/qPaCfykkEGnsrqzKRGeQucn9DUcqyo8KJb2EzzLuQRxknH41HHfXRC7YocRIwA2cbTnI+nNMimu2uFlSMboE2424AU8YI9Pmx+NZzxFCSXJza26el7fiUoT62/rb9CwEvCARpkBySB+5HJ/yD+VL5N9v2f2VDuxnHk06RtVihZTAkaqoVsBfukHA6+hOKDPqy3AiKASZ83bgdiDk+nStuWlHSSqX/wAK/wAu5N5Pbl+8jIulbadNgB9PJ+n+I/OpFgvG3f8AEutVZRkq0WDjBOf0NQ/b76H9wygMny4MfK4wMfoPyoa+vVQBgpUqTgrkYO4HP/fRrONbCp6yn9y0/D+uxTjU7L8Rs00sOPNsbZOSOYvSo/tn/Traf9+qde3U10kaPHgRxqoO3njvn3z/ACqoQQcEEH0NefiMRKM2qUm4+aNoQTXvLU7HwFqe5G02ZuVy0WfTuK62vJrS4ktbmO4hOHjYMK9Q028jvrGK6iPyuuceh7iv1PgfOfreFeEqP36e3nH/AIG33Hg5phvZz9pHZ/mWaKKK+7PKCiiigAooooAKKKKACiiigAooooAKKKKACiiigAooooAKKKKACiiigAooooAKKKKACiiqGv6pb6PpM+oXB+WJeF7s3YD6mmlcUpKKbexx3xb8QfZ7VdDtX/ezANcEH7qdl/H+X1rzq/vba40+ytodPit5bdSJZlPzTEnqasvNHqb3epanJmeWU5O4jGVJAA78gD6U2SLSFOBKWyoGQxwD83P/AKD+dehTioJI+VxNaVebnfR/kKLywkWEXKySMiKCdnHBHGM+gIJqRZ9LG1dsYKxBt3lAgHA46/Mc5pHXRzGqbwQisRtY5bJHUnvjtUaLpIK/MQwI+YsT/dPTHu35VWhnd90DXemhf3drz8xVSgODhupzz1XjtimrfQLfR3XlklIQFVVC/PjGf60xo9PN3D+8HksCXYMc5x3Hbn07VLs0jOCzjJ67845x/I5/CjQScu6HC60zzg3ksE3MzKYgSSeRz6dsU9b7TViEYgOzdu27BwcMATzz1HFRldK2BS5IVtuQcHG7lunPHNDx6UARu+Yj+FyQpx2455xRoO8u6FW80/bt+yJg5z8g7lvf0K/lUV3c2sgjaFSjhwWJQEnGOc5/SphHo7OBuZFz13k55I/ltP40sS6Osq7uRuydzkjG7GOPbmjQWrVroedQsvtIuNrmQOrMxTO7HUDJ+Xmolu9NKkva5JxuUIBuOB0PbkH65plqtg0LLN5auJWwd5GRt4GfTPekjXTftEquzGPzVVDk8Lzk+/aiyDmk+xYF9p+Qnkkx7gWxGADwRkDOM8j8qhs7q0jgVJofMIcnlcjaWXP44BqRF0pZN+8gq4UKTuBBA5+g5/MUqx6PlA0jgbAxO7qeOMdj1/KkrD97uiO0v4obVbdot6NKxkB/uHb09+KmjvdPjkV/JBIZTkRAZ9Tjt9BUEMenfaZ1eb90q4RufmOOo/GjU4bGHCRO3mDOQp3DtjOenfpTsriTklfTQoN94kdM+mK1/BulnWPEVraFcxBvMm/3F5P59PxrHr1b4R6R9l0mTVJVxLdnEee0Y/xP8hSqz5YmmCo+2rJdN2U/2hoRe/CrVNIi1jTdLubwIkIvrtbdLgK6s0W5iMblBH415x4E0XwP4m8ZadDN4B1zwJ4mtUW6SXTpGS0uY4yM4lT5HU9OnOetdL4g0HQvEHxf8Qaz4uj0rW/D+maEgtomuFmNo4ZjMDCDkMQM5xnoB7W/2c4P7H8Ea3qDw3el+GZNSnutHg1AlXtrLA5IblVJDEA9ue9eafWFX9p6/vl0W10uUeJrHQbhJP7T1LSLZJ1RD8vlyqSG2kEnII/Gs79n/wAG+FpfEA8ceHfiFeeInhtBZSxeQluFXaAiyooBJAHG709q808bf2X8Q/iWb3QPFl1qT30u6z0XX4ri0s7sAYCW8qMBg44BC5Prmvpb4VeHbPw74PtYLfwzZeHLmdRNeWVrL5qpLjB+f+LgDmgDq6KKKACiiigAooooAKKKKACiiigAooooAKKKKACiiigAooooAKKKKAKurWUWpaZc2E+RHcRtGxHUZHWuD8ISaBpFprf/AAj1nPc6lp8ZMjXeFeTGchcdACDxj0r0avJ/Gc83g74gHWbW3E0GoQNuiJwrt0YfntP40AS+JNa1DxB8PbbX7OeS2ns7nF1FC5C9eCR3A+U8+pru7KW18UeEkaTBhvrba4H8JIwfyOfyryPw/wCH/F+pW1zb6fBLY6ddvulEh8uNh2HPJH0r1XwJoNx4d0MafPeC6PmFwVTATPUD2zz+NAHKL8KY41Kw+ILpAeuIsZ/I1Y0L4af2XqtvfLrs7CGQSBEi27iPXk8fhXoVFABRRRQAUUUUAFFFFABXOeN9Sa3svsNvuM84O7aMlU7/AJ9K6CeRYYXlbJCKWIAyeK83/tqVtRu7513SSriMZ4XDAgcewr5Hi7N4YPDrD83LKpdX7Lq/V7L18j0cuw7qT57XUfzKTX1w9nBZuwMMLlkAGDk+9XTrG5jutVyf4i3zcrgk+pxSSajZ+QPLtQZ9py7RrjcSuf5N+dPk1OxeZ2ksxIryFzmNQeqkDj2BH41+XU6jp35cUvs7q+iVktb7eWx7ko829Pv/AF8yWTXFJmKQtkt+7y55GWJ3eo+bpVeXWZmQqkflkjqHORypwPQfL09zUV9eW0oVYrdFHmbnIQKWAA49u/51Y+36dl82u4F8geUo44wPbGD9c1rPHV6spQeJSS623vf+v6V5VGEUn7Mg/tLLXhMTEXTBiPM5UjPfHPWpJtUaSGTNtkSJ5ZZmyCR3PHLDPXrT11CwPzSWYzlchY1GcMf6Y/KlXUrNIGt44XCFCuSi5J2qM4/D9amNVqLTxSs79O7b/V+lwcdf4f4kMWqukMUZgRgi7WOSC/Ixn6AYpsuoia4nkkt8rNCIiofB4I5z+FTzahp5JEdmNpXaxaNcnhvy6r+VNmurGS3uSkKhzgQjywCueo464HelOpNw5frKdvLsn5dtPNv5jUVe/s2v+HGDVHCSr5QBcxkEN0KLgfWmxXwXUWuobYhnV9yhycls5I44qVL+zECxNZo2ECk7FBJ2469evNTLqdgkjPHbFWwQGESgkHdx7YyOevFOFTncXLErR321Tu3pp5/1ogcbXtT/ABGDWJGJlFsAwbJZW6DcTj8yaYdYk2FFhRVIIIDHBBDdfX736UXN9ZyQvDHAYkcL9xQCMHODzz9azKxxWY4mlJKFbm80l/l6FU6FOSd4WNWTWpHZ2MP3tuBu+6Qc8ce9Z95N9ouZJtgTec4BzUVFefiMwxGJjy1ZXW/Tz/zN4UYQ1igrpvAup+RdnT5W/dzHKZ7N6fjXM0qMyOrqxVlOQR2NbZVmNTLsXDE0+m/muqIxFFVqbgz12is/w/qC6lpkdxkeYPlkHowrQr+hcNiKeJoxrU3eMldHx84OEnGW6CiiityQooooAKKKKACiiigAooooAKKKKACiiigAooooAKKKKACiiigAooooAKKKKACvJviLrA1zxAuj28p+yWpbcV53yAHP5Yx+ddn8RfEA0PQ2WFwLy5BjhHdfVvw/nivJY9JuciRbiNcrlmJIxkD8/vD9a6aEPtM8fM8Q3+5j8/8AId/Zlt5oj+0szcnaAucDHHXrz+hpf7Lh8sN9qDHLYC4y2OmKZFpQML7p0MoCEAZwAQW5454HamNpUikBriIZBYcH7oAOenuK6r+Z43L/AHfxLH9nWcrpsuPLGwbl6knapOPzP5VCtjbrdWqPMzRzA7iMAg0No84LgSRttUnIBwSCcj/x002XSZYwxM0ZAO3IB+9kjHT269Kd/MHF/wAos1hCn2fFx/rXVTnHAIGSOe3TmpRp1q2PLunbjO3C5PBOBz14qA6XL9vFoJIyxXJYZIHOOaf/AGVLtyZYxjO4cnaOfbn7p6UX8wUdfhJf7PtUY/6UJCMntgj5h69eB+dK+mWpJZLhlTjBYqcZA6898nH0qM6Xue7SJsmCQKN3cHP/ANamT6XLEkr+bEyxD58Hp/k8UX8xtf3SYWNmyrtuCvUA8ZJywyefb9abNpqx3cEHmMfMUszHAHHYVGmlSvCsizRZZdwTnPTOOmOlTy6ZPIxWW8SSRXCDJJAznv2+6aV/MFG6+EU6Zbb/ACxeZbJ6YwRkjjnrwPzpv2CCa+miWQRRxopByOu3/GozppKxsJkVZNoUtnBJGc9OB9ap3ELwytG6kFSRyMZo+YpWW8TUh0+zBIkkdiCmDkbSCDz1zjOKIdKgkPy3DMFHzYAzn5en/fX6Vj1JFJJFny5GQkYO04yKLPuSpw6xL1nYQzW6yPceWWbB6YHIGOvXvVW7ijilCxOXQorAnryOlQ0VVnclyVrWL/h7TZdX1i30+LI8xvnb+6o6n8q9L+Kt+mjfD+90vTNUs9L1W9s5LTSBNMsW+byztVScDdgce+Kh+E2ifZNOfWJ1xLcjbFn+GMd/xP8AIV5j8UdPtfiprOuz6Dfad4k/sq1TStPsiWjjtbqaT97cF2wkjKq8BCTx09eHET5pW7H0eWYf2dLme7KPiLwT4f8ADcvgDTPCej3On/EOSS1uJJLVnfEWR9oe4f7pX73Xr9K9F/aK8WeHdJ8JS+F9bmv4j4gtp4PNs4fNa2jC8zOoOdgJUHHqayv2aNH1bTn8RY1jVbvw3bXf2DSYtQ5djFxLKMjcqF8hV6YBrqfiF8NLPxVPql9Hql1Y6jqNhHprz/6xYrUSb5EjXjaXGQTn8KwPSOPntR8RbbwRo/he80jUfDeiva3l9rEcyiZZIOBCkQ+ZC2BkkAYOK9trzb4MfD//AIRLUPEms3Wm2On3eqXu2C3tMGOCzjG2JcgDLEZZj3J5r0mgAooooAKKKKACiiigAooooAKKKKACiiigAooooAKKKKACiiigAooooAKimtreaSOSaCKR4iTGzICVz1x6VLRQAUUUUAFFFFABRRRQAUUUUAFFFFAAea881/TbfSteV7iF5LGUlwqnB91/A16HWd4h01NU017fgSD5om9Gr53ibKP7SwnuJOpD3o36tdH5P/I7MDiPY1Ndnozg9OuLGMz7tkcbTKwSRN5MfzZXOOvT0p//ABIyE++Bs3E5YncMHaR78jNURDAlvcC4keO6jbasW3g+uTVpbW2kESjYE8sNvEgDO2OV5OB37dq/IKFWtKCpuEHburvVvTy/Dp3R9FOMU+a7/pfiTo+jKuwZCOihjyTnIP4d+nam3EWkixeWMr5hyq7Wb7wC9Af4clutQmzsVz/pRbaCSQRyPm6f98j86d9gs+MXROXIGCOnp9fet2684uLpU9rLbT8f6ZKUE780h6SaTtjaRd7hFzndwQq8ce+6nynRc7goY7nJCswH8W0fT7tVvJtVuLX5GZWB8xTIDyCf/rfWrC21mJo1xBJGXYSOJMYOTgAZ6dP8aKcq001yU91uvT/PXtqKSiur+8SH+xWePzMIoxv++d3Az9Od1R+ZbC6NxEy7YLdQgIxl8YH15Ofwpyw2ytG7RxFSJA4L4wRnbwD7VDY2ltcQmSS5WFtxG04+v8s/jiolKs3GEYQTvfTTZK2+ml9u6Y0o6tt2+8ltP7K+yxfaNxk3HzTk5A56Dp0x+NTZ0YryqfKrAbSw3HccEn6Yx+NRrBp4iLk7vlOcOB/ACOPXOaijt4FeYZSXy51UFmxlOcnr9KqLqUlGHs6b6XtfZbvvt99xNRld3ZJnSSHXbt4wrZb+51/764pb1tMWERW7ZBkQvgHoNwOM/hTxDYttO2JV891OG7D7vOe/0qG1t4JZZ47hY4SNuNjjC88kZPNOSqfAoU/e6peTf/A/4YFy73ehOy6HvcZIG5du0scjPP6f1oibSogr/J5u5s7SxA4IGAeo6fjUCWVoyvi5xtC8lhySATx+P6U9LOyAd/O3gIcKzAYOG59+QPzrSMq/MmqVNfLz9en5Caha3NIlmfRpG8xssxb5vvDtxwO3SmINHLITgKSS4JfIO3gD2z171lOpVipxkehzSCvOnmjcryowv/h/r5mqw6tpJ/edB4d1GHT9Y2pIPslw20rk/Jzwcn/ODXfCvIq9C8H6l9v00RyNmeDCt6kdjX3fAuec8pYGppfWP6pfmvmeXmmFslVXozbooor9MPECiiigAooooAKKKKACiiigAooooAKKKKACiiigAooooAKKKKACiiigAplxNHbwSTzOEjjUs7HoAOpp9Udd0uHWNOksLiWaOGQjf5TbSQO2cdKa31Jlez5dzxDxhrUmva3NetkRD5IEP8KDp+J61nSXdy7h2mk3Bdow2MDHSvWT8M/D/wDz31Af9tV/+JpjfDLQ+11qA/4Gv/xNdqr00rHzs8uxUpOT3fmeTrLKCGEjg8cg+nSgyysSTI5JzklvXrXqx+GOj9r6+H4r/hTT8MNK7ahej/vn/Cn9YgZ/2Xie34nlgnmAIE0gz1+Y80edNz+9k5BB+Y816g3wv07+HU7sf8BWmH4XWX/QWuf+/a0/b0w/szFdvxPMvPm8zzPOk34xu3HOPrSiaYMGErgjoQx/z3r0s/C217axP/35H+NNPwvg7axL+MI/xo9vT7i/s3FdvxPNRJJknzHyeSc9aebiYo6NIzCTG7JyTjpXop+Fy9tZb/vx/wDXph+F7dtZH42//wBlR7en3F/Z2K/l/FHnQlkxje2Pr+FP+0TkkmaTJxk7jzXoB+F8nbWU/wDAc/8AxVNPwvuP4dYhP1gP+NP21PuH9n4r+X8UcCk0yDCSyKOOAxHTpTXd3PzMzfU5rvj8ML3tq1v+MR/xpp+GOodtUtf++Go9tT7i+oYn+U4GnV3R+GOqdtSsz9Vb/Cmn4Z6x2v7H/wAf/wAKFWh3J+oYj+Q4etjwhosmua3FZjIhHzzsOyDr+fSt4/DXWu15Yn/gTf4V2/gbw6vh/TGjlKSXcrbpnXp7Aew/rU1K8VH3XqdGFy6pKovaRsjI+K/irRvDHh4aLM98L7VoJLOwt9OtzNOCU2+YqDGFTIJORXz23w58Ta3p+m6IJNM117SNdN099Eugtno5RlL3dyQcmdhuwvrn2Fe2/Fv4a6x4s1+31vQ/FEuizf2fJpt2qwB2kt3bcwjYkbHPTPpVT9n74e3nhGbV9Y1DSLTQpL9ILaDTLWbzRFFCCA8jjh5XLEk1wH0p6raRGC1ihaRpTGgUu33mIGMn3NS0UUAFFFFABRRRQAUUUUAFFFFABRRRQAUUUUAFFFFABRRRQAUUUUAFFFFABRRRQAUUUUAFFFFABRRRQAUUUUAFFFFABRRRQAUUUUAcb470jB/tS3X2nA/Rq50WCD7CxuopPtLAMiH5o+cc16lLGksbRyKGRgQwPQivNPEelSaTqBRcmF/mib29PqK/KOM8ihharx9OneMrc3913Wv/AG9t6s+gyzFOpH2LdmtvP/hhr6YCpkWTylC5Ky/eByR+uKQ6VIgZnmjG0Z+oOcfmB+tDadeRX32a4kMUjxeYTuzlcZ9fao1s7ny2kEgCbMjL43DOP8ivkpUIXd8M7q99barfTpuj0FN2+MsS6S3msI5AF3HAIJ4+b8z8p4qBdOYyzoZUUQgZJGM5GRUsdlexjcJdsitwu7sVySPwzQNOuBcBVlO1mCs+eeWI9eelVLCRlZrDta66+X+e/wDwSVUa+2KNIb7pmXedm35TjDZ6nt0qM6bg/Ncx4+Y5Ck8DGf5imw2szXDQtNtbZvGG3b/THPPrUlvp9xMymSTYHAKsTnOWAP8AOkqEKllDDu/q+j6jc2t5/gO/sto0aSVxgbxgeoBIP04pg0/zLeOSKTLFNzKRznDHj/vmmtZXXO1gUGTkyDgYzk88ZHNJJZzw+SvmfvJGYbQ33SP/ANdTKjBX/wBndvXzWzBSb+3qSXenGC183f8AMud4IOPvY4/wpz6csMMsk0mSsZKgAj5sj8xzUElrdIVSUkBpNn3s81KtjNJbzy+azeUxjC4J3Y/pTVGMpy5aDvbZvbR6/kHM0leYqaXI4TE0e5k349BgH+tIdMZVdmmQbMZyCMnGcD/Go5Ldw8EUNw0hdN4z8oUdfX2pws71o1fd8jA4Jk42jP6cGhUaV7Kg212d+nl6oOaX85PcaWq72jlCqoP3z1OW/wAKjfTHXJ85GAO3hT1yR+XHWmtY3ij765IO4CTkfNjH50xrS7WcwsdrbdzEvgYz3P1qqlOF7vDtX82JSf8AOMvbZraQoWDgdWUcA+n6VY0HUG03Uo7jJ8s/LIPVTUN7BJAsXmSFpHBLLnO3BIx+lVua43Vng8UqlJcsotNeXU15VUp8stUz1uNldFdWDKwyCO4okbajNtLYGcDqa5rwLqfnWzafK37yEZjz3X0/Cunr99yrMaeY4SGIp9d/J9UfJYii6NRwZhf8JTpueUuAf9wf40o8UaX/ANNx/wAArE8X6f8AZb77TGuIpzn6N3/xrLsBatcBbsTeWeB5WM5/Gu5ydzyJYirGXKzsR4n0v+9N/wB+6UeJtK/56S/9+zWL/ZOmtrLafGbstGrM5JXngEY/OmXWixi5soofPjM7EPHKVLKo6tx2ouy/a1vI3h4k0r/ns/8A37NOHiPSf+fhh/wA1gpotq2rrB50htJITKkmRnjrQNDijMCXUzRl52jLZG0qBkEfWi7H7Wt2RvjxDpB/5ev/ABxv8Kd/b+k/8/g/74b/AArBbRbf7fawlbqJZSwbcVPQZBDDimS6RapK7SJdwQxRGSTeVLNzgbcf1oux+1rdkdENe0k/8vi/98n/AApRrmlf8/sf5GuctdJs7qa1khkn+zz7wVbG9WUZ69KlGh2rXVqjG5hExYNHIV34AzkY7U7sFVrPojf/ALa0r/n+i/OlGsaX/wA/0P8A31XMxaEBHqLzs4FuG8rH8eBnP5YqSDQ7aWZ4vOdP9GSRSSMbmz19qLsFWrdkdINW0w/8v0H/AH3SjVNOP/L7B/32K5caLGnlG4eSMLA8twOCRtOMCqmrWMdvBFcQx3MavxtmUfUYIpczB16iV2jtRqWnn/l8g/77FKNQsT/y+Qf9/BXNHQ7X7Orf6SmYPM84lfLBxnHrUV5pFtBp4nWK7cmESbw6bQSPTrTuyvbVF0OsF7Zn/l7g/wC/gpReWn/P1B/38Fcjc6TYiSa2gkuBcxQed8+CjDGcetR3GihdPhkjcm4JTzkPRQ/Si7F7ep/KdmLq2/5+If8AvsUv2iD/AJ7R/wDfQrjrnSbVYbhYRdtJb5DSbQULDqPUUv8AZNl9qGnGaf7YY927A2ZxnHrRdj9vPt+J2IliPSRD/wACFLvT+8v51x0Oj222KGT7W87xCRjEoKoD0yOpqODSbeSFLk3DLbxhhc54ZGHYD3ouw9vP+X8Ttty+o/OjcvqK8xJ54Jx2pQ7/AN5vzpc5n9d/unp2R60V5l5kn/PR/wDvo0vnTf8APaT/AL6NHOH13yPTKK80Fxcf895f++zSi6uv+fmb/vs0c4/rq7HpVFebi8vP+fqf/v4ad9uvP+fuf/v4aOcPrq7Ho1FedDUL4dLy4/7+GnDU9RH/AC/XH/fw0c4/rsex6HRXnv8Aampf8/1x/wB9mlGral/z/T/99Uc6D65Hseg0V5+NY1T/AJ/ZfzpRrWqf8/sn5D/CjnQ/rkOx39FcD/beq/8AP4//AHyP8Ku6Rfazf3iwJdsF6u2wfKPyp8w44uMnZJnY0UgGBjOaWqOoKKKKACiiigAooooAKKKKACiiigAooooAKKKKACiiigAooooAKKKKACiiigAooooAKKKKACiiigAooooAKKKKACiiigAooooAKKKKACig8DNeMeHvj3p00z3nibRJvD/h+4e4TTtTkmEqzPCcPHIqjMchxkLzmgCD4zfFJtIutS0K6s/sdtYug1G3nlCTajp8y7DNaOCMOjHlevHbmrXwI1DUvEngBtF8RLOgt5CNEur1lS6u7QZ8uRo87hgYBPRh+ddLquleGfiX4W03xdDocd5eQ20txo/9oW5RkkKkLvQ9RuAODkdDXi3jTxdofi7wtofl2FyfjHbtDaxpaW0kM9pPHJ85f+Hy8Bj3GG7DplXoU8RTlSqK8WrNFQk4SUo7o9SuI7ywv3hkLLOny885HTj1BFPDakmFCzLg4wE7nB/wrXstZ0Dxwt4vh/VrS+1bRZEiujAcr5mM4B6MuQ2COMgisptSu45XVlVG3DcpB4I+v4/nX4nnGTPJsQ4VKklCTvFrqvPzWl/vPp8NifrMLxirrcVW1R2ZS0i7sglhgcA8flmkc6mkjKDKx3bdyjOSDnGfrSR31z5YjjjUKgJAUHhec9/ehtTuWGDt6nse+f8AGvK9tQ5das7/ANXRtyzv8KGINQSTcqShx+7B28jHalE2oMT80p8vrx93GOv5D8qcNSuMqxWMsoIBwc4IwRTIr6aPziqqTMTuJGTWXtKKso1ZW1v93+ZXLJ7xRKsepSf6ORKoCHIYYAXB6/kRSJ/aE6LcqZG8s4Q46k8cetA1O45yI25JGR0Jzz/48abDfXEMCIqrtHCsV565x+taKrh7r95O3/DW+4XLP+Vf1uLN9vJVX8xskScD+L/EUouNS8x4w0u/BLrt5wetJFqNzGgVCoxtxx02/wCeab9pmdppTGrKUAcHOAM8d89aXtae8Kk7vf7n/XoPll1ih8FvfNIjjdGyKAhfjg8cU0m/YAFZfukj5f4T1/DmrAuNSbcy2/AOWwnc85P14pTdairO7W/KLhiVPy/4Vv7OiopKU18nr/Vvw8iLyvqkVnbUCo3edhuRx15z/Ok33qzrLiQSSDCnb94fTvVibVGLK0UKjAA+bnp0xUDX9w00MvG6Lp1weMVlVlQT92tJ7f18lsOKn1ihGgvp2+aOVmUH7w9OTUf2a4/54yfd3fd7etT/ANoTYIKoQSeuTwRjHX0pzancndkr8y4PXr69eKzccFLVzlf0KvVXRCWTXmn3MV8sMi+WQ2SpAI9Pxr0qyuI7u1juITlJF3CvM2v5mBVgjBuoI69P/iRXQeBtSMc76ZMSoYlogeMN3FfYcHZvRweK+qqT5KnfpLp9+3rY87McPKpT9pbVfkdPq1ml/YSW74BIyp9G7GvO3WS3uCjrh425B9RXp/auT8a6dtkXUI1+VsLLj17Gv1eS6nyeLpXXOuhj/wBqz/2jNfeXH5kqlWHOACMU+DWbuGOMDYzxxtGkjDLAH39qIpdPGphoYzHb7MHzjkg45I4PNSRQ6Y5JEqsdpbDEr0B6/jjpU6nInLpIsJf6oVTzTbSsquod5Vzhh9aat5qQgtomFo4tz8peVTuGMYPPpUbw6Sqo2/hySvzHJGWHPoOB71HnS1Yqqo5ZX+Zi2FO0Yx+OaZd33/EtJeX0ckLQwWMSRMWWNZVwSRgk/NVWx+22kzyJ9mcOCro8qFWB7Hmi2h00Wtu1ywDvycMc/eI5HYYA96kX+yxFIoZF3sAd24kDcOntj8aA1dnf8SUXd+s8UkcVnGkSsqRLKoUbhyfvdabb3GoQiDi1kMG7YzzLnBGMdelBtdL8nzgwKF+u48D/APX+OOaVLfTlhFwpUjeMncSF6ZxnrzmjUfvd/wAR7X2ptCIm+ysohaHmZeQe/XrxUclxfukilbUeZCkJImXgL0I+brVVfsC3i48toTERli33tvGfQ59KlRNJO7c20AqBy2T0yf5/lQTzN9fxLMl9qck0Uz/ZWKRmNgZVIkU9d3NQ30l1dWqW3k2cMSMWURyqO3+9SW50tJElwowynaxYjryP60x/7MMXmH5pChO0M3LY6H8fTtQNttav8f8AgCXy3d20bSfZxsjEYCzL0H41ZuJ7i4gEctnp7MIxGsnmLuAHT+KoCuksdqnbz94lj3H9M/lT2OkqjIu3ByNwyWwQvTP/AAKgO+v9fcTzX19JuKwWKSMoR5BIu5lHbO6iS/1aQzb5LcpKMBPNTCehHPaqsi6WNwUgsRj5WbA4bGM9f4fzNJbDTWhh87YrhMPy2SdxyeO+MYouHM+/4/8AALjX18yy/wCj2AklQpJIJFDMCP8AeqtJq11F8rxWxuAmzzwMvjHqDiq9sli1t+9kCS7mAJJ9Djp05xVxbbS2MYDgiRjtO85IB/QY/GjULyezIbbWp4Vh3QQSvCMRyOp3AenWq326X7NcwbU23Dh2PcEHPFWgmk95O4zgtx93p7fe6801JLHz7NhHGiBz5oOTxnjOfalqS+brIzaK2Ems8Zc25YS5Axww9/l4x2/lWdeCMTsYZBIhJwcYOM9xSsZyhZXuQUUUUEBRRRQAopaQUtABRRRQAUUUUAFFFA5OByaAHwxyTSrFEpZ2OAB3Nd5omnR6dZiMYMrcyN6n/CqfhnSPscX2m4X/AEhxwD/APT61t1pFWPSw1DkXM9woooqjrCiiigAooooAKKKKACiiigAooooAKKKKACiiigAooooAKKKKACiiigAooooAKKKKACiiigAooooAKKKKACiiigAooooAKKKKACiiigArw34p/C+00/XJfF/hzw0+v6jd3StDpdxOE060uWHz3siE88Bcjpnk17lUV5bwXlpNaXUSTQTRtHLGwyHUjBB9iDQB89/BbxNdJ8SLrRNL1ZvGF/P/AKR4m1iW68u0tlQFVjtY+jBScZxgj0HT0r4o+GJPGehW7aT4iXStMmJfVLmyiVpry1C58tJRyAce4IP4Hzr4v/D3T4NY0dZFsPCHgfS4FtTeaezLeXTTuENscdEJxlmz94mk+CXxC1TT73SPDeoabpFlo11qFzpFrYWaOtxpc8OWCS7id4ded3qaAPOfg14n1rw14Z1jXfDunR6L4XttSa91PULhPMa4iUhYbKEN1Yg4LZ4LZyO/0lNbx+KPDGneKtOtjBLeWsdy0BZWOGUHGV4LDP41gfHLwH4l8VWvhzTfCI0ODS7O+N1d2t2hELsOUYoow6gliV7k815l8PNUs/APxC0fwjonjO68RX9zqbWOo27RvFp1jFy8ogXO0uGGM5OOeK8/M8toZlh5YestH96fdG1CvOjNTieqT6nNPePczohdovLwo2jFPbVN5JaE5yDkN1AYnB46c/pWjfQ6T4ksH1/wtfW2oQCR45jbOGUupw2Mdweo79axRcR7rcrCsTRfeYDO4+pFfi+Z4fMMrxMqWIqbu6dr813v697vQ+loSo14KUF/wCyNUOFEkRJDlj82M9cduoz+lO/tYb932fncxB3fdz6cVGJrGSbcyNy3VhnjI5Jz7H86UzWPlk+WGOcEBME8Dn2rBYjEJXVeP4dPkW6cP5Btvf8AlRunl/ek3kggenHT2qYat8+4w4G4sFVuFyAOBj2/WovtVosiskIOGUklB0yc4H5flUcMtsquJIwzF8g7O307VlHFVoWhGsvu7ajdOLu3EmXVHVgfL4AAxn/aJP55ptxfiW18hYdo2bc7s9wf6frSi5s848nCbiVGwHHH6801bi1DD/R128fw+/P6U5V6ri4uurPTb/gAoRTvyitfKXaRYSCxjLZbIyv4UlzdpPG6tC+C5dTuHBIwc4HNJLNb/ZjHEjBimCcAZ5B/oaebq18tUEZ2jtt4/h9+ehpOrKV4yrK1uy3bY+VKzURV1NljRVj2lE2gg9OnI49qsHVIFETJExZSSUBwAT/nFVVnsQR+6J5bGUH4ZpBcWm3b5AHHXbz0P9cVtDGVoL+NH7trWIdKL+yy2+qQpHGI42yF2kcDaeP8MVB/abeXs8oFQMbSeOgH8xn8aa1xaM5zERznO0Z6nr+lO+1WmNvk/Jk8BQDjdnr9KqWLqzb/AH6S9BKlFfZHPqjMzER4DZ7j0Ix098/hVea6aS+F1EHSbfvzuyc0sk1qY2VYhkqfm245wMH25zTo7m3jjXZH8+wrnb0O3B5781zzr1Kj5alZWvf5+RahGOqieh6Lfx6jp0VyuASMOPRu4qxdwR3NtJBKuUdSprhvBepfY9Q+zStiGcgc9A3Y/wBK76v2XhvN1mmBjUb99aS9e/z3PmsbhvYVXHo9jzv7DDb6lLaX87QKgOHC5z6fnS2dvDLapkIWeXbI7PgxDjBAzz3rofGmn+dbC+jX54hh8d1/+tXLG1xp63fnRHMmzy8/MPfFe01Znz9Sn7OTVi6mn2siRMtycOTkHAwOf14/WnNp1nt4uWG1Wycg7iGI4H0x+dNn0lftMkccwVUIXL5OTgnsPRTTBo8zfdmjOTxweRkc/wDjw4ot5D5X/KFjp8NxDEzTlWdsYGOOcYx1zjmpjpdvsLG5KDOMsVwp+Xg+p57elRw6RcFt0MyHABB5U8gY+nBP5Gmy6bJHFlrmPYqGTAycDjt75FAuWy1iSrY2STRrJM5DOF27lyM56n8B+dMFhbhPMkuCF25ABXPTkfnxUUGnPJGjeYo3pvxtJwCcDp71YOkAxrtkCuPvljwOOcfjR8g5W18I+OxsQSrSbypAyGABGWGTz7Dp61DJp9uqErclmEW8dACfrSR6PM4Q+YgDZ/ADv9OaRNJlbnzIwmAdxzjGM5o+Qcr/AJR9vY2s0ET+cyExgv8AMvBycnnsMD86LCztpbTfLMFZyFBJGE+YDp1ziol08+fbxvMu2Ziu9RkAikl0+RFiYOp8xlUDBGN3T/PagSX90sDT7Uuf9M2gPsIbGc8H8uvNOFhaNtQT4Kk5OQDjI5OfSmTaVsjDidAoUbiwIycnoPoKT+yJFP72WNcMARnk8/4c/jT+RXK/5QksYIZbUNNuEjru3YxggHPrjmgWNntDG6bgAsBjuAePz/Sll0uVnY+cCBn7wJIUZx9eF6CoYtNlknlhV0LxMFx65PX6UhOL/lJ/7Nt8KouxuZiqsSNpPP5dBn605NPsxHva4ZwQ20KwBOAcfyqNdL8yJPKmBkLEEMpGRkDPT3pU0lnVFWQF2brg424GMjqOTTt5D5f7o9tPs2mJW6CqWKhRjORk/wCH51DBYwyC4YzMFibaGwAOhOT+Xb1pU0stGVEitPldqjpyCcfXimQ2EsqTKsy7Y3K45wxAJ/oaQrf3S1Hp9mk/zXHmKoBIyAD15+nA/OkTSoTHu88sQmSFIJzUQ0iVi22VDtfaTg/jj1p8Gnt5IMF0waQcgAqMbsc+v0p28iku8Ry6VAwZlndgq5wuCW9CPr6VTv7VbfYUk8xWUNnjgHkfpT3tJ7e2E0c3En8K5DFeeSPwNUmYscsxJxjmkzObVrWEp8MUk0gjiRnc9FUZJqfTLGbULoQQj3Zj0Uetbl1fWWhRm00+NZrrGJJG7H3/AMKEghTuuaTsiC08Nz7PNvriO2TuM5P+FTfZPDMHyy3zSt7Nn+Qrnry8uryTfczPIewJ4H0FQUXQ/awj8MfvOoEHhaU7VumQ/wC8R/MUS+G4pozJp98so7BiCPzFcvUlvPNbyCSCV42HdTii67D9tB/FH7izfWV1ZSbLmFk9D2P0NV66PS9ehvEFlq8aMrcCTHB+vp9ap6/o7WDedCS9sx4PdfY/40NdglSXLzQd0ZFdT4X0bZtvrtfm6xIe3uaj8NaJuK3t4nHWOM9/c11NVGJ0YbD/AGpBRRRVncFFFFABRRRQAUUUUAFFFFABRRRQAUUUUAFFFFABRRRQAUUUUAFFFFABRRRQAUUUUAFFFFABRRRQAUUUUAFFFFABRRRQAUUUUAFFFFABRRRQAUUUUAZXi3w/pfijw9d6FrEBms7pNrgHaykHKsp7MCAQfUV82/EbR9d8CanqvhXRNUgurjxBps2oXGs69IFluHjRo/JgcYVJVjJO48nNfU9YPjnwh4f8a6MNJ8R6fHe2okWVAxIKsp6gjkehx1BIoA83+DPxSsb3w9pkN5p8mjeHIre00vTtTv5djXt2E2sirzx8vDZxke+K5j4yfCw6eL+8fWksvAD3bazqcQg8y6tbjoy2xxkCXIB5wMc8Vz3xGk8ZSa43gl9FhhvJbSS0ms2jJ0Q6emWivoyT+4eLPPuPwPofwm+KHh2HQtG8M6rda5e2rj7DbeIdTs/Ls9QlHGxXPbsu7kgcnNAHJ6V4o8b+BPCmkeJlstI0LwrcXsVrp3hRoP8AS54HIHm+Z94zHO45698cV7T4n8Px3PmX2mbWkUnzokOcnvj39q4T4y+HE0HWbj4mahJe635RhtLaFuI9EhfKy3UYAO5lJDZI4/IjzL4Q6rD4Lf8A4SCHUoV0/Q7yXT/E1zBdvcQ6ssilraaFOd0pY4OMEcZ715ua5Vh80w7oV1p0fVPujahXnQnzQPYLVLYxnz22OHxgk9P6c1L/AKEwRWKqyjnDHB5bj+XNXdOvfD/j/TJ9Y8L3DfaYJDHdW00Ziljf+7Ijcq36GsgRbLoQ3G6HDbXyOV/CvxjNsrxOT1lRqU04vRStpL17Pv8A5H02HrwxMeaLd+3YubbFht8wAKGx1zn+tEa2UhMQO0BiQ2ecAA/41HFBbu8yibKqwCP0yOecUv2SHg+cxU9wBwNueeetckfaStJU42/pf1Y091aXYlslm0W6Z9rb+Bk5AzT1+xeWFYKDyGKsSfvD+lCWMTMgE/DLkn06f4/pSCzj8vcZsfIGxjnP09KIU60Iq1OO3l/mDlFvdin7EsbKMORnBzjPI6fXmoL2KOKYpG+4Dg+uf8/yqWG0jkijZpwpfOeOF69fy/WnGzh2bhKwwuT0OTk+n0/WonRq1qfwRW1ttv6a3GpRi92UaB1q4bSH5gJjuHAzjBOAfX3p0lrDE0alwxMqg89Aetc31Cra7t95ftYlKitBrOHJHmHrnHG7oeOuKSa0g3ttl2jkKBz/AHuvPsKp5bWS6feL20ShRVm9tvIYBWLDuT6/5FVq5atKdKbhNamkZKSuhRwfSvRvC2pf2jpis7Zni+ST3PY/jXnFanhrUjpuppIx/cv8ko9vX8K+j4Uzn+zMcud+5PSX6P5flc4sfhvb0tN1sekOquhVgCpGCD3Feea3p7WGpNbgHYxzGfUHp/hXoakMARgg9CKyfFOn/btPLxrmaHLJ7juK/c5K6PjcTS54+aOSmtbyK5eG6laNo03sSxbC9un1pDHeSQoqyFoQSVO7A+pqG3a6aZnh8x32ndxu+Xvn2qxHPeiFZdwZDuVQQCfc49qg89NeYx7a9VhlyXcjP7znOdozSNa3nlHOSiLkjfnAxnp9OaVZdQ++vmntnZnqc+nrSE3u2RWWTGAHynTjA+nFIWnmLHb3vloyMVQglf3mAB/Shba+XBBZSP8Appgr16+nQ1JLNexwwqYTGB8inbyfbmkdtRQhT5hOASNueueD+Z/OmFl5ixLfQ3EqwS7jEdvJGPXgH6U02+oFs7mLKR0k5BP8utJDJekvsVt0zLlyvfkde3WgSagDtXzfmbIwvUjHT8hQF15iraXTor+aHIzsCyZOcgcfnUcsN15PmuxaNTwd+Rn2p6vf7dyrIACTkJjHr29qa/2yRNjRuV+9gR/r0oDTzH/Z75sncx3r1Mn3h6e9Ibe6VY/3jb5m27d/oBjP50ryah5wjbzDJgMFC8465pJftn+j78sSN0a7cn09PagNPMkWG+jEbxSk5DZ+f7mcg/yPNRi1vfmwGwSCxD8Hng0CS/Zt370kk/w9euf5mnK2oGLepk2yMRgDrkc49sUD08xpgvGZvmLMo3N+8yRQ8N7GJJWZxsPzNv8Ap/8AWpfMv/LJ2ybCPmOzqB+FJLJeg7X3EbsA7eMjsOPagWnmQRTyxyLIkjBlIIPXkdKFmlWJolchGO5gO5pTBPlswyDHLfKeKkSxumUt5LKoBJLAjpSJ94hEsmMeY/XP3j19aPNl/wCej9c/ePWpBaz7WZkK7eoYYPQn+hqOSOSMgSIykjIyMZFAagZpSOZXPOfvGmorMwVRlicAeppK2PCNsJ9WEjj5IVLn69qFqOEXOSRdv5V0HSUs4CPtk43SOOq+/wDQVy55Oat6xdNe6lNcE5BbC+yjpW14Y0GK6gF5eAsjH93HnGR6mq3Zo060+WOyOaor0P8As/SN3k/ZbXd/dwM/41g+JtBht7c3lkpVF/1kecgD1FDixzwsoq97nNUUV0HhjQ/tZF3dp+4H3EP8Z/wqUrmNOm5y5Uc/XVeEtTEy/wBmXeHGP3W7nI/u1pajpGmx2Fw6WUKssbEEDocVw1vK8MyTRnDowYH3FV8LN+WWGmnc9QFFRWky3FrFOvSRQw/Gpa0PUTuFFFFABRRRQAUisrKGUgg9CO9ZXiu/sbPw9fTXl0YYvLaMtG3z7iMAL/tVwHwY8QSR3D+H72R9jr5tpvPT1UexHI/GgD1Wiis7xLqX9kaDe6lt3mCIsq+rdB+pFADZtf0mHW00aa9jS9dAyxscZz0GemfatOvHNE8FXfinQJvEEupH+0rmVnjDfdODghj1Bz09MCr/AIZ8a6n4fvRofi2Gbah2rOwy6Dtn++vuOfrQB6pRSIyuiupyrDIPtS0AFFFFABRRRQAUUUUAFFFFABRRRQAUUUUAFFFFABRRRQAUUUUAFFFFABRRRQAUUUUAFFFFABRRRQAUUUUAFFFFABRRRQBleLtDtvEnhnU9DunaKO/tJLZpU+8gcYyP549q+evE3hnxXYeEZbn4lGwXwv4KtVj0vT7PiPV7lRthlkXOQMlRt9d3HXP01WH458J6J408PS6D4gtnuLKR1kKpIUYMpyCCOaAPJ/gz8W7CTTLfwZ43ubhvEkBkS/mlVJLYIQXDPKnyImGCYPQ8GrHxv8B30mmW8fhjQvtfht4ZUv8ARtKEdvJ5zENFdxcAM6MBxwSOK5n4v6lpXw+tJfC+m+GLLRtIjUOlrPaiW18RxMAHhMqgvHMpOVyc989K2fh54g8U/DDwBpd5440++fw/d3DEHf5smhW7EeSkufndTnBP8PA9gAcjdav4o+H+p+F9Z1BdQbxPqdlHdeLIYtkjfYLVioYg8CRlYbjnOV45Jr2vw/rfhX4n6Xc6n4auZZRbSeSblrd41ZtoOPmA3AZxx0NVPE3wr8E+PfFNl401N7nUY2s0RIEuT9luI87kYgdRznAOD3Fd/p1jZ6dZRWOn2sFpaxLtjhhQIiD0AHArmxmDoYyi6NePNFl06kqcuaLszzHULG5sLgwXUZRux7MPUGq1eq6jY2uoW5guow69j3U+oNcJr3h+600mVMz2398Dlf8AeH9a/G+IeD8Rlrdah79L8V6+Xn99j6TB5jCtaM9JfmY1FFbOiaOtxA2oahJ9nsY+Sx4L+wr5nBYKtjaqpUlrv5JdW30SO+rVjSjzSM2ys7q9l8u1geVu+0cD6ntWyvhryFDalqVraf7Ocmo9R8ROI/smkRiytV4BUfO3vnt/OsF2aRy7szMepY5Jr0ZTyrBe6ouvLq7uMPlb3n63RgliKut+Vfe/8jov7O8NLw2uSE+oTj+VOXQdLueLHXIWbssgAJrmqSpWcYR6TwcLeTmn9/M/yD6tU6VH+H+Rs6loOpWKl5IPMiH8cfzD8e4rLq/pOu6hpzARymWLvFIcj8PStuWy07xDbNdaYFt71RmSE8An/PeumGXYTMot5fJqotfZy3f+GXX0dmQ61Si/3y07r9Ucu8jOcuzMfUnNNp8sbxSNHIpR1OGUjkGmV8/Lm5nzbnWrW0CiiigZ3fgnU/tVj9jlbM0A4z3Tt+XSuiry3Sb2TT9Qiuo8nafmH95e4r0+3ljngSaJgyOoZT6iv2rgzOfr2D9jUfv09PVdH+n/AA58zmWG9lU5lszjPEFvNpOpvNaO0cVwpwV7Z6isy2u5IYxHGqkFsnOTmu71ywXUNPeDjf8AejPo1cLJdTLapYvGirDIW+7hs9wTX1slZnzdeHJLfQsm+mgaMS2+xgcnIIyuRwP++aie/nU7DGileFHPy8Y9ae2pBw+YQCwIyMdMntj3/Sj+0R08gbCeVz155/Tilcycv7xA1zNmOQqMiQyK3uTz+GRTjqM2wqoVRxjbnirEV/CYpN6bGIIXAzxzx+oFMfUVY/6kgZGfm5xknHTpQK+nxDDqVwfm2qAWBGAQBjHH6ChNRkwQ8aMCuO4ycYGfw9Kl/tQbs+S2ATj5umQBnp14/U1BDdqiyboclmZlIIGMjHpQJy/vCnUJ2YsduT7fX/4o09b66lfKqpKgMevbvRcXyywyRrDtLnOc5z0/woe/3QmNIyuU2k56dOntx+tA7/3iFbtxMZNiElAhBzzjGP5CnPdTLdCSRVMiAqQw9z/jUkd+qxxp5WNi7cggH6jinHUEL7/s5DEnJ3e7dOOvzfpQH/bwxdQmMok8qNnXPODwM5/nR/aFwjbWRARw3XJ4xT11EJGESN1O0gtv55/ClOog5It/4ievA5Jz0680D5v7xEl5cSMEUBmPAHrwR/U0j3cjyxSyxj5H3AjIzznFTLqCqM+QSxYEnd1Ixz+n60y1vvJhSMxs23djnpkg/wBP1oFfzD7dOyuVjQIvTr8ueP61H9um+b7uWZmz6Zxn+VTJqG3G2MjhQVzxgHnAx3oTUAMZhOFGAVIyvA6ce360Bf8AvDJL64XGURQw3AY9c8/qahubppx86IOp4z1JyasjUEIw0OAeDg8Y+ntnipLm+t383ClwQAnGMeuD9KAeq+Iy66Hwv+60rU7gfeCYB/A1z5rofC373S9Tth95kyB9QRRHceH+M5qvS7JBDYQoo4SJf5V5p2r0yzcTWELqeHiBH5U4G2C3Z519plN99r3HzPM37s85zXot2qz2EqkcPEePqK85MEgvPsu0+Z5mzHfOcV6NcsILCRmPCRn9BTiVhL2lc43wzozahKJ5wRbIef8AbPp9K6TWdUi05YreFVMzkKqAcKM4yao+GdU0+20eKGe6SOQFsqc+taQ1fSXcf6XCWJAHFNWsXRUY0/ddmyxqn/IMuf8Ark38jXmor0rVP+QZc/8AXJv5V5qKUzLG7o77wnIX0KDP8O5f1NatZXhSPy9Ct8/xZb8ya1apbHbS+BegUUUUzQK5Px740tfDQjt4o1ur6QgmLdgInck9s9qveMfE9n4at7eS6jmkM77FEa9B3bJ449O9Y/gzwrpzyXOu3l7Hrcl8W8uZ1yPLPqD/ABdj6dKAORbwdH4lt5dW8N6sJklcvJa3THfG56gnnP1I/GqWuW3jJdX06a60ho762ZI4J7eL5XwflBK/Lx+HFbev+HtW8FasNc8M+ZLZMwEkGC20E/dI7r6HqK9O0+aa4sIZ7m3NtK8YZ4mOShI6E0AQ32ow6Zo7ahqjJAscYaUA5w2Puj154Fea2nxBh1aa80vxFbCHTL4FIpEHMKngZ9fXPY103jXw7deKNTsI49TiGlwtm4hQ/Nn146nt7VyWpwL4019NJ0uKOx0bSEKNcGPG1R1PP04H1JoAbYx+LvBFw39mw/2rpUx3xtGpkjcHo3y8qf0+tbPhfQdX8R+Ih4m8U25hjjx9mtWXHTp8p6KOvPU1nfCK81pNbuNKtJlvNIhZvMkbIVOuCnpn0r1mgAooooAKKKKACiiigAooooAKKKKACiiigAooooAKKKKACiiigAooooAKKKKACiiigAooooAKKKKACiiigAooooAKKKKACiiigAooooAq6lp2n6lHFHqFlb3aQyrNGs0YcJIpyrDPQj1rz34g+Cdd8d+O9Pstalhj8C6ei3T20Uh8zULkHhJR2Revv/L0yigBsUccUSxRIqRoAqqowFA6ADsKdRRQAUMAwIIBB6g0UUAc9qPhWxnu0uI28hN2ZYx91h7elcv4m1b7dcC3t/ksoPliReAcd663xremz0V1RsPOfLH07/p/OvPIo3lkWONSzsQqgdya/IONKtDB1ngsFBRc7OduvZfrZb6H0WWRlUj7Wq722/zG0V3uleE7CCFWvlNxMR82SQo9hirVx4a0WeMhLYRns0bHIrjpcAZnOkpuUU+zbv8AlY0lm9BStZnnFFX9e0yXSr427tvQjdG+PvCum8L6Fpt5osNxc22+Vy2TuI7nFeJl/DuLx2MnglaM4Jt38ml0v3OqtjKdKkqu6fY4qp7C7nsrpLm3fbIh/Aj0PtXoP/CM6L/z5j/vs/41k+LNF02x0d7i1twkgdQDuJ4Jr2sRwVmOX0pYr2kfcXNo3fTXTTc5oZnRrSVPleuhHr9vDrGkJrlmuJVGJkHXA6/iP5VytdF4Bu9t7Np8nMc6EhT6jr+n8qx9WtfsWpXFr2jchfp2/SuTOVHG4almkFZz92f+Ndf+3lqXhr0qkqD6ar0/4BVooor5s7grsPAepZDabM3Iy0OfTuP61x9S2s0ltcx3ELbXjYMpr1skzSeV4yGIjts13T3/AM15nPiqCr0nA9Yrj/GOniC7W/jTMchxIP8Aa/8Ar10+l3kd9YxXUfRxyPQ9xTr+1jvLOS2kHyuMfQ9jX9AU6kK1NVIO6auj4yvRck4vdHn8dxD9qeQR+VGwxtXnH0PanRtZ4yVAO3PK554/PvTGgS1uZ7e8Vw6ZA2/3ux+lLF9nNuokKDg5wPmBzx+lI8nXqPZ7MBcIMkZHy529evr2prTW+HVIwoKsMlcnOeP0pTHZbj+8IAIHXOc96XbZ/d3DAJPLdenf86Adxgmi8tA2SFQjyyvG7nmnGS0x/q8fKf4enT/6/NJLDbgRhGJLkd+oP8u1OlhtY5djEjnu3bFAtRqzQLcCSNSoxzxx07D+tOE9uudqEgjBDLkn5geT9KFWyD43bhnqW4PJ/wDrVHAtts/e53ZPRu2R/wDX/Kgeo8SWmB+757ErnH19aPMt3mBxtjVGwGGcHJIoMdoFzuJ4P8XX/ClENozKiSElmIBz064/pQGoGWz7RcZPG36//W4pRcw+WEZAMhc4TuAfz5xUcaWzeaWfAB+QZ5NOjEC3Tjchix357UBdjvPtcBdjbc9McU2Ka3S4aTbxxt+X8+O1KotVRyCCwXAye+3t+NJGtr5Q3MNxXnLdDkf0oDUPNtPl/dcbeeOc/wCc/nThNagbfLIUgZAHvSbLQgYYj5j1btRssg2NxIz13ds/4UBqLvs9gYoDk9AvPbn270gmtSRuhA+i9+f/AK1MhFuY181uc9jjuOfypyx2nd+MDnd+fb9KAuxUmtlYfugPfbn1/wDrVd8K3KW+rqhb5Jl2HIxz2/WqWyzOBvYe+fp/ifyqGRQLkC23E5G3HJz7UxqTi0yXXLQ2WqTQ4wudyf7p6Vs+GNdht7dbO8bYq/6uTtj0NXNU0+41bR4Z5ITFexr90/xeo/HrXGsrKxVgQQcEEdKb0ZcuahPmjsz0P7VpPmfaPPs9/wDf3Lu/xrC8T67DNbtZWbbw3+skHTHoK5iihyCeKlKNkrBT7chbiNjwA4yfxplFScyO/wBS1PT30+4RLyFmMbAAP1OK4S1he4uI7eMZd2Cio66/whpLQL9uuFxIwxGp/hHr+NV8TOq8sTNKx0FtEsFvHCn3UUKPwqSiitD1ArmvHHiuLw7FDDFbtd39ycQQL37ZOPft3qTxf4ssfDUtpHdwzyfaW5ZF4RR1bPcj0rzjWbbWtA8W2+t2jNrMd2WNjO4Lhi4OBgdCM5H0oA0dR8XX0h/srxx4eENlcjh0RlZP9oZzkj25qtZXOqfD3Vo8M2oaDekNG6chgehHo+O3ervim6SH4eyWHiLU7fUNZaXdEkbKzwvnocegzn64rsfA+nvF4L0y11OFXeOMSbJVB2ckr16EDH0oA34JFmgjmUMFdQwDDBwR3HavOfHV/qOveMIfB2n3RtIMA3EgOC3G4/UAdu5rT+Imva1p1jZ6loPkT2CvunmQ784ONp9F9x39Kk8Gv4e8QapL4qt126l5SxzQu2fJIGCwHuOM/wD16AOT8R+CtS8JQDXNB1OaQQYabjayj144ZfUGugaO88Z+Akk0mS30+4upf9OATAlYcNyOfQ+/Ss3xX42n1xbrw54f0yed52MPnH+Je5C44+p7V23gnRToHhy2052DSqC8pHTexycfy/CgCfwxotnoGkxafZrwvMjkcyN3Y1p0UUAFFFFABRRRQAUUUUAFFFFABRRRQAUUUUAFFFFABRRRQAUUUUAFFFFABRRRQAUUUUAFFFFABRRRQAUUUUAFFFFABRRRQAUUUUAFFFFABRRRQAUUUUAFFFFAHGfEiQ+bZRdtrN/IVleC4Vl8RW+7kIGf8QOK1fiRGfMspscYZfx4NZngiQJ4ihDcblZR9cV+NZor8WxVTbnh+UT6Wh/yL3bs/wBTqPHNxJb6E3lsVMsixkjrjkn+VYPw/uZF1SS23kxyRltueMjHP862/H0bSaFuUE+XMrH6cj+tYPw/jZtbaQA7UhbJ+pFezm9SsuK8Oot2tH7tb/qcuHjH+z538zU+I0KmxtpsfMshXPsR/wDWrW8Irt8OWfuhP6msz4iyAaZbx92mz+Q/+vWdpuq+IbSxhgh0zfCi4UmFskfnXVVzChl/EdarOLacIr3U3rpvbyRnGlOtgoxTW730NWbwsLm6nuJ9QuA0kjMFQ4CgngVz/iTQbrTIxMLh7i2JwSc5U9sik0/XNWl1uBnupGEkyq0X8OCcYxXaeJVV9AvA+MeUT+I6VxxweU57gMRVw1NwlC7u29Xa/dqz69jV1MRhKsIzldM8+8OSGLXbJx/z1AP0PFavjyMJrYcf8tIlJ+oJFZfhuMy67ZIP+eoY/Qc/0rW8fOG1mNR1WEZ/Emvl8Gr8O1ubb2kbettfwO6r/vsbdmc7RRRXzR3BS0lLQB0fgbUvs94bGVv3U5+TPZ//AK9dzXkisVYMpIYHII7GvSfDuojUtNSYkeavyyj0Yf41+rcB5z7Wk8BUesdY+nVfL8vQ8DNcNyy9rHruZfjXT90a6hEvK/LLj07GufjtY5I0YOwyuTwOucfkK9EmjSaJo5F3IwKkeorz2/09rTVTZvnBYbW9VPQ1+gyR8tiqdpc1tyKK28yIOH5JIx9BUv2EcfvDySBx15P+FRra7rVpstuBPHsO/wDOlMJ89I4ZG4TdluMAjP8AWpOa3kO+xp/z27gdOnTg+/P6UwwRs0IR2w+ckgdjQLOT1UjnGD1NLJZsq7ldcAck8c5PA/KgVvIfHaxhQzMcYPB49ePrxSvaR7vlk4LEADnA571E1nIo+8h5x365xigWuJmjd1yELZHNA7eRK9kFXiTJycYHBxn/AAo+xoCB52csV4GaabW42hGkG0MQASevP/16RLN9y7mUA4J55A4/xoC3kJFAjK259u1iOOfSlht0IlLPnaWUenA6mmpbM5O1lADFRn2pRZyE/fTHOTngYNAkvIe9ogZh5w+XGcjHXpTjaR8rvJYHsOTx0AqH7JJsDFlAwTz+H+NK1riNzvUupII+g5oHbyJDZqo3GTcOcccHr0/Kj7GmGZZSQuc4HOapsWOAxPHAz2q3YWd/c5W1hlIPUjhfzoBWbskU6cis7hUUsx6ADJNdLYeFScNez/8AAI/8a6CysLSyXbbQKnqccn8apRZtTwk5fFocrpvhu7uMPdH7PH6Hlj+Haum07S7OwH7iIb+7tyx/GrtFWkkdtOhCGyCsbXdBg1DM0ZENx/exw31/xrZoptXNJwU1aR5xf6be2LEXEDBezjlT+NU69TIyMEZFVJtN0+Y5ks4GPrsGajkOKWC/lZ5vU9nZ3V4+22geQ+oHA/Gu/j0nTYzlbKAH/cBq4iqqhVUKPQDFHIKOC/mZz+h+G47ZluL0rLKOVQfdU/1roaKKpKx2wpxgrRCuS8feIr6w8OHUPD4huVEpjluFIcQ4ODx3549qq+IvFyWnio+HdWsTBptxF5ZuCxBbcMbhjovUHvXL2klx8P8AxJJpt+Dc6DfZ5IypU8bseo6Edx+FMsp3fjefWtFksvEGjrdW+cC5twUaJ+x5yM+3GaX4a+Kxp8w0PUJJG0+4YrC4+9A7cZGOQDnt0PNaF1peo+EfElvqHh+F9R0jUWCiBPmDg87D/NTXoSaF4ftboax/Zlpa3EaljLtC7OOSe2fegDM0j4f+HNNvxfLDNcyq25ftEm8KfXGOT9c1j/EHWdT1PXI/BuhNsllA+0y5xgEZK57DHJ/KrPj/AMVaxod3p15YW8U2kyYZ5Qd3m5/hz/DxyD3rmvFEtxDrFt8QPDrefaygecMZMTgbWVx2BH+elAEem3epfD/WX0jWI/tWj3OcgLlGU8FlB7+q1Y1fw7f6JqVt4k8Eu1zZ3DDbHF823cfukd0P6UeLPGdj4q0WLSbHR5p9QnYbQwz5Teqkck/kMda7X4deHrnw9of2e7umlmlbzGjBykR9F/qaAN+xWT7PHJcQRQ3LoDKqHIDY5Ge/NT0UUAFFFFABRRRQAUUUUAFFFFABRRRQAUUUUAFFFFABRRRQAUUUUAFFFFABRRRQAUUUUAFFFFABRRRQAUUUUAFFFFABRRRQAUUUUAFFFFABRRRQAUUUUAFFFFABRRRQBi+M7FrzRZCi5khPmLjvjr+leeWk8lrdRXERw8bBl/CvXTyOeledeLNFbTbszQqTaynKkfwH+7/hX5jx7lFVThmVD7NlK3S2z/T7j3MpxEbOhPrt/kdfp2saZqtrtaSIMy4khlIH4c9aljbR9LhZo2tbZDy20jn+pry6ivMp+IFZQUqlCMqiVub/AIFvvszd5RG75ZtLsbHinVhqt+GjBEEQ2x56n1NdL4W8QWs1jFaXcywzxqEBc4DgdDmuDorwcBxRjcJj543STn8Sez/yt0OurgKVSkqW1tj02Oy0OC5N6kdqkuS2/eOD69cVheMdft5rVtPspBJvP7x16Aeg9a46rOnWc99dpbW67nY/gB6mvVxfF9fGUXg8HQVP2mj5dW79rJav5nPTy6NKSq1J3t3Og+H1i0l9LfMPkiXYp/2j/wDW/nVzxJ4d1C91CW8gkikDYwhO0gAflXRaTYxadYR2sPRRyf7x7mrdfeYLhTD/ANkwwOJve/M7O3vP/LY8mrj5/WHVh6fI8tu9Nv7Qn7RaSoB325H5jiqleukVSutK066/19nCx9duD+Yr5/F+HnXDVvlJfqv8jsp5x/PH7jy+lru7nwjpsmTC80J9myP1rNuPBs658i9jb2dCP5Zr53EcF5tR2pqXo1+tmdkMzw8utjlq2PCepf2fqarI2IJsK/oPQ06bwvq8f3YY5R/sOP61Tk0bVI/v2E+PZc/yrgw+DzTLMRDEKjJOLv8AC/61Np1aFeDhzLXzPThWJ4t083NkLqIfvoORjqV7/wCNP8KXk1xpwhuo5Enhwp3qRuHY81sEZGDX7rg8VDGYeFaG0l93l8j5KvRs3TkeY+dLgjzXwevzU0MwYMGII6HNafiHTXstRdYo2ML/ADJgZx7Vm+XJ/wA83/75NaWPDnGUXZh5j/3279/WlMspzmRzkYPNAhlPSKQ/8BNPW0um+7bTH6RmgmzGCSTB+d+evPWjzJN+/e+71zzVmPTNRf7tjOf+AEVYj0HVn/5dSv8AvMBRZlqE3smZ4mlH/LR/zoEsgxiRxjgc1tReF9Qb/WSQR/iT/SrsHhNP+W14x9kTH86fKzRUKr6HLB3ByGYc5696csspI2u+e2DXZf2Fo1nCZrkjy0GWeaTCj69BTodV8M219ZafDf6ZHdXyO9pEsqbp1XG4p/exkZxT5DWODn1ZzFtpuqXQAjt5tvq/yj9a17XwzdPhru82+yZJ/M1gah8Ujc6fcT+EPDN9r0lrfzafd+ZNHaR2ssQGTI8h4U7uD3wa8+uPjD4j8UaHo9hZz2fhm91DxLJot9e25FytooUFSjN8pL5wG6cHFUoo6I4WC31PdrPRNNtmB8kSydd0p3H/AArlvEfxM0zT55NO8PaNqvijUoriS1kttMgysEqBSyyyNhU4Yc/X0rxK68L+L9Z1Hxb4bt/FWs3Xi3wpdm6024e8ZJb6xuEXfCWB4J2jGOAWx3rQ+EXhG51z4PeKo08N6kzXevG5tNNvr+W1eYKqLtlm+8y8tn+9iqN4xUdkdVp2tePfi54WudQ8NeIYPCEdt9otLqyhhE12LtCdq+acBUIKcqM8muz+A3iubxd8NNOvr5mOqWu6x1EP94TxHaxPueG/Gsj4FfDnV/Alxrd9qN1pVtDqrRyDS9Njf7PaMgIyrucnIPPHar8njX4V+CWvHt9S0y0W71L/AImEtmPMVbmRWbdMy52khT19MUFHolU73VtLsZ/IvdSs7aXymm2TTqjeWv3nwT90dz0rxpPH/iD4oalrOgeB76LRdKsLu2NxrTbo5zZujl2jV14YsuAcdDmuP174e/8ACU/ErUPAE/ii714WmlLqelapeyLczWMhcAwTMB88T8HafYjvkA96+G3jXS/HeiXOraSkq29vfTWZ3kHc0ZHzAgkEEEEfWunrzD9nTwr4k8KeGtYtvE1jY2FzeavNdxwWbAxKrBR8oHCrleB2GK9PoAKKKKACiiub+Ieravouhfb9Kt4pdjjzmcE+Wvrjvzx7ZoA0tU17RtMlEWoana20h6I8gB/KvOvird65Be2msadq0jaW4Age2fCxvjkEjrn1PuKy/CsPhXUnt01t7y/1fU5WDlC2IOTgkjqT+OM1f8NWDab4t1DwLqDG5067RioP8J27lcehx+ooAxPEOqa/qnh6Bta08XUP37bUETlfUErwfcHBzXQeCLiLxl4bn8L6srtNapvtbrbnYOgyfUdPcfStn4daJ4g0HVtR0y6RJNHzlJHP3mPQqPcda2/EOtaF4NsjIbaOKSdiyQW6BWkbuT/iaAJNFtbTwf4VWG+1FngtwWeWU4AJ/hUemegrD1TxF4V8YaLPpR1U2Mkv3POzHhh0z2I9s1mt8QNF1xH0jX9JltLW4G3zC+4L6MeARj1FcZqug2+geIks9a86TTphmK5gPJQ9HHUHHcf/AFqAN/wjqq6dNP4L8UqklhKdkTs2VQnoQf7p6g9jUtjZa34G8XJY21vLqOm37bVjAyJF/kGUfgRUN98ML6SKO40bVLa+t5AGQyZQ7T3yMg16j4csLjTdFtbG7u2vJoU2mVhgn2+g6UATWWmabZyNLZ2FtbyN95o4lUn8RVuiigAooooAKKKKACiiigAooooAKKKKACiiigAooooAKKKKACiiigAooooAKKKKACiiigAooooAKKKKACiiigAooooAKKKKACiiigAooooAKKKKACiiigAooooAKSRljRnchVUEknsKWsnxgmpP4avf7JkeO9VA0RT72QQSB9QCKAPNIPEHiTX/ABvcX3h11ZYEKxW8koVHjGRypIySefau08D+LpNZu7jSdUs/sWq24JePnDAdcA9COOK5LQr/AMH6gLXWNblXT9as5C84jUxicg8HaByemcYOab4W1D7d4w1jxvcRtDp9rE55/iJUKq/XA/MigD1yo7mCK4gaGaNZI2GGVhwa8l+G3ijV7/xwYbq8ke3vTI7QscqrYyNvpjGOK9FsPE2k32v3OiQTMby3JDDadrY64Pt0qZRUk4yV0xptO6Oe1zwncQM02nZni6+WT86/T1rmpY5InKSoyMOoYYNev9RUVxa29wu2eCOUf7ag1+f5p4f4bETdTCT9m303Xy6r8T16Gb1IK1RX/M8jor05tA0Zjk6fDn2GKsW2m6fbHMFnBGfUIM/nXiU/DjFuXv1opeSb/wAvzOp51TtpFnn+k+HtR1BgwiMEPeSQY/IdTXd6LpNrpUHlwLlz9+RvvNWhRX3GR8LYLKPfh70/5n+i6fn5nlYrH1cRo9F2CiiivpTiCiiigAooooAKKKKACiiigAoxRRQAUUUUAFMnmit4JJ55EiijUu7ucKqgZJJPQU+svxbolt4k8MaloF5JJHb6hbPbyPGcMoYYyKAPLtX+MUGpfES38L+C9V0nU7a50i8l8+INI0d3HGzRrnO0qdvTB+tcpoHxe8WDUfAOq3lvqGt22vaJcJNpunW8e+S9ilYF1Bxj5QMjOAMnFdf4S+C99pPiHw7qupeNJdQj8PK0djbR6ZDbrsZNhDMvLEjqTW1Y/DvwH4L0vQ7q9vpLe38PXU9zZXN7eCMRPP8AfBPAI9AaAPArm61nV/A0V74k1S0/4p7xTdWt3pviV5pIZTKoaITGPPKfMOSF469iW2lX/ijwHJZ6D4Ot3t9G8SxzzXvhp5HMkbpmQ2RmPylSFBC8fdOK+iNS1r4a+GfDmoeKg2mSWGsXSm4ltEFwb+4PCqFXO9+vFYGq/GzwvY+EZL/Q9Pne6h1CLTP7Ou0+wm3mkBKmXeMRphSd3tQBw3gL4b+KLrSfGFnd+Ex9g1K7tr7TIvFV35zNOuVkeYQncSQSffgGux8EfBGxsdP1+18XzaZqVprMkM8lhY2Ztba1kiBCvFhsqQCRkYrpPhp401zxZZ61FdWGh297ZELby2GqpeW8xZSRkr8y4PByOecV5p4vXxN4K0nSvFU/xKufEOtS6tFaalpa3CPZXKSvteGKEDKlQfr1PFAHeaTB8Jfhg091ppsra+nsJ7tpFma4uLmCHLSEMSSwG3pnqKzG+M0HiKW60/wZ9gimOjjVLW/1Nm8jYr4nV0Qbw8Yycc5x6c1454i8C+JNQ8Caj4Y0DTb251bwl4iubO1WNMGWwu1JwCcAgHrzgZNevWvwTj034naD428P38OmLBbiPVLMxbhOTHsYpjhSwJz2yM9zQB5fqXjTxr4q0/xb4TTX7vXm1DTYr7S5otPayW5SGQG5hgUgMyshbnknb+Fa3gyw8J+IviVFY+F/CV8/hDW9EFnrtqdPeKGzuE+aNyzADeDxuBznmvSbjwv4D+HN3D438YeINT1LVYnMVrfandPLIrMCPLhiTjpkYCmr2u/FC0vvhhrnizwAbbWLnSRuntbhHjaMAguGQ4YELuI9cUAZ3w3+EQ8NP4ph8T6xH4h0vV4oLWOO6Q7ltoQwRZG7kAgZH90H6SXuqeCfhLcx+HfB/g26vdUvYDePZaTDvlMK8eZI7nO3qBkn2Fcf8eLi416x8L+Mlk0a/wDCF5ZBfsOqao9pbrcy4KSOUIL4GRtzxg1m/Cyx8SateeF/FXhvRbKMeHr+TRbhrS5kNrfac43NJG8xLMEYnucnGOlAHZvPqHxTe28QWvjW88M+C5LMC0Wyult7uW8yd4lJBwExjaDzjPvW/wDs8eIdY8Q+ApW1q8Go3Gn6jcaemoKOL2OIgLKPXOcZ7lai0v4MeE4xq9prFrFrGl3mqPqVlZTx7VsXcDeEYHJDEDjpwK9C0rT7HStPh0/TbSCztIF2RQQoERB6ADpQBZooooAKZPFHPA8MyK8cilXVhkEHqKfRQB5xd6PrXhW9EfhHQILiNwd91KweRif4eSNoH6960/A/hbULbVpvEXiGdZtUnBCopyIgevTjOOOOAK6fWtUstH0+S/1CbyoEwCcEkk9AB615hrHi268Ua22n6frUWiaYo4mlYo0p9z1/DIoA9bcFkYK20kcHHSvDdTlv/D/jnzfEkcurtDuaASN8smc7GHtnt2NdV8ItV1SXVtS0e7vGvre3BKTFy4BDY4J6g9fwrt9c0tL+MTQrbpqEKt9luJYt/kse+KAOH8UQXOsfDmXVPEllDY6hAS9sRwxUkYUjqM5xj2Bq14T0ePxR8MrSz1TcGQuLebGWQBiFI9u3uKqwfD7W9Quk/wCEk8QPdWqOWEaOzFj/AMC4WvRbS3htLWO1to1ihiUKiKOFAoAqeHtJt9E0mDTbVpGiiB+Z2ySTyT7fStCiigAooooAKKKKACiiigAooooAKKKKACiiigAooooAKKKKACiiigAooooAKKKKACiiigAooooAKKKKACiiigAooooAKKKKACiiigAooooAKKKKACiiigAooooAKKKKACiiigDE1Xwn4d1S5Nze6XDJMfvOpKFvrtIz+Ncr8TNL1BrHTfD2g6WYtPklHmNCvyBs4UNjoO5J9q9FooA8V8YRjwb4v099PQZt7FQhP8TYZSx/E5q74dDeF/Al74kuD/xMtT/d2pb7wBz8348t+ArufF/g3TfElxBc3Uk0U8IC7kPDJnJUj8Tz71z3jvw/quteJ9KsRamLQrdQDIrDaoHLZHbgACgDU+EdheWnhVLi8nmdrpvMjR2JCJ2wD0z1/EVf8O+LbHW9bvtLtYJt1qW/e8FHAOM57c1h654+0MeFrxdHuNt0i+RDEyFSP4dw9gOas/B/Rf7N8NfbplxcXzeYc9Qg+6P5n8aAO1orgtZ0n4hXuszyW2s21parkwLGxCkdlIxnPqTxVjwD4n1G81O78P69Gi6laAneoADgHBzjjPIOR1BoA7WisLTfGHh3ULhreDVIVlVymyQ7CSDjjPB/Ct0EEAg5B6UAFFFFABRRRQAUUUUAFFFFABRRRQAUUUUAFeS/Hfx/rvhDWNG0+yuLbRtNvY5XudaudPku44XXG2PYhGCc5ya9arlvHvg2PxWbGZNe1rRLqxdmhn0242E7hghlYFWH1HFAHjerfEzx7d+HfDt5HqUUel3X2lb3W/DmmHUDvRgI08p/9WSOSCM+lPm8QeKvEngXSNVs/E/i7V5vMubadvC9jHb/ADIQVNyJgDE4BAwODXaXnwz+HeiaBY6Tfa/eaZPa3Mt9HfnV/s108suBI5YEAg4A6Y4qrrnhn4H6N4Q0m116+0/+yTPLc2ss+qOTdSvjzJCytmUnaMk5AxQBxPgu60Lxb8PPCFz8T/Ht7axh7y2aznvGgW+nSVsvLKCCSoIABIFReDpvDb+H7rUfFVnrvizwroHiSa30C4WN7uMQso+eRf8Aloi9AxBxmvWdLT4VWNroXg7T7HSJ7HWvNutMt1gFxBMVG53DHK5x75p/hj4jeFdS1rxB4R8NWch1Hw9G+LJI0hScoSCsODjG4AdB1FAHiv8Awies61B4j8ReB/Dl9baOniTTtS0Swkg+zmV4wVnkSNsbFO7vj9K9M8QfDPVtW8eeMr2N9Og0vxDpVsivcQJceXeREAMYWG0jbkZ9+KqRfHbTtW1nwtpOiRQRXmr3U1jf2t4xFzp04T5AyDqpfAz3we/Tkbb4leOX+IekaN/wl9vqEeoPc2LeTob2trDdeWwixJIN0mHxnB7d6APSfhH8LW8Ga/feIL2/sJr+7tUtPI02wWztUjU5zsBO5ye5pdR0j4Q+FLjWfHo0fSReaTKZL+e1j86S3lJGT5YJ2P8AMD0B714/8Ndf1DRvHnhqfxANZnvru9bTbu6g8Ux3sV1cNkEtbDO1FPPGMVs/G3wHrd98U9WvbHwzr9xpuq6SsIbQpY4Vup8nd9rLnG0fL25AFAHYfFD4wa34Ws7nUNN8Hxy6XCsci6he6hHEt0jhTmGIHfJw3t39K4fxb8QPiJrPxMh8F+H9Witrt79dR0uRU2Q3Vi1t5qRSf3gSME+59K3YvhJ4o8QeDPDlprFr4a03U4NI/s3Uby7tPtt0iKSqCI7ti/IevUHvXoHhP4V+H9E1Dw9q88tzqGsaFpw0+3vJG2boxuALKOCQGIGc8UAfP3wzfxVqcUElho817rHgXxFPdSaLcS4la3uch1Vn/jR1bBP97Nep+HvCPjTXtd8Z+KRbp4JfxDBb2sVtcRpdSbU4klkQHZuZSQOT159/Z4re3hlkligijklO6RlQAucYyT3qWgDzv4b/AAh8NeDLA23nX2tM0Agb+0ZfNiCBt21IvuKN3PTPvXoUMccMSxQxpHGgwqIMBR6ACnUUAFFFFABRRRQAUUUUAQX9nbX9pJaXkKTQSDDow4IryKbwJdWOl+Ibi7sFkWAFrF1kO8gNyQo7bT37ivZKDzQB88+GI5n1fSv7AkuzqJfM4AwigN2I6rt65r6GqvaWNlaM7WtnbwM5yxjjClvrirFABRRRQAUUUUAFFFFABRRRQAUUUUAFFFFABRRRQAUUUUAFFFFABRRRQAUUUUAFFFFABRRRQAUUUUAFFFFABRRRQAUUUUAFFFFABRRRQAUUUUAFFFFABRRRQAUUUUAFFFFABRRRQAUUUUAFFFFABRRRQBzHiLwN4f1rdI9r9luD/wAtrf5ST7joazdN8N+KNH0jU7S3157hfJA08HqjA575xwMYzjmu5ooA840L4kwWunvbeJYrmPU4CQwWHG/047H9KoeA01S91TWvGn2F5GaOQW0I/wCWrn+EeoAAGa9MvNN068cSXdha3Djo0sSsR+YrK8X6LqGqafBBpGqNpckD71MYIDcYAOOgoA8w8R6poF5ZXMepeFZtK1gIfLaIbFL+444/A1p6XqF94Z+FiX8Ny63l/cj7PvO4Ig9AeOin86i8VaP4+vorXTNUhW+gWYbbiFQx54yxGDgZ7irHxFhS68R+HvCNp/qoERSB23ED/wBBXP40AdL4H8XPqXhK91TUyhnsS3m7Bt3KFyDj1PStLRvF+k6hoDa1K0llarL5TNOMYbjpjOeteSeI3m8Nan4g0GBSttdsgAz0TdvX9DitrxnE2lfDvw/oijE1y3nyr3zjP83H5UAeuWV1bXtslzaTxzwv9142DKfxFTV4z4a1ufR/BniPRbhjDdW2fKXPKlzsYD6Hn8a19H8TT+GfhzZ3ly8t7fXsjm3SaQthQcZJ64GOnvQB6fRXmUviX4gaXZrq2p6TavYHDMoGGRT64JI/EV16+LdHHhiHxBNMYraUYCkZff3QAdTkGgDeoribD4neG7m5WGQXdqrHAkljG38cE4rtUZZEV0YMrAFSDkEetAC0UUUAFFFFABRRRQB4b+03HpIvdOe6Hh1Lqa0mjWS/0Oa/nKjoIzHwnLHr3OawvhfcaboPw78F6vrnw01rWrtdPnsTeW1l9oe2UTORGYWORuz97H419H4Gc4GfWigD5t8D+AfGFi/gnWotBmtFtvEt/efYZJFVrCxuEAVWGeOQTtHTdWv4S+EXiax0Hwtriz2uneMLLVbi61Jmlys1vcSHzYiy5yduCPQmve6KAPBtE+AOoWF1pcLeLLIafpOprqFq0WjoLuVlcsBLNuy3Uj09q7mT4UaFd+J4vEOsat4h1a5t703lpFdai/kWr7ty7EXAGOn0r0CigDD07wf4V07WpdasPDul22pTMWkuo7VFkYnqd2M8963KKKACiiigAooooAKKKKACiiigAooooAKKKKACiiigAooooAKKKKACiiigAooooAKKKKACiiigAooooAKKKKACiiigAooooAKKKKACiiigAooooAKKKKACiiigAooooAKKKKACiiigAooooAKKKKACiiigAooooAKKKKACiiigAooooAKKKKACiiigAooooAKKKKACiiigAooooAKgks7SS6jupLWFp4/uSlAWX6HrU9FAHLeK/BGm+INSi1CaaaGdAqtswVdQc4I/TNUvF3hbUdY8X6Tfqbc6da7A6FsMMNuPGMegrtqKAPGfi34fvIfEr6hZ2k8lvdorO0aEhXHBBx9AaufEvTZNKt/DEzRM9nZRrFKAMgMCpP54NetVFdW8F1A9vcwxzROMMjrkEfQ0AcN478ZaDceD7qGxvo7ie7j8tI1ByuepI7YFQ+EbDQYPB2maf4o+yLLcM9xBFcnaQGPb8MfnXSW3gvwvb3QuYtHgEinIzllB+hOKk8YeGLDxLYpb3RaKWIkwzJ1QnqMdx7UAZPxRsdMh8CXINtBGYQgtsKAVbcAAPwzVz4XPO/gXTjOSTtYKT12hjj9K59fhveXUsUer+Jbq8s4j8kWDnH4kgV6DaW8NpaxW1vGI4YkCIo6ADpQB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LTEC Learning &amp; Teaching Enhancement Centre">
            <a:extLst>
              <a:ext uri="{FF2B5EF4-FFF2-40B4-BE49-F238E27FC236}">
                <a16:creationId xmlns:a16="http://schemas.microsoft.com/office/drawing/2014/main" id="{17216EDA-B1DF-4C3B-AC71-1D8DE4934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454653"/>
            <a:ext cx="4011946" cy="1464360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E13BDE-DB6B-4502-AA50-B5312B378406}"/>
              </a:ext>
            </a:extLst>
          </p:cNvPr>
          <p:cNvSpPr txBox="1">
            <a:spLocks/>
          </p:cNvSpPr>
          <p:nvPr/>
        </p:nvSpPr>
        <p:spPr>
          <a:xfrm>
            <a:off x="1017432" y="2575775"/>
            <a:ext cx="4378816" cy="3254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endParaRPr lang="en-GB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</a:p>
          <a:p>
            <a:r>
              <a:rPr lang="en-GB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Questions!</a:t>
            </a:r>
          </a:p>
          <a:p>
            <a:endParaRPr lang="en-GB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black concrete road surrounded by brown rocks">
            <a:extLst>
              <a:ext uri="{FF2B5EF4-FFF2-40B4-BE49-F238E27FC236}">
                <a16:creationId xmlns:a16="http://schemas.microsoft.com/office/drawing/2014/main" id="{CF8510E9-9CD3-4988-BFF6-4170906E4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9" y="0"/>
            <a:ext cx="4572000" cy="653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4">
            <a:extLst>
              <a:ext uri="{FF2B5EF4-FFF2-40B4-BE49-F238E27FC236}">
                <a16:creationId xmlns:a16="http://schemas.microsoft.com/office/drawing/2014/main" id="{C3B66CD2-C171-4EBC-A71A-118FD5FBBD9D}"/>
              </a:ext>
            </a:extLst>
          </p:cNvPr>
          <p:cNvSpPr txBox="1">
            <a:spLocks/>
          </p:cNvSpPr>
          <p:nvPr/>
        </p:nvSpPr>
        <p:spPr bwMode="auto">
          <a:xfrm>
            <a:off x="7312773" y="424903"/>
            <a:ext cx="4805454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C60C3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5127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C60C3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8556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C60C3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1985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C60C3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5414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C60C3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/>
              <a:t>“We’re on a journey”</a:t>
            </a:r>
          </a:p>
          <a:p>
            <a:pPr marL="0" indent="0" algn="ctr" eaLnBrk="1" hangingPunct="1">
              <a:buNone/>
            </a:pPr>
            <a:r>
              <a:rPr lang="en-US" altLang="en-US"/>
              <a:t>And moving fast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4FB21-7C46-4ADB-A26D-2C853BF25B01}"/>
              </a:ext>
            </a:extLst>
          </p:cNvPr>
          <p:cNvSpPr txBox="1"/>
          <p:nvPr/>
        </p:nvSpPr>
        <p:spPr>
          <a:xfrm>
            <a:off x="7723654" y="6510942"/>
            <a:ext cx="3983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>
                <a:solidFill>
                  <a:srgbClr val="111111"/>
                </a:solidFill>
                <a:effectLst/>
                <a:latin typeface="-apple-system"/>
              </a:rPr>
              <a:t>Photo by </a:t>
            </a:r>
            <a:r>
              <a:rPr lang="en-GB" b="0" i="0">
                <a:solidFill>
                  <a:srgbClr val="767676"/>
                </a:solidFill>
                <a:effectLst/>
                <a:latin typeface="-apple-system"/>
                <a:hlinkClick r:id="rId5"/>
              </a:rPr>
              <a:t>Jake </a:t>
            </a:r>
            <a:r>
              <a:rPr lang="en-GB" b="0" i="0" err="1">
                <a:solidFill>
                  <a:srgbClr val="767676"/>
                </a:solidFill>
                <a:effectLst/>
                <a:latin typeface="-apple-system"/>
                <a:hlinkClick r:id="rId5"/>
              </a:rPr>
              <a:t>Blucker</a:t>
            </a:r>
            <a:r>
              <a:rPr lang="en-GB" b="0" i="0">
                <a:solidFill>
                  <a:srgbClr val="111111"/>
                </a:solidFill>
                <a:effectLst/>
                <a:latin typeface="-apple-system"/>
              </a:rPr>
              <a:t> on </a:t>
            </a:r>
            <a:r>
              <a:rPr lang="en-GB" b="0" i="0" err="1">
                <a:solidFill>
                  <a:srgbClr val="767676"/>
                </a:solidFill>
                <a:effectLst/>
                <a:latin typeface="-apple-system"/>
                <a:hlinkClick r:id="rId6"/>
              </a:rPr>
              <a:t>Unsplash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09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TEC Learning &amp; Teaching Enhancement Centre">
            <a:extLst>
              <a:ext uri="{FF2B5EF4-FFF2-40B4-BE49-F238E27FC236}">
                <a16:creationId xmlns:a16="http://schemas.microsoft.com/office/drawing/2014/main" id="{6A074DDB-C082-4689-BFD0-24B20780B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54" y="702743"/>
            <a:ext cx="3530966" cy="1220373"/>
          </a:xfrm>
          <a:prstGeom prst="rect">
            <a:avLst/>
          </a:prstGeom>
          <a:noFill/>
        </p:spPr>
      </p:pic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MYAx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DwMniiub+JUGp3HhC7i0oSNMdu9Y/vMmfmAoA1bTWtJvL17O11K1muE+9GkgLVfr520S/sdO8QaRd+TNZ/ZXX7W24sXIJ3EDtxxivRPAvjWTUPFWoWeo6hE9vMwFj8mwHDYCgdckHPPpQB6LRRRQAUUUUAFFFFABRRRQAUUUUAFFFFABRRWR4o8T+H/C9gt94g1iz023dtqPPIF3n0UdSfpQBr0VyMHxH8JXWpeH7Kx1IXo8QGZdPntxvidohl1Zv4T7HmuW1H4zWtuZfL0SULaeKo/D955swBj3jicYByDggDigD1eivmvxH8cvGllrut2lv/wAIus+las9jDo5guJL2/UOAChU7RkHqe4PFfSNu7SW8cjxmNmUMUPVSR0oAfRRRQAUUUUAFFFFABRRRQAUUUUAFFFFABRRRQAUUUUAFFFFAFTWr+HS9JutQnP7uCMuffHQfieK8q8PeIvHUemTa9Gn9o6aJWMqS8le52/xADPuB6Vu/G+9uo9FtrCCGYwzPvnlCnaAvRSfc8/hVKfxd4f034dLpmkXJlumt/JEZjKkMw+Zj27k0Ad34V1y18Q6PHqNqrICSro3VGHUVq15T4f1qPwT4HiikTzdVvmM8VseqKQApb0GBnHU5qLwFf+JB8QktNVvLgNcRtNPA7ccplfl/h7cCgD1uisfWvEuj6NqFvZajdCCS4UspI+VQDj5j2z/StWGWOaJZYZFkjYZVlOQR7GgB9FFFABRRRQAUUUUAFFFFABRRRQAUUUUAFFFFABRRRQAUUUUAFFFFABRRRQAUUUUAFFFFABRRRQAUUUUAFFFFABRRRQAUUUUAFFFFABRRRQAUUUUAFFFFABRRRQAUUUUAFFFFABRRRQAVyHjzxfJo1xDpOlW32vVbgDYmCQgPAyB1J9KqeMPGWoeHvFdpbXFio0p1y0o5aTPUj02+neue8X3n9ifEix8UbftGn3MaOjryCuza2PcA5/GgDW07VvGGjXP27xde2dtp2MsjBWdz/dQJzn9K76zuYL6yjurWUPDMgZHXuDXlXjyHw5efbNem8RNfNNEBY2iPkxsR39FHXHFb/wAHrbX7PTZYNRtzHYMBJbF2+bLcnA/u4OfrQBydvo3ifQ9Q1CwXw7Fqoumws00HmL1OHB6Drzmup8F/DqzsoYr3W0E98HEiojnZHjoOOpzzXbatqNnpVhJfX0whgjHzMRn6D61yvjXxKJPh6+r6LM2LgrGsg4aPJw30PagDc1DxR4fsLr7Ld6taxTA4KFslT746fjWrDLHNEs0MiyRuMqynII9Qa8lj0fw9pfgzTdSl0afW77UMFSrtgSHnacHp1HQk4Nbfw28VXVxq1z4f1aCG0mQn7NDHGEWPb1jA9uv50AehUUUUAFFFFABRRXP/ABB8W6d4J8MTeIdVhupbOGSNJPs6BmTewUMckYUEjJoA6Cq+oX1lp1s11qF5b2kCkAyzyBFBPTk8V5b+0d4s8R+GfC2jav4f1M2WmXN6kGoXdvbLPOkUg+R4gx254I59RyK83+Jt1eah8INH8O6rpuvXV5J4mtgbPVb+F9Qu4X3EFtn+p3ElVDdOOTQB7b8QPiNpvhHVNN0c6Tq+satqaO9laafAHaUL975iQBgc9eleZ+PvjdqUum6NceGm/sOC51CbTdWa+05ri70+4RQyp5SthiwzjrnHsax9N8K/F6bTdCs7nQlGseEtRiutHu7q8Vkms5AVe3kkXqyALnHUfr2lj8GJ9Y0vWZ/GGsCDWNY1mHVpH0fMaWkkS7UWJnBOcE5YjNAHA/Ea98RalY+Abi+bxPq1tfXdxptzZXzto5vpm+aF2VDhF5IBPULg1haNpN83huBruPxhp/iDw7rk6G2sbIXraVbXCjaNspzKnyEhlzyfcGvdpfDvw08BeHZtU168+1WyXsdw95q1095IbpAQhXOf3gycBRmui8F+PfDHjCyvrvw/eSXJsTi5haB45kOCQCjAHkA4oA8I0/4eeNPFnhvSItS0+5msNN8TCW1+2RR6fdS6e6YmZ1jxtJIGP4jk11l18B2SHxZpOjajaaXo+qXVjeaagDzPazQHLltx5zk/xd6Z4K+Ol54m8S6dbCHwvY6dqFw8CwS6uBqEGCQrPGQFJJ/gHNZV/wDEbxdc/BKz8VXGpm21TSfFK2erfZ4wglhWYqyEdhhl/KgD13wb4Gs/DfirxLr8d0biXXrpLl42iUCBlXDbT1O7OTXQ6pq+k6UI/wC1NUsrESHEf2mdY9x9txGa+cxJ4W17xD481P4meL9U0jUtG1VlsYodSa3a2tFAMbQxj75bnkAk/jTdUvvA6fE7WtX+KFjcaho2p6PaP4duNQs5JA8PljeigD5JS3PY5OeM0Ae6+KPH/gvwvcR2+v8AiXTtPmljEsccsvzOh6MAOSODzWZrPxa+H+k2ljc3OvpIl/b/AGm2FvBJKzw5I8wqqkquQeTjpXhvja3uG8T+B9e8N6F4p8PaS2hTW0aQaSL65t4xKxRSkhZRuBBGTkA1qeJ9G1i/fQNft9C+I4uG0p7OXVdNEVvfuVkbEdxbcKFPUEHoRxQB65rXxa8E6ba6bPHfXOqHU7c3VpHptpJcSPCDgyFVGQoOQc45Brp/CniDSfFOgW2uaHdC6sbkExybSpyCQQQeQQQQR7V883vgvxzcaB4UvfEPhPVrzUraznglvNC1KOz1C3UyExxuvEbDaQTjnOc17F8DtN8VaT8O7Oy8YSO+pLJIQskiySJEWJRXZeGYDqRQB3FFFFABRRRQAUUUUAFFFFABRRRQAUUUUAFFFFACOqupV1DKRggjINY3/CKeHBd/a10azE4O4Hy+M+uOlbVFAHmknw0vru5u9Qvdc/095vMhkjQ4HcZzyPbHTFZXgk3lr8Sb+bWroTzWNtJ9ouM5GFCjOfpXsFY+ueHdO1SzvYSn2WW8ULNPCoDsAcgE9xmgDx1tW03WvGE2r+I4bltNlLRoIwfkGMKM+w5OO9bvgi8XTfH8ekeH9Rmv9InBLBwcL8pOR7g45wK6HxR4Wh0/4YzaXZq00lti43BfmkcH5jj6Z/KsJrqx8L/Dm0urWxS11nU4TH5n8e3u/PTjB+pFAHd6H4r0vV9avNKtDKZrUnLbco4BwSCPfjmt6vJbdh4G8Becfl1rVh8ufvRJjj8gc/U1f+DGrXT2Gpx6heO9taBXUytnyx827k844oA9LorL8Oa9pniC0a402YyKjbXVlKsp9xWpQAUUUUAFFFFABRRRQAUUUUAFFFFABRRRQAUUUUAFFFFABRRRQAUUUUAFFFFABRRRQAUUUUAFFFFABRRRQAUUUUAFFFFABRRRQAUUUUAFFFFABRRRQAUUUUAFFFU9buLq00m5ubG1+13EcZaOHONxoAi17W9M0O2W41K6WBHYKo6lj7D2715x8XZNettRtdUtdSm/sx1H2doH2iNsdyOueoNWdN1Gz+IeiyaPqvl22tQbngkAwCfUD9CPxqj4Q1P7M9x4E8WRkQOTHEzn/Vsegz6HqpoAxtT1rxHqPhlU1ix/tCxf5oLvZ80TDvuXjPYgir/w21G21RP+ER1q2N3ZzEvbHBJhYcnkcge/Y/WtzwFpfiHw54tutGNu9xpTjc8rcJj+Fh/tdiK7o22i6KtxqX2ezsQRmaYIEyB6mgDB0v4deGrC8F15E1yynKrPJuUH6Y5/GtXXdYaHRdQuNFEF/dWYw8SvnaepyB6DnHtXNWXi/VfEniaOz8O2iHTYHBupZxjeh4/DvjvWFfR3Hw78Zrdwq76NfHDL1+XPK/Vc5HqKAIbD4jyXdlNp/iWwS7tJ1KSSQDawB9uh9ulZ3hLUNPhvL3wxd3Rm0XUTsjmI2mN/4Hweh6A+4rR8QWkPhjxNb61YwR3uhap96ILuRg3JTH6rXUXXw18O3t1DeW5ubWFsO8CHhge3PK0AYunaP8Q/DqyaVpQguLRmJjlJUhM9wGOV+mDXQ+EfAtrp8sWqatIbzVxIZWk3narH+ZHPPvXYxRrFEkSZ2ooUZOeB706gAooooAKKKKACsrxfolr4k8LanoF6oa3v7Z4Hz23DAP1Bwfwq7qd9Z6Zp8+oahcxWtpbxmSaaVtqoo6kmuEs/i14Z1zRPEF14YuJru60nTpr1VntJYo5QqEqQzAZUkdjmgDnvDHwv8Yah4Ph8M/EbxXb3mixWItBp1hAASFxskadvm3rtGMDH1rVFv8K/hP4VvPEVlYW7QQyJHdXNuPtdw0hOFDOSTnJ7kAE15RrnxB1P4lfCXU/DWuKuleLYrRNYso7WYpFqVsBvKrhs52bgUJzxn6VfDujeF/G3iSLT/hvYtbaRq/heWHxDDDG4tra52boMluDIJNvTPAz60AejeNviz4rtfh3rPiPSfCg0m4sHgkjg1WVHmltnba0phjbdHglfvdQTXnXxJ+M17rOqeCPEXh26vLa305Tea9pySlfKKyxoyyL/ABDDcZ6hgav+D/CknhTw9Np3jtvB3hmzv9Pks9UCyPdapfbkIDFskLhtrBVBGRVJvFXwr8PIV0fwxdeJL1tMTTLm71EiKO6iTGC6AfMflUZ2g4UVlUr06fxM9LB5Rjcb/AptrvsvvegJoesJ4i1rR/DtiNWPhXxVD4kstP3Afa7O4TJCE8Ejgj6mvb/A3iPxZrWu3+o6x4YHhbw3HABCuobVvJ58jLNhiFQAEc8nivn/AFn40+NLtDDpr2OiW+0IqWNuAwUDAG5sngemK4fVta1jV5TJquq3t855zPOz/oTXHPMYL4Vc+nwvAuLnrXqKPpq/0X4nsHivw/4W/t2b/hJviboNxpn9pC/8qz0iH7exVtyxGaIZC++MmqHiHXPgmfElxrFvpPiLUTPdi8msUnaKxlnHPmNEWwTnnpj2rx8UVzSzGo9lY97D8EYCH8SUpfOy/D/M9i8T/GLQtY1SPU2+GuiXV7DxFc6gFlkXHTov9aq6h8e/G9zxDDpFqo+6Eti2P++mNeUClrB4us/tHrUuGsrpbUU/W7/NnfXfxi+I1wTnxE8Q9IreJf8A2Wsyb4kePZT83i3Vh/uzlf5VylFZutUe8md0MrwUPhoxX/bq/wAjfk8aeMJDmTxRrDH3vH/xqP8A4S7xX/0Mur/+Bj/41iUVPtJdzZYPDr/l2vuRvp4y8XIcr4n1gH/r8f8Axr2r9mv4h6hqWo3PhnxBqU95cSgzWU1xIWY4Hzx5PtyPoa+eKt6PqN3pGq2uqWMhiurWVZYmHYg/yrWjiJU5qVzz80ybD43CzpKKTezstH0Pvavn/wDaa+I3xI+GOu6fqeiNp114ev18sJc2u4wzryVLKQcMOR9G9K9m8EeIbTxT4XsdcsyAlzGC6Z/1bjhlP0Oazvi14Ms/H3gLU/DV3tVriPdbSkf6mZeUf8D19ia+jpyjdPdH4biaNSHNTekl+aPmnSP2vPEUe0at4P0u4Hdra4eI/k27+ddtof7Wvg25Krq/h7WtOJ6tF5c6j9VP6V8eatp95pOqXWl6jA0F5aTNDPG3VHU4I/MVVrudCD6HkLFVV1P0N8PfHj4U61tWHxba2kjf8s71WtyPxcAfrXoGmalp2qQC402/tb2E/wAdvMsi/mDX5aVZ0zUNQ0u4Fxpt9dWUw6SW8zRsPxUis3hl0ZtHHS+0j9TaK/Pzwp+0D8U/D+1B4iOqQLj91qMQmyP97h/1r2Dwf+1xZyFIfFvhaW3P8Vxp0vmL9fLfBH/fRrKVCSOiGLpy30PqOiuH8FfFr4e+MNkei+JrJrlultcN5M2fTa+CfwzXcVk01udKkpaphRRRSGFFFFABRWfruuaLoNobzW9WstNtx/y0up1jU/Tcea881L9oT4R2MhjbxZFcMOv2e3lkH5hcGmot7ImU4x3Z6nWHr3hbSda1Kz1C9jkM1qRtAb5WAOdpHTGa4vS/2gPhJqEojXxdb27Hp9pgkiH5suB+deh6Nq2l6zZreaRqVpqFs3SW2mWRfzU0OLW6CM4y2ZxMvhjVta+Iz6hrkKjTbbDW4DbldQflX8+TXniXd+LrVND09Cz6leeWwXqwDthfoSefpX0NXN6X4M0fTfEkuuW6v5rhisbHKozHlh3/AP1mkUcmNeXwjFb+FPDtgupamvNy+CQZSOQAOSf5AVr+H/HNw2rx6P4l0xtLu5SBE+CEYnoOemfXJFc14HlTTfEniCC+mgtdbfetrLdHCbiSTz7/ACn3FNhu5PGd7b6Dq7bNWspGMN7bAPG4H3t2PpwRxmgD2CiheABnPvRQAUUUUAFFFFABRRRQAUUUUAFFFFABRRRQAUUUUAFFFFABRRRQAUUUUAFFFFABRRRQAUUUUAFFFFABRRRQAUUUUAFFFFABRRRQAUUUUAFFFFABRRXH/EXxlH4fg+x2e2XU5VyinpED/Ef6CgDptTe5+xzx6fJAL0xnyRKeN3bI9K8Ss/E3jWy1p7L7dO14ZSrW8+1gW9AD09sVJ4n0O+0XTrTXNQ1p/wC2bmTf5IfLgddwbPbj25xXSa7plj4y0G0vrG9tH8QxWytLHHIu6XA5BA6HPQ9ulAHD+Ib7Uk11dTm05tI1BWDMURkDOP4gD0Pr2NeiWmlWvxE0Sx1TUIJbG8hfy5JUXAnQddue3oexzWx4AfVNT8MrH4ksASh2IZ1BaVB3ZT37Z71P4t8U6b4WtYoRGJblgBDaRYBx0/AUAXtc1jTPDOkpNfSusSARxL955CB0Gep9zXP6jZaN8QDZXFtrMv2a3JM9qhwT6ZU/dPbPPHSpfiZZf2z4De6WGSOWFVukR1w6jHzAjscE/lXl1skdxLpX/CLrfJrLJi4WI4UMONwPv1PbmgDp/Eem3XgDxLDrmjox0yY7JIskgeqH+YPrXfahbaX4y8K7UcPBcJvikxzG/Y/UHgj61l+FTrOvaLfaT4u0tlCny/NZQvm+4x3HB3Diuk0XS7HR9PjsNPhEUCds5JPck9zQBn+D9A/sPQodOubn7a0bmRWdRtjJ7J6Dr+ZqXxL4o8PeGrfz9d1e0sFP3RK/zN9FHJ/AV5B8afjd/ZVxP4f8HyRy3iEpc35AZIW7qg6Mw9eg96+ctSvr3Ur2S91C6mu7mQ5eWZyzMfqa8/EY+NN8sNWfa5NwbXxkFWxL5IvZdX/l/Wh9Tap+0J4GtXZLSHVb/B4aOAIp/wC+iD+lVLT9ozwjJIFuNJ1mBf7wRHx/49Xy3RXF/aFa59ZHgnK1GzUn53Ptvwp8T/A/iWRYdO12BblukFwDDIT6ANjP4Zrsq/PKvU/hV8Ztd8KTxWGsSTaro2QpSRt0sA9UY9QP7p/DFdNHMU3aojwM04GlTi6mClzf3Xv8mfXVV9TeWPTbqSA7ZVhdkOM4YA4/WoNA1fT9d0m31XSrpLmzuF3RyIevsfQjuO1Jr+raTounSXms31vZ2gBDPM4UH2HqfYV6d1a58B7KfP7Oz5trdbnyFB8S9c8WfD+88CeK9ct7+41uNZLPUVGPslz52VtrkABVVymAewYZ46evyaz4+8S6VZ6FqXh3/hBtFis5LfXr+/eLZIDEUEcHPQk5z6cfXiD8TPDPgnw43hf4eaOL2AXDzG/1ONTl2csCEABbaTwWxjArzTxR4o8QeJrs3Ou6rc3r5yqu2ET/AHVHA/AVw1sfThpHVn12W8GYzE2nX/dx89X93T5/cej22qfB/wAC6LpVjpOhQ+KNe01llOpojQLJOARuLkklefujK1zevfFbxZqFr/Z+nTW+gaaOEtNKiECgemRz+orhDX0j4Z8M+E5/D3h+O60nw9KJdB+23sBtXa/nAU5eJlOM5x6muRVa2JbXNY+mq5blmQxhN0nNvq9Xor7bfh8z5wlkeWVpZZGkkY5ZnbJJ9yaK90vNP8N6f8NtFuodM0BLm60l5ibvSZp55W5wQ8fyqen3u/PSqWr6dZ6K2k+HdI+HNt4jtLzSI7qS82v9ond1JZ1lGQgU9sVi8M1uz1KefwnpGm92tWl8O+rsvxPGKBXumk6HpFnqPg3w1D4Ks9W0/XLGOa+1KSN3lDvncVkBwmzAqTSPDOiaRZaJaafo2jasuqXV0k9/qUMkyny5tiQKYwdjEc5x2JoWFb6/1p/mTPiOlH7D1221XveenwvR6/p4RRXv9t4B8Mz+F9X0S6s7Sw1ebXprPTbhWLhJFjEiRbyASpAZeR39ab4o8K+Hbe/8XQx+HoXW11DSo4obaMCQLIF8xI/Qtz9abwkkr3IjxNh5S5VF/hteKv8A+TfgzwMUte/+JfDvh6+iWXS9H0X7PZaxawzRrYy2lzbRvIFMUgbiXPQ9PWpZfBfhPUtL8SaW1naaffz+I57LSrhUA8uRUDpFnspwwx70/qcu5K4nocqlKDXfy2+ezufPdFfQXiDwvoGjax4n1Ky8P6ZcXFlPYWsdvPCz29okkal52jTlhkn8jXnHxq0OLRvEFhJDYafYpf2KXHl2LSeUxyRuCuoKZx93tWdTDyppts68DnlLGVY04xaur9OydvuZwlFFFc57Y6iiigR7N+y94y/svX5fCt7Ni01E77YseEnA6f8AAgPzAr6br4Ctp5rW5iubeRoponDxupwVYHII/GvtT4WeK4fGPgyz1dSouMeVdoP4Jl+9+B6j2Ir2MvrXj7N9D8x41yr2VVYymtJaP17/ADX5eZ81ftv/AA9+w6xbfEHTYMW98VttSCjhZgPkkP8AvAbT7qPWvmWv0/8AG/hzT/F3hPUvDmqJutb+BomOOUP8LD3BwR9K/Nbxh4f1Dwr4o1Hw7qkey8sJ2hk9Gx0YexGCPY179Cd1Y/L8ZS5Zcy2Zl0UUV0HGFFFFSMUdq77wL8YfiJ4NKR6V4iuZrRP+XS8Pnw49AG5X/gJFcDRSaT3KjJxd0z7A+H/7V2iXpjtfGmjS6VKeDd2eZoc+pX76j6bq9/8AC/ibw/4o09b/AMPaxZ6nbHq9vKG2+zDqp9jivzCrovhsnia48a6ZYeEL+7sdXvLhYYZbeUoRk8lsdVAyTnsKwnQjutDrp4yadpK5+mDMFBZiABySe1fMPx4/aYXTbm48O/Dtobi5jJjn1ZwHjRu4iXoxH948egPWoP2tfihf+H9FtfhlpOrS3GpPap/bWocLIylfufLgKX+82OgIHevkylRop+9IvE4lp8sS/wCINb1jxBqL6jrmp3epXbnLS3Mpdvwz0HsKoUUV1nnN3CtTwv4j17wvqSaj4e1a80y6U5328hXd7MOjD2INZdFK1wTa2Psr4B/tI23iS6t/DfjryLDVZCI7e/T5YLluyuP4GP8A3yfbpX0fX5TV9p/sefFifxTpD+C/EF0ZdX02INaTyNlrm3HGCe7JwPcEHsa5K1G3vRPSwuJcnySPavE3hXR9fQte2qfaNhVJ1yGX06dcehqj8PvCMfhi3naWRLi8mbDSqMAIOij+Z/8ArV1VFcx3hRRRQAUUUUAFFFFABRRRQAUUUUAFFFFABRRRQAUUUUAFFFFABRRRQAUUUUAFFFFABRRRQAUUUUAFFFFABRRRQAUUUUAFFFFABRRRQAUUUUAFFFZ2q65pel3VrbX95HBLdNtiDdz7+g7ZNAFTxD4s0TQbuG11G5KSyjOEUtsHq2OgrO8TaPovjjSfMsby3kuYx+4uI2B2/wCy3fB9O1c58a9FCyWviCKEOARDcr6j+En9R+VcnHYpe+I4IfA8l8rtEJHLSbfKbqRuHYdMnv60AO0WysofFJ0vxr9qQIghjLSkLGf4cn+7jpjivTNI+H+gaZqsGpWj3nmQtuQGbK5/AZxVfw14fv8AVreKbxpYwy3dlN/o8hILuvo+OGGelW/iT4mm8N6ShtLdmuLglI5Cv7uP3Pv6CgDc1DUbOJmsv7StLa+kUiFZJFzuI4O3OTXjUGoXPhrxRqFx4g09r/VwM28kjZUOTw+O4x0x0xiodc07SIPC8OqXWrve65fuJgEfIVc87u+ff14FdGk2heM/Dun6RNf7fEEEAEUsiEbmA+4W6HP/ANegC/p+oXPh3SrrUvGWoSzTar93T1wxVTwTjtwenT8a0fhf4budDN/NI0MltclDauFxIyYyCc8jII49RVTwP4Hnjnj1bxO7XN5GAsEEj7xGF6Env7DoK9CoAK8h/aV8fy+GdAj0HSpjHqmpodzqfmgg6Fh6Fug/E168a+H/AIv6+/iT4jaxqRctCs5gt/aOM7V/PBP41xY6s6dOy3Z9Twjlccdjuaorxhq/N9F+vyOTq9pmjavqgJ03Sr69A6mC3aQD8hXY/AfwXD418brbXyltNso/tF0oON4zhUz7nr7A19R+LfFPhb4d6JbNqLJY2rN5Vtb20OS2ByFUdgO9ebh8J7SLnJ2R95nPEjwOIjhMPT9pUfT+t2fE+paZqWmuI9R0+7s2PQTwtGT+YqpX3Npl94V+JHhNpoY4dT0u43Ruk0eCrDqCDyrD1+hFfKfin4d6lZfFeXwPpY86SaUGzeRsAxMNwZj7DOf900V8I6aUou6Y8n4mhjZVKWIh7OcFd37Lf0scXa2t1dyGO0tprhwMlYoy5A9cCn3en39mqteWN1bqxwplhZAT6DIr7V+F3gLSfAehizswJryUBru7Zfmlb+ijsK8//bA/5EzR/wDsIH/0W1aTwDhSc5PU4sLxhHF5hHC0qfuN25r6+trHm/7Onj+Xwv4nj0S/nP8AY+pyBGDHiCY8K49AeAfwPatL9qjQtRsPGFvq8t3c3OnX6fuVlkLLBIuNyKOgB4I+prxj6Eg+or6b8VSf8J9+zLDrEv7y+soFnZu/mQnZIfxXcfxqaMnVoypvpqjbNKMcuzSjj4LSo+SXz2f+fofNFFFFcR9cB717HZXHhX/hAbTxo03i8XOkzJpduEv4w0TGMt8ny8J14968uGga8RkaJqZB6H7I/wDhW7Y3Hi6z8Mf8I9H4euns/wC0E1A77GQsZEGAOmNvtW9JuF7o8bMqccSock1o9dbadfwPRPEel+JvD3wt09rHxVra3dsluurWXm/uYYbgHaFGO2QDyetZsttf6Z8Wk+F9l4i1uLw3JcpbmBbshtjoGYA445NZd/44+KGoNqiX1lqFzaajGY3tJLKQwwgkEGMY4Ixxyan1Hxt40vtZt9afwNZR6lBcJcC6j0qUSuyjADNnJGP5V0ynB2tfp/XzPCpYTFQi1UUHdS2a0k7We32XzW7JnZWegtp/iDR/BljfeKNJ0i/ubiKUDWYZFdEjZvlVMmPJAJz796zbnQrn4c+GdRv/AO3te/sk6tEkA0+7Ea3NpJGWDrkEB88Ej0Ncx/wlfi2PXrPW7PwHY2V9azSS+Zb6VIhlLoytv9R8xP1rMvdY8dX3gePwfdaPey6dFcefExspPMTknaD/AHck8YodWFnZO/Qinl+Kcoqc48rtzK611bb3etrLf8jovi/caXpem6dBYX3iWW91FIdbje6vFeNHfI3EAA+ZgdRXn154o8RXhuzda1eym8eN7ktJzK0f3Cfde1afil/FniJ9Pa+0G9U2FlHZReXZSDMaZwTkdeaxv7A17/oCan/4CP8A4Vz1ZSlJuOx7uXYejQoRjVacvNp9f+Ai9qHjPxZqUVvHf+ItRuUtpFkhWSYkK6/db3I9TVW68Ra9dRtHcatdyK939tYGTrP/AM9P973pg0DXv+gJqf8A4CP/AIUv9ga9/wBATU//AAEf/Cs25vudkYYOPwqK+4tQ+MPFMOtS61Fr+oJqMyBJbgTEPIoGAG9cYqnretavrk8c+salc38sSbEedyxVck4BPbJNO/sDXv8AoCan/wCAj/4Uf2Br3/QE1P8A8BH/AMKHztW1HFYSElKPKmtL6GbRWl/YGvf9ATU//AR/8KP7A17/AKAmp/8AgI/+FTyy7G3t6X8y+8z6K0v7A17/AKAmpf8AgK/+FUbm3ntZmguYZIJV+8kiFWH1BpNNFRqwk7RaZHXqH7OXjL/hG/GQ0u8l26dqxWJtx4jm/gb8c7T9R6V5fQCQQVJBHII7VpSqOnJSRzY/B08bh50Km0l/wz+R+gNfL37cPw9+02Fr8Q9MgzLahbbUwo6xk/u5D9Cdp9iPSvZfgd4xHi/wRBNcSBtSs8W94O5YDh/+BDn65rsNc0yy1rR7zSdShWezvIWhnjboyMMGvpaNVaTifguPwU6M54eqveTsflr2orpvih4QvfAnjnU/DN7ub7LL+4lI/wBdC3KP+I6+4Irma9RO6ufONNOzCiiikAtFFFADq+hP2MdJs7TUvE/xC1JR9m0DT2EbHszKzOR7hEI/4FXz3X0b8OT/AGX+xX421CH5Zry9khZh12kwx/yJrOr8Nu5vh/jv21Pn7xVrd54k8Sajr+oOXutQuHuJCT03HIH0AwB7CvYv2ZvgbH8RYpvEXiKae30CCUxRRwnbJdyD7w3fwoOASOSeBjFeFV+j/wCz7pkOkfBbwnawqFD6bFcNgdWlHmE/m1KtNwjoVhaaqTbkZsXwO+D9vEtifB2mF2X5fMldpW98lt1eKftGfs66VoPhu68W+BRcRQ2a+ZeadJIZAIu7xsfm+XqQSeMkdMV4l8U/Fms6p8Wtb8RLqNyl1FqUn2R1lYGFY3IjC+gAUV+hHh+4TxN4D0+6u0V01XTI3mUjgiWIbh/48axfPTs7nTD2dfmjy2sfEP7NnwdPxP1a6vNTuJrTQdPZVneHAknkPIjUnpxyTzjI9a+rLT4FfCCxt47M+ENPkZhgNcSu8j/iWzn6V8qfDX41+JPhPpeoeFNH0jSbuBNRmkaS5D7y3CEfKwGPkFJp+seOvjj8bdKv7eNrW7ieEk2juIbGGNgWkyScd/qTitJxnJ3vZGVKdKMUrXkejftG/s76PoXhi78XeBlnt47JfNvNOeQyL5Xd4ycsCvUgk8ZxjHPz38OPE1z4O8c6P4ltWYNY3KvIo/jjPDr+Kkiv0L+Muq2ei/CrxNqF+yiFdMnjw38TOhRV+pZgK/NID5Ap9MU6EnKLUicXCNOacT9V7SeK6tYrmBw8UqLIjDoVIyD+VSV5d4G8c6X4c/Z68L+KPEM0wi/sy2i2xRmSSWTaFVFUdScVznw2+MfiLxt8TbOxh0nTbHw3cafPdtuuBJcxRo20PIVOIyW42EdDn0rjasz1Iu6TPdKKr2F9Y6hD59heW93FnbvglDrn0yKsUhhRRRQAUUUUAFFFFABRRRQAUUUUAFFFFABRRRQAUUUUAFFFFABRRRQAUUUUAFFFFABRRRQAUUUUAFFFFABRRRQAUUUUAFFFFABRRUN7dW9laS3V1KsUESlndjwBQBW8Q6pHo2jXOpSxSSrCm7YgySe30Hv2ryXQdU0+8v7/AMX+JLqOe4tmH2axB5Lfw4B7D/EmvZLea3vbVZoJI54JVyrKQysDXl/xA+HxiZ9W8Pw7lB3y2gGce6D0/wBn8vSgDU03VrjVPBGoXfjF4LWwvGK2zbSGw3TA7gHBB68E1L8I9F1DR4dQF1HbNBK6mCeNgxlGOoI/hxjHvmue8P2uq/EHU4LjV1WHSbBQhjjUqrsByoHqe/oOK9bhjjhiSKJFSNAFVVGAAOgFAHMePPFTaCsFlY2/2vVLs4hiwSAM4ycdeegqHw9ZeItYsLy38Zw2ptZRtSBUG4H+9kHjHbvWD8TBd6J4z0vxSsBntY1EbDsCM5HtkHj3FXfFnjzQ7rwncR6deSteXUflxxIpV0J9fT+tAHIyaSvg/wAU291NYxa1pNwxSF9gkDA8YHbeP1/l6xZ+HtBhuYr630e1hnX5kYRBWUkenY1R+HemT2Hg6wtb+P8AfLmUI4yY8sSB7EA10lABRRRQBW1WQw6XdzL1SF2H4KTX5+Fmcl2OWY5J9Sa/Qi6jE1tLCekiFT+IxX5/6naSWGpXVjMCJLaZ4WB9VYj+leTmafu/M/R/D+Uf38evu/qfQH7G8KeV4kucDfvgjz7Yc1lfthzyN4p0K2JPlpZO4Huz4P8A6CKk/Y+1SKHXtb0eRwHuYI54gT97YSGH5MK6H9qfwXrWvNpGtaJp89+1sj29xFAu51UkFWwOSM56etCTlgrR/rUJVI4fipzrOyezfnC3/AIv2OZ5G0LxDbkny47uJ1HoWQg/+gioPjhrtt4P+OnhzxNNayXKRac3mRRkBm5kUcn/AHv0rp/2ZPCeqeGPCF7PrNpJZ3WoXIkEMgw6xquF3DsSS3H0ryP9qjVYtQ+J/wBlhcMNPs47dyOzklyP/HhVTbp4SN9zPCQpY7iOuo6waadu3Kk9fU9K+F/xS1Hx98V2to4WsNHg06Vo7UsGZ33J87kd+TgDpUf7YH/ImaP/ANhA/wDotq8//ZN/5KdP/wBg2X/0OOvQP2wP+RM0f/sIH/0W1EakqmElKT1Jq4Ojg+I6FGjG0Ul+TPmKvpT9n0/bPgP4ispeUV7tBn0aEH+tfNVfS3wnH9gfszazqk42/aY7uZCe+R5a/qK5MD/Eb8mfScW64OEVu5xt6ngPhTQdS8Ta1b6NpESS3k4YoruEHyqSeT7CtTQPCMmpwy+bqEdpdC++wQxNGXDzbGbBYH5R8pGeeaxLWw1T+zZdYtrW7FnbOI5LqNWCRuegLDoTXSwaX4z0bTDBptyXhvDGZYbOUPIjSRFl3DG5CYy3I7Z5rKEV1R62LrVE2qdWMe1+63u9ejWlvnqPk8K+O4kjLS3I3KrFft3KAjPzDdwBxk9BkVOfCPjKO2lNzqFzFcL5ZjiN4cFW3byzbvk2hCTms7zPHclxJCI9V857b7LIBBtZ4myNrHGSD5Z5PPynnirFyfH0Pl3wkvpW+zpcSPFFkxqGdQJfl+8Nr5znjrVrl7M4JPEaLnpkWoaF4wsdPnv576TyIU8wlNR3F4/k+dQGyy/vE5/2qtQeGPGEkPmG/uCzqnlrHfbvnYxBVf5vkyJkPfr9cQ6jfeN7xLXwvqCXNu99KSFnj8tp97KPmJHCAoOBgDHPStZJviFPq08kcbsmilEaKNCYHaIxAICB85YrGevPHPShKN9mKVXERirypp6v5aJfe7lK18J+NJXR3vpltS8YNwl9vUqxGSuG+bGeR7UX/hfxZDJN9k1K6uI41JBa72PIQCSFXcSfl5qpJfePL0NcbdSlSaSNlxb5AbgR7Bj5ewGMZ4pkp8eF3WWPWNyMImBiIIaRcAdOpU/kaPc7MpfWb3lOn6fcXbbw74kTxE2j6rrFxZOtnLdlluy+5UDfKPmAzuUjk+9VtS0Lxdp9lc3l1qDLBbL+9cajkBtxUxjDcuGBBUVFDa+MNV1a9mC3B1GFUguQUCSbZm2cgDnO7k+hzmpvGUXi63sof7e1Lz0vDtWEPuLbHYZIAxndu56nPNJpcrdmOMqvtYx54a2urfN29V3NaDwlrJhsLmbxRcLbXv2ZBJG0jmOWbpGw3DkAqSfRsiom8O6iU02SDxNfyx3169uGO5AiIxDu3zkjAVjjHQdaz9RtvHGk3LadJJeOY2gnItz5iBo4yYjkcZVVYe20+lQWkPjBcCPTr6YvHNaxboCxTzQWkC+jEbj+dU+XblZlGNZrm9tG3y2t6d7fI1IdBv7jW7HSbfxRfG5uohcupEpEFuUMiuSD8x24JAHU4yatQeFNSaaK2m8VX8NyXu0ljZWAQ2wzJ8xkAOcrjOM57Vly2/jyLw7b7jqCWZjeGOPYRIsKhWJzjOz5lxz7VTh1Dxk4g1WOXUJF2y+VOY9wIbbHIeRgg4VTn0ovFbxYclea9yrHqum+tun4eW7LWi6Rr+rabrV/aaxemHTASMySZmwGYgEEhcIpbk+3epJPC/jqLYZpbqJHYqrtenaTuK8YPPQn3HPSqdrbeOLfyza2urxLJPI6COEqryMpD8AYPCn2wD6VaS5+ImyNV/tplimECKYSQJFQxhMEcnblcVK5bapms3WUnyTp28/+B56/gW7Lwn4wk1KC1u9Ua0V5vLkd9Q5jHmiItjdz85wPU1zfibSdR0u5ibUZPNa5QyRSGTeXQHAJPr7Z46Vp6pqPjbQ7+C61C7vbS6uYC8TPtyyGQseMcfOM+oNZF5rmrXloLO5vnktwNojKgDGc9h1zznqambha2tzbCxxTmptwcX2/z/r5GdRRRWSPUZ3fwP8AGB8IeN4JbiTbp17i3vATwoJ+V/8AgJ/QmvsVSCoIIII4Ir8/6+sP2cvGX/CSeDhpd5Lu1HSgsL7jzJF/A/5Dafp716mX1v8Al2/kfnvG2VXSx1NeUv0f6fccd+2l8Pf+Eg8HReMtOg3ajoin7QFHMlqT8312H5voWr4rr9UrmGG5tpbe4jWWGVCkiMMhlIwQR6Yr86Pjt4Dm+HnxGv8ARAjf2fIftGnyH+OBjwM+qnKn6e9fQYeenKfk+NpWfOjhKKKK6DhFooooAdX0f8LF/tr9jbx3pEA3z2VzJcFR1wBFJ/JGr5wr379i7X7WLxbrPgnU2BsvEVkyqjHhpEDZX8UZ/wAqzq/DfsbYd+/bvofPXav0m+Bd7FqHwb8I3MTAr/ZNvH+KIEP6qa/Pf4g+Gbzwd401Xw1fKwlsbho1Yj78fVHHsVIP4177+yX8a9H8NaSfBHi+7FlZrK0mn3smfLj3HLRuf4RnJB6ckHHFKvFyimjTCTVOo1I8F+JWmXGlfEXxFpU0bCeHU50C45OZCVx9QRj61+jfgi1bRfh/otnd/I1jpcEcu7jaUiAOfyNY93p3wt1nV4vFdxF4Wvr6Layagzwuwx907s847E9K8s/aW+O3h3TvCd/4W8JapDqesX8TW8s9q4eK1jYYc7xwWIyABnGcnpzjKTq2ikdUIRw/NJs+bfh/4A8QfFXx3ewaHDstXupJrq+kU+Vbo7k5Pqxzwo5P05r7i8B+DvB3wi8Eyx2rw2drBH52oajdMA8xA5d2/ko4HQV5X+xZr/hzSfhFPb6jrWlWNy2qzMY7i6jjcjZHg4Yg4r2LWtc+Het2JsdY1rwvqNqWDGG5u4JEJHQ7WJHFFaTb5egYanGMebqz45/aW+NcvxGv10XRDJb+GbSXcgbh7uQcCRh2Ufwr+J56eLE4BNfok+l/A7Yf9D+H3Q/w2lfEXws8IP44+K2n+HbWPdazXhe4ZeiWyNlz9NowPcitqU1Z2VrHJiKUuZXd2z71+DOlnTfhH4U064jUvDpduWBHRtgb88mvKvjV8NbfRZNU8UWf2xtK1vVbQ+IINPg2vDYIP3gUJywZ8Mx6/rX0HGixxrGihUUBVA6ADtTjXE3dnrRVkkeF+G5/hp4S1aD4heFPEum6J4Sns5LO908LIn2mdGGx0jb5i45BwMkeua9V8A+LtF8b+HItf0GWWSzkd4x5sRjYMpwQQa82+N3wngvoL7xp4Vhv5PGMJR7NRKskfACFBHJ8irgluOQRkVxfhrWvFi+FE074c6hY6Z4c8EWrPqOp3g/d6reKC0sQ7+WSW+b1IPpSGfTlFYHgDxNB4r8I6RriR/ZZNQskujbM3zoG68dcZzg9636ACiiigAooooAKKKKACiiigAooooAKKKKACiiigAooooAKKKKACiiigAooooAKKKKACiiigAooooAKKKKACiiigAooooAKzvEWj2mu6VLp15vET4OUbBUjoa0aKAPHVbxH8N9S2sDe6RK/vsb6f3H/AJ+9aN1r2peOPElnYeH5bmxsbYrNNP8AdYH1P8gO5r0u8tbe8tZLW6hSaGQbXRxkEVR8OaDpvh+1kt9NhKLI5dyxyxPYZ9B0FAE97eabo1iZ7y4htIAeWbC7mPXgdSfaq2j+JND1h2j07UYZ5FGSgyGx64PJrhNUjh8T/Fd9J1aRhZWaERQbseYQASPxzn6CmfEfwlZ6DZx+INBd7GS3kXKK5xknAKk8g57UAamm6xqni7xZLDaRIvh62BiuFniyJ/qD3449B1rpNP8ACPhuwvBd2ukwJMDlWOW2n2BOBVrwvcfbNAs74wpFJcxLNKFXGXI5P41pUAFFFFABRRRQAV8j/tNeFZNC+IEmrQxkWOsDz1YDgSjiRfr0b/gVfXFcF8Trfwl4xD/D/UdSt4tZmiNzaLnLwuvRvryfl6kZrmxdJVaduvQ+g4bzKWX41VLNxtaVu3f5bnyB4b1rUfD2uWus6VP5N5avuRsZB9QR3BHBFfRXh79ozw/NZp/b2j39pdAfObYLLGx9Rkgj6GvnrxZ4e1bwvrk+j6xbNBcxHr/DIvZ1PdTWTXi0q9Wg2kfqmPyfAZxGNSor6aST6fqj6Q8X/tF6ctjJD4W0m6kunXCT3gCJGfXaCSx9uK+dr+7ub++nvryZ57meRpJZHOS7E5JNQUVNbETrfEzbLMmwmWRaw8bN7t6s7n4KeMtP8D+MJNY1K2ubiBrR4NsABYFmUg8kcfLXT/HT4p6L480Gw0/S7G/t5Le6MztcKoBG0jAwT614/SqpZgqqWYnAAGST6URrzVN01sKrk2Fq4yONknzrz0+4uaFpd5res2ekWEZkuruVYox7k9T7DqfpX0J+0Tf2nhP4Z6L4B09wGlRA4HXyYsZJ/wB58fkaX4M+C7L4c+G7n4geNMWt35J8iJ/vQIe2P+ejdMdhx3NeI+PvFF74w8V3evXnymVsQxZyIox91f8AH1JNdCXsKLv8UvyPG9p/bOZxdPWjQ1v0lPy9P63K+k3PiG5sZPDGmy3slteSCWSyi+7IyjIYj2Az6cZ7VtHxr4k028Ef2W1tZoQsNwohYGYpEYQHOc5CE/dI65qO48cX+o+I31nWbOC4WWwbTpo7ZfIzEVK8EA4bnOefTGOKt2fj6Ox0uGxsdJeNYEZIi9zuCcShXA2jEn7zlu+0cCsotLaR6VenVn8WHUr76rd769dl0+ehWt/iB4mh8pQ0TqjzZDI5Z/MzlWbduOMnbzkZPNWH8WeLItMiubi1ge3dT5M7xkuN5lRmU7slmBkXJB6evNWU+IfmuA2kSvK0kjb4rjbIhePYxjIX75Pzbjk9cYzQ3xGP2l5JdEWMtu/1c2x4wxnOUO3hv3+c+q571XMv5zllh59MIvvXmVfEHifxDN4zNzBpcdld273At7ZITI0Rm3M7HrufDZz09qZH428UagyWccNtNeT4jilS3xMW/dj5cHGSYkzx1HatWP4mskjXMWiyxu179oklW7OeQ4IB2/KxDHnvjOKzbzxrLNqWg3v9lOi6NIkhjLDDkBR97blc7cnOeSTQ5LpMKdCo0oywy0WjuvN/c359dS9b+LvG8tjcavBplp9mnukLTJb7VDK0YVAN33QyIOnBJGeajt9S8c2+oadpf9ixtf2apNZo8OZUVUVCRhuQyqoOfqMVH/wl1rbeErjwufDM32eTzPKM02WR3GRJ9z5nGRjtgAgA81ijxE6+L7bXmswHt0iXyS2M7IhH1x3xmhzWnvMdLCSlz2oRS1t56Ll2fXW5bj13xPDqOr30KPDP+5kvCGYmNYpFCjJYnbu2qeTnpUN94o1fVL7TpZrO2lubKcNDtic7m3lgpXdg/M3YAnitmz+IUdpZWFtFoUTraRoh82YuH2vCxHIzgmHpzjcfSn/8LFvY7gmLT3HmSeaoaQBnOIthO1RuI8rg9fmpXjb4ylCtzX+rK/qu1vy/rqRWPjXxwsN1qCwrcC1CQXU72g+TMjMqvjABJZ16chmHeotV8X+K7FbjSdQs4bSYySSTq1uVk3SrJ15/uzNjvjb6U3SPHL6bqOrTHTftUWo3v2mWK5mLE4V8KxxzhmVs/wCwKvW/xJKF5ptHE9zJLBLJI9wSGMQi52kcE+Wef9o9cU1NW+NmcsLOM21hYtadUu35a/gZQ8da2saqbWxO2No3Jhb94WjSPLjdhjtjXgjGRnFQaR4u1bS9Mh02K1tJIIA64nhZyQxDYJzwMqDgYGRzmug0b4h2qSIup6S0vmtbi5uPN3lhGY/m2kct+765/iPWpdS+I9ul0VsbF7iFbmK4Dy7V3hfL+QgqTgGPCtwcE56mi635w5Kl/Z/VFbf4lb+tXYpL8RL0tGsuk28ivbSRXKkHNxIyzAE+iDz2O0c+/TFaLx54ouJzJDb20lx8zb47ZiwiDGTZwfuKfm9eOTirlp8SrhHia60/7S0aBVkaX50PlhCykqcEkAn8qZb/ABHuo18s2brH5RjHlT+WV3RyoxXC4BPmA9MfIPwfOv5/wEsJJXthV/4F/X9eiOVvdWmvLC2tJ7a1JtoEgjmCHzNisxHOcfxEdOmKz6lumgedmtoWiiOMIz7yOOecDvk1FXK23ufQU4RhH3VYKKKKEUFdT8LPFc3g7xnZ6upY22fKu0H8cLfe/EcEe4rlqB1q4ycWpIxxFCGIpSpVFdSVmffttPDc20dxBIskUqB0dTkMpGQR+FePftafD3/hNPh1JqdhBv1jRA1zb7R80sWP3kfvwNw9196b+y/4x/tTw/J4WvZc3emjdb7jy8BPT/gJ4+hFeznkYPIr6OhW5oqcT8IzXLpYOvPDVOn4roz8qaK9V/af+H3/AAgXxJuPscOzR9V3XdjgfKmT88f/AAFjx7EV5VXqxkpK6PlpxcZOLFooopkjquaHqd9ous2er6bMYLyzmWeCQfwupyKp0UAfU3xZ8O2Xx2+Gdl8S/B0CnxJp8Pk6lYJ9+QLy0fuykkr/AHlOPSvlNlZWKspVgcEEYIPpXd/CL4ja78N/Ey6tpLedby4S8snbEdwnofRh2bt9MivePE3w++H3x706XxZ8PdSt9G8TFd17ZSjaHfv5qDlT/wBNFyD3zWSfs9HsdMoqv70fi/M+Stq/3R+VLXWeOfhz418E3LQ+IvD95bRg4W5RPMgf3Ei5H54NcmCD0INbJprQ5nFp2YEA9QDRtX+6PyoJA6kCu08A/C7x144uETQfD909uxw15Opit0HqXbg/QZPtQ2luEYuTsjjoIHnnjgghaWWRgkcaLuZmPAAA6mvsr4P+FtM+Afws1Hxz4xVV128iGYMjegPMdsv+0Ty309Fpvg74e/Dv4AaQnizxtqsGpeIdp+z4XJVsfdt4zyT23n/x2vn740/FDWviZ4hF5e5tdMtyRY2KtlYlP8Tf3nPc/gOKwbdXRbHXGKoLml8X5H1D8Avj1p/jyRdC8QpBpfiAk+SqnEN0OwQno4H8J69R6D2i/vLXT7Ka+vbiO3toEMkssjbVRQMkk9hX5dxSSRSpLE7RyIwZHU4KkdCD2NfVHwU+L2k/EDQH+GfxQKTS3kf2eC8kbaLsdlc/wyggYbuR69cqtG2sTow+K5vdmeu/Czxvr3jzX9U1a002K18FRr5GnXEystxeSq3zSqOgj7cj098ZHxV+FvhfULHVvFOn6PqOo3bJ9om0jT74w22pyp081Bwx9cYJx3Ncp8QLjx58PvCWl/DnTdZh8nU7h7Ow8Q3S+Sllb4/dwO4z+9PID4AxjvyNb4CWWseENLln1K9m0fwxEjx31jrkmJbS9QgO8Epwrwyctn16etc52nnXw9sPE9/qv/CdDXIrS+a3E8OrxMRpthFFgS6bdQHBiAGNuO4GPWvpH4c+N9D8eaHLq2gTSy28Nw9s7SQmPLrjkA9iCCPY881wPxn+H9n4o8H3WseFd1xbzK+oS6bpoRU1m4KARO7ggsFxnH8Xsea8t+HPi74haG1h4G8PWeg6Fpfh9Vn1+9ncTpFzul8+QfKrE5GxPmHAzwcAH1tRWL4J8T6V4w8Owa9orzSWM7OsbSwtGW2sVJAPY44PpW1QAUUUUAFFFFABRRRQAUUUUAFFFFABRRRQAUUUUAFFFFABRRRQAUUUUAFFFFABRRRQAUUUUAFFFFABRRRQAUUUUAFFFFABXA+IPGerza5Lo3hPTlvZbc4nmZSyg9CByAAD3Nd9XkngnWIfB/iPVNJ15Gh8+bcLgrnoTgn/AGSDnNAG1428Jzagtlq41C2sdc+SNmDFI5pOwU9Q3YetU4/CnjHX5oLfxVqCrp8DBiiOpaTH+6Ovuah8d6na+KfEeiaXoNw11JHNveSMnYvI5/AAnNep0AMgijghSGJQkcahUUdABwBT6KKACiiigAoorzv41/Eq08C6N5NsY59bulP2aA8iMf8APR/Ydh3P41E5xhFylsdOEwlXF1o0aKvJlP44/FO28E2J0zTGjuNfuE/doeVtlP8Ay0cevovfr0r5Pl1PUZdXOryX1w2oGXzjclz5nmZzuz61HqV9ealqE+oX9xJc3Vw5kllkOWdj3NQV4FfEyrSv0P2jJcio5XQ5FrJ/E+/l6Hu+gePvCPxH0WHw18TIo7XUYxtttVXCAt67v4G9c/Kfaud8ZfAvxVpObrQTF4g09huje3IEu3tlM8/8BJryqun8IePfF3hXCaLrVxDADn7O/wC8i/75bIH4YqvbQqK1VfNbmTyrE4KTll00ov7EtY/LrH8jD1HSdV06Yw6hpl7aSDqs0DIf1FV4re4mcJDbzSMegRCSfyr2rTv2ivEKQiLVNA0u9HdkZo8/gdwq237RlzEh+x+D7GJz3NwcfoopeyoP7f4A8wziOjwib7qat+Vzzzwp8KfHXiKRPs2hz2cDdbi9BhQD1wfmP4A17BonhDwB8HbVNc8ValFqeuAboI9oJDf9Mo+uf9tv0rzrxJ8c/HmrI0VtdW2kxNx/ocXz4/32JP5Yrza8urq9unury4muZ5Dl5ZXLMx9yeatVKNLWCu+7MZ4HNMx93FzVOn1jDd+Tk/0Ox+KvxG1fx5qYa4za6ZCxNtZq2Qv+0x/ib37dq57w/qdlp0OoJd6Pbag1zbGGJpSR5DH+NfesmustbjwqPEdlJp8D29oLJlm/tDEifaPLbDYwfl3be34Vzucpy5pPU9f6vRwlBUKUHypbLy133u/xJNF17Qbfw/baPqFhczxrKtzKwK4aUP029ceXx1/CmNrGgJBlLOGaZUmzusEVXkYHy3+8doHA29OM1buh4Jkja4lYPcbolmW2JiQnam9o1x0J39uwxgU+zi8D2U8UiXRuJILuNTI7Ha6jZlwpHKn5+OowPxepxN0tZck7t/iPtPEnhS21KO6t9K8jylTYy2yswwfmXlsZ/wBvr+dMi8SeHJIoI7vTjIIixXfbq3zGKNQSc5IBR+P9oHtTrPTPBtwN63EbGOAyvvuHUEfu8l/l+U7mcALngCqGm3/hmx0q+t5rMXvm3zLFuQeYIMYD7iMjHXAxk9ad2ZqlRldxjNvQbqmuaPJotvZ6bam1dbqKd1W3XClQ+TuJJfO4EA9BxWlqHibSdSLWTNMkV5dRSXs8hdV2qvz7VDnAPQKcgdsVPLceHA0zwXmieayMIRJaAxRp5yEcbM7jHuGDk8HnmobrVfB9taXL2mnwXG+MJFCYhu5efqxGRhTEcg54AzRr3ElGVrU5Xv8Anbuv66hZePFiex8y2ZlF5JcXXU4Uyh1VBnGQABnrjgVjaNrWmx3V7darp0dzJcSKw3oZQq7XDAFyT1Kc5PSrmjReE7jTdP8A7QMEVwsTC4zNIpZvNGScA8iMkrjqeDSeFk8LQxJeX90vnx3qmNHDE+UHX7y9CCpY/h+FK7dtTbkoU4z5acu2nXV7eX6FiLXPCOA02i7sujSRrAo3HMZLBs/KPlkGwcHdU8vibw4zxSmwMlxD5CrMbZU+WML9wA/JyCcdOamXSfC0+lLq0zh4jJGsjLKU2KFjDYA77iwxjPfoKy9JvPDWnanqFy1rHc2xtIWgt3USZkJQugLg4/jGeuOlPVGEYUaibjGba8/TT+v8ij4ivtGv4IZLSOSC5RW8wLCAsjFs5JznOM5PPPTFYVd5BceE2jtZPMsIowU8uBoNxR/KbcZTt3ECTB6kEEccVFaSeGRYmHUbnT5L97hbl5YLXEQCuo8sEAYBXeSAuCSKlxv1OujivZR5VCX/AA/y6dTiKK62e+8N3/iO7ZrG3gs/skscTN+7Dygkq+EAAOOAMdhmm3MHhSDX9PaC4U2SF5LjBaQOq8oCCB8zYwV6DNLl8zoWMe0oNO1zlKK7yW48L+ak1jNpaRS3qzXkdxand5TBDsjGDtw3mZAPQjk1yviOW1udSku7Py1hlZtsSqFKAHAyFULz1GPx5pONuo6GKdWVuRr1M+iiipOsKKKKaEFA60UDrTA2/BHiG68K+KbHXLTJa2ky6Z/1kZ4ZT9RmvtvRtRtdW0q11OxkEttdRLLEw7qRmvgqvoT9lfxlviuPBt9L8ybriw3Hqv8AGg+h+YfU16GArcsuR7M+J4zyr29BYumvehv6f8D8rnZ/tG/D9fiF8Nruxt4lbVrLN1pzdzIo5T6MMr9celfnm6sjsjqVdSVZSMEEdQa/VWvhv9sP4e/8Ip4//wCEi0+DZpWus0uFHyxXI/1i+277w+relfQ4ef2T8exlK650eHUUUV1HnDhRXpnw90HwrZfDLWPiF4q0m511LTUYtOttPiujAgZ13GSR1GcY4A9frXbfDnwZ8NvEcHi/XE8N3dvY2ENjJaWuu6obJImlLh/3wzlDtG0kZPSoc0jWNJytqfP9W9H1PUdH1GLUdJvrmxvITmOe3kKOv0Ir1Txd4S8KR+AfGmv6fp1pbT6Zq1la2hs9Ua8gRHjBcCTgPk5OSOOnaug+HvgbwNN8HNB8Tavo+kXeoX9xdRyvqPiFtOUrHIQuzghjgDIGP1oc1Yaoyva4ngv9qPxhptutn4n0ux8RW+NrSH9xMw9yAVP/AHzXTn42fAvWP32u/C9UuD94nTbaXn/eBBNQfD74YfDjVfCHhC41TSLQ3WvRXLSyNrjw3GUdwogi6SnAA7frT/h/8IfBuqeEPDVxdeGPtct+br+0bmfWWtZ7aKKZk3rDzvIAGQMAH61i/Z9jpj7ayV0yxF8cPgXov77Qfhp+/H3SmmW0R/76JzXOeM/2qPFWoQta+F9GstCiI2iaQ/aJlHtkBR+Ro+H3wX0LxB4C1q+SLULy81G5vI/DV2qsI1jtwdskmMKPMI2jP4VjXFt8NIvgqfGbfDu4S+GqNo5iOsS/LIIN/ndP738OPxppQvtcTlVtvY8k17WdW1/U5NT1vUbrULyT781xIXY+3PQew4qgK+mNG+Evw7uvEGp2OppLp9mnhfTryO5Ny+ILm4LKZDk8jdt4PFVrr4K+HtCTS28R2NyZNM8O3+qazb21wQ19JBKqoEPOxSGzkdsVp7WJk8PPc+caUHBBGQR0Ir1P4yeEdI03wroXijRvDx0WK/keGRIdXjv7dyF3LsYHcrY6gjFeV1cXdXMZRcXZn1N8Avi1pfjPRx8MviasN8LlBBaXNz925HaOQ9pB/C3U/XrH8efhlrGmX2mSJrFx4oGrzPplnaX4cJppblJIgh2BY0BB3emfp8wAlSGUkEHIIPINfWf7P/xSsfiJ4bn+GXj2dnv57Zre3uTIUa8ixjaWHSUDv/EPfOeatSt7yO/DYi/uSOg8K/Fbw/4XfTfC+haRdXfgrRxHpl74iQHyI7lsBSP7yls7m9WHbrs/Gb4f6ZNpF3ryqTommwXGqXWg2sQji1O7A3LJKy4LDjkfljmvPPiF4a1rwT4P07wl4n8SafL4Mhuh9i0/TLQrqesMG3JAwA2jnG5x7Hk4Fdd8Gfid4l1zVYLfxVpts2ma3NLDpxso2YadNHkNZ3AxlW2jcCfU/hzHcUvDifEXR/Cnh3x5Z+K5vESXs1sLzQrS2T7HDazELtiC8oYwRz7HPAr6ArzjVrPwd8G9B1PxNo+gSww3l1Al1BaysEy8gTeFY7VA3k8Y9K4X4e+N/HyfE+60/XLyfUoW1mbT9Q09bVQmmxFDJbXCSL/yzZVYHd6ZzQB9A0U2KSOWJZYnWSNwGVlOQwPQg96dQAUUUUAFFFFABRRRQAUUUUAFFFFABRRRQAUUUUAFFFFABRRRQAUUUUAFFFFABRRRQAUUUUAFFFFABRRRQAUUUUAFZmu6BpGuIq6nZRzlfuvyGX6Ec1p0UAZOgeHdG0MN/ZtkkLuMNISWcj0yea1qKKACiiigAoorP8R6zp/h/RLrWNUnEFpbIXkY9T6AepJ4A96TaSuyoQlOSjFXbMP4peN9P8C+GpNTu8S3L5S0ts4M0mP/AEEdSa+L/Emtal4h1q51jVrhp7u5fc7HoB2UDsAOAK1viX4y1Dxx4nm1e9LRwjKWtvnIhjzwPqepPc1zFeBi8S60rLZH7Nw1kMcroc9RfvJb+Xkv17sKdTadXIj6ZhQOtFA60xDqKKKACiin20XnXEcIdEMjhdznCjJxkn0oE3YuabbadNYX0t5qBtriGMNbRCPd5zdxntW3pOkaTJptnJPPA11nzZ0M2D5bBgox2wQp9fmqpHoMUWqajZ3FwbkWaK26yw+8llHGfTd+lS3HhG7jl8qK6tpXZ3WKME75Nu7GB6nYePpTPPq1YS09o1fX8P6Zam8M2PkLdG9dI3b/AJZqCqqFOTknuRgc9TiqtlY6Hbzaj9vlM0EKxGJgxDneMkAKeWGcelTL4dvVt/ss+pJJF5bvFDHKcbhnacHjBINQHwlefNturcgZA+VxlhvBHTjmNuTx0oM41Y2alV/q5eXRdJKwuohePH7rM5DXLeUWAJzgDdxjAI6d6bZaLpUsMP2owW901wskkAuc7IS+wr/XOc4qvovhmDULGxu2u3jWVj9pAUfu1LFUK+uWGPxFQHwrd+SknnwqHR2VWB3HaAcYxySGB/Ogjnjdx9q7r18xUstFvNSvY7aSSOKO2DRkNhfMBAY/NyV5J9eDUkmi2FvrltbyXYa22PLP5jqpCqT3UnhsDHfmibwlcCZkivrZl84Qxl8qXJ254x23j9arLoLC5sF+0xzw3kjRq8WRgjqCSOD36elBqqkX8NR2t+n9M1v+EVsZpGeK/Kwy3G2BlKspUlMDJOS2H9P4eagPhzTVuY4X1J0eRtuwhMr8hYg4PU4wPqKrJod5FeaZbm/RRPcBEKFv3LlUbPOOcMvTvSweG5b8yTWXmwxCQIFu12uSWVSeBjqwoI52t6unp8i3a+H9HNzGkupSuDJgqAqnBcoByeDwDSN4f06V4DHeNGkhRG5X938gJ38/eJJAxxkVVTwtcSLEyX1myyBmByQdg3ZbBGcfKf0pkegbdVsLOe7if7W7D9xliFDFc5IxyVOKA59W1V/AvRaHpUCzTTXUksSCZSrYRgRGWXAJ5Of1+tSN4ZsWidlvxth3K0ibcfekwzZPog6etVJfDObYXkN2kFu0auBdfK6k54OPZcj1yKePC99CjR3V3BFH5qiSLecse3GMZ2nI+tBLqLpV19Dnpo3hkMcgAYdQCD+opldHN4UuFkk2XUQjQsx3KxKphmB4HJIQ8CkPhK7VmR720WQMQF+Y5+ZlHbuVNFjrWMo2+I52iugXwrdeYsbXtorFUyMsSrMVCqcDuWHPTrWdrOmtp06RiTzlMUblwhABZc7eaC4YinN8sWUqKKKRsFFFFNCCgdaKB1pgLV7QNUvND1qz1ewk2XNpKssZ9SOx9iMg/WqNFNNp3RM4RnFxkrpn3X4R12z8S+G7HW7Fsw3UQfbnlG6Mp9wcj8Kw/jN4JtfiB8PtR8OzbVuHTzbOVv8AllOvKN9M8H2Jrx79lvxj9h1ebwjfS4t70mWzLHhZQPmX/gQGfqPevpKvocNW9pBSW5+HZ5lby/FzoP4d15p/1Y/LG/s7nT764sL2FoLq2laKaNhgo6nBB/EVBX0f+2z8Pf7J8RwePNNgxZ6owhvwo4S4A+Vj/vqPzX3r50jhmkXdHDI49VQkV68JcyufHVKbhJxPdf2ZNJ1ibwx4k1aw1zUYLWK4t7e40220ZNSW6LZKuYmPVfUdBXomjaR4wt/FXxBluvG1zqrWsthBcpa+HYr5pkKFo0EBOE8vecqOnJrw74YePh4R8L6x4e1Dwrd6taapcQzuYr2W0dDH0AZBn9a6o/HKe6vPELan4HmltdZNr+6ttQmt3iW3XauZVG5ie549KxlGV2dNOcFFJv8APzPQPBlh4kmbxRqNvrdytnNq8VpcWUXhCGSdJI4UxLNbE/ulAP8ACCTjPeqXgfVxcab4j0qbx5B/xTr3eo3cP/CIxSRIjTEs8YkwQTuB2YGOnavNtC+Jmm6ZfXsw+H11iW9W8t5oNVuIrtCFA8uScDdLHkZw3TJrLX4kavJr/jjWrvQd8/i2ye0kWPci2wYrgjg7sBQOcZ60cjD2sVb/AIJ6H8FfFHiPX/EF74V0PxMkWiaDZXN5p13/AMI/DNdlA+4hEPKsS5wAfQVv6f4H8RPrXhW4h8c6vBa6Zp19qmms+iCPUY2WVTKkkJOXDl+AevTFeFfC/wAW6n4FvtWvbTTLiaa/0uawR1Zo2gMmMSAgdQRn+tW/A3xC8T+HNX1XVrtdU1a+v9Jl05Lie4k8yDfjDqxycgjIHFU4O7sTCrGy5v1PXNU0v4gReNvh9b6J441KGxv/ADngjn0/7C9nHE5klea3ztZeSRu68Cue1zwXrE2p+JfCWs+K4IvBFgw8VT6pHYhmuBOm1XjVTyW+YBc44rJsPjZ4kt/I1O48Ow3niWDR30ldWnRmLoXVg7xkYZgAQfXPNSP8btbvobSDXfB9lqMDadJpmpxJG0CXluX3RhQg/dlOcYz1PSkoyRTnTfX8zesr7RfE/iNNBj+KUtzbeJ9NtdGjEWhATqqOQkUyk4TGQd4JzznpV7VbzW5tf1WbQ/iJqOoaj4A0aaINPpUcfnHzFjaB8kiVW2j5jnpXmE/jOzg8Z+G9b8P+ArXRrLQJ0mjtodzS3RVg2ZZiNzHjA44ptl481C11DxzeJoUu/wAWQyRnDMPspeTfkHb82Pwp8jJ9ov6v/W56D8YI4rnRn8H+LviNp9tr2kRfb102HRFgso5mjB8hZY+dxU9xjJrF8V/BvStA8Ex68+p+JrmaTSI9QBh0QvaIzoGCPMGwuCcE4461n+IviVZ6/bXeo6n8NdNuvFN5Zi0m1Wbe8ZwoUSiAjaJMAc54x+FT+KvihbeIvCsWk3ngrUVvIdKj06O5TVrhYxsTarmEAI3POD1oSkrBKUHdv9TyOpLWea1uYrm2meGeJw8ciNhkYHIIPYg077Ldf8+0/wD37NAtbrP/AB7T/wDfs1scx9g/C7xZo/x2+H0nhPxNN9l8U6cqyxXMR2yh1+5dRHswONwH8jXO/FebxT4fhvbWawudD0B7u0tfE3iG1RYrvWpGUKZIUBIC4znHJ5z3FfOPhvV9a8K69Z69pUk1ne2kgeKQqQD6qfUEZBHcV9uaJq+h/Gz4a2Os28ZOoaXcLefYPNwsd9EjbEk/vRliCPUfiK461Pld1sephq/OuWW5F8Cdaj8bfD7UfD/iCRNasLe4l0+2vLmMp/alqoGHKNzkA4J9RnrXA+PfC/hvwf4zi8Hya5ceEvB+qWJvdS1CS4eSfUmjYqLQStkqqqeFHUN0PFckZtS8aePbW4tbqJ/Gc2hhkCu1s2iahaNl1ZeiRyBTnPBLdq+m9C1Twj8QNKmhWTSPEP8AZ0whusxCWJLgKCSu4YI54IrA6jnvgt4wtdYgOm6T4dOh+FraFIdCkupws14q5DMsTHds6YbnPP4enV8ueGvCXh3xFp3izT/EEk0fxVt2ublZryZ4TbCNv3DwP9wRAbOnY+le/wDw78Q2Ou+HLNY9c03VdRt7eJNQazuFlCzbRvztP97NAHSUUUUAFFFFABRRRQAUUUUAFFFFABRRRQAUUUUAFFFFABRRRQAUUUUAFFFFABRRRQAUUUUAFFFFABRRRQAUUUUAFFFFABRRRQAUUUUAITjk9K+TP2ifiKfFeunQ9KnJ0XT5CNyni4mHBf3Ucgfie9fVWq2MOpabcafcGUQ3EZjk8tyjbTwcEcjivPh8DPhv/wBAef8A8C5P8a5cVSqVY8sHofRcO4/A5fXeIxUW5L4bJaeerWvY+PaK+wv+FG/Df/oDz/8AgXJ/jR/woz4b/wDQHn/8C5P8a87+zavdH3H+vWXfyz+5f5nx7Tq+wP8AhRvw3/6A8/8A4Fyf40v/AAo34cf9Aef/AMC5P8aP7Oq90H+vWX/yz+5f5nx9QOtfYP8Awo34c/8AQIn/APAuT/Gj/hRvw5/6BE//AIFyf40/7Oq90L/XrL/5Zfcv8z5Aor6//wCFHfDn/oET/wDgXJ/jR/wo74c/9Aif/wAC5P8AGj+zqvdB/r1l/wDLL7l/mfIFFfX/APwo74c/9Aif/wAC5P8AGj/hR3w5/wCgRP8A+Bcn+NH9nVe6D/XrL/5Zfcv8z5Et557di1vNJCxGCY3Kkj04p6XV0qIi3MyqjbkAkICt6j0NfXH/AAo74c/9Aif/AMC5P8aX/hR3w5/6BE//AIFyf40f2dV7oT44y1/Yl9y/zPkb7Vc+UIvtE3ljOF3nAz14qb+09Q8mWE3k5Wbb5mXJLBQQBnrjk8V9Z/8ACj/hz/0CJ/8AwLk/xo/4Uf8ADn/oET/+Bcn+NH9nVe6E+Nsse8Jfcv8AM+RFnnQBUmkUDoAxAHOf581J9tvNoX7ZcbQpUDzWxg9R9K+t/wDhR/w5/wCgPP8A+Bcn+NH/AAo/4c/9Aef/AMC5P8aP7Oq90D43y1/Yl9y/zPkj7beYI+2XGDjI809un5YpDcXBEYM8pEf+r+c/J9PSvrj/AIUf8Of+gPP/AOBcn+NH/Cj/AIc/9Aef/wAC5P8AGj+zqvdC/wBd8t/kl9y/zPkVppmxulkbByMseD0z+g/Kpjf3zFt17ctuIJzK3JHQ9a+tP+FH/Dn/AKA8/wD4Fyf40f8ACkPh0P8AmDz/APgXJ/jR/Z1XugfG+Wv7EvuX+Z8lJd3caoqXU6hG3IFkICn1HpTftE/mrL58vmKcq+85HOeD9a+uP+FI/Dr/AKBE3/gXJ/jR/wAKR+HX/QIm/wDAuT/Gj+zqvdC/12y7+SX3L/M+Svtd0fNzcznzeJMyH5/r60fa7v5/9Kn+fG/94fmx0z64r61/4Uj8Ov8AoETf+Bcn+NH/AApH4df9Aib/AMC5P8aP7Oq90H+u2W/yS+5f5nyfb6lqFuwaK8mBCsq5cnaGGGx6E561D9quc5+0TZznO8+uf5k/nX1t/wAKR+HX/QIm/wDAuT/Gj/hSPw6/6BE3/gXJ/jR/Z1Xug/11y29+SX3L/M+Sjd3RCg3U5CABf3h4A5GKbJcTyII5JpXQYwrOSBjp/M19b/8ACkfh1/0CJv8AwLk/xo/4Uj8Ov+gRN/4Fyf40f2dV7of+u2XfyS+5f5nyNRX11/wpH4d/9Aib/wACpP8AGj/hSPw7/wCgRN/4FSf40f2dV7of+vGX/wAsvuX+Z8i0V9df8KR+Hf8A0CJv/AqT/Gj/AIUl8O/+gRN/4Fyf40f2dV7oX+vGX/yy+5f5nyLQOtfXX/Ckvh3/ANAib/wLk/xo/wCFJfDv/oETf+Bcn+NH9n1e6D/XjL/5Zfcv8z5Gor65/wCFJfDv/oEz/wDgXJ/jR/wpL4d/9Amf/wAC5P8AGn/Z9Xug/wBeMv8A5Zfcv8z5Nsbq4sryG8tZWiuIJFkideqsDkH86+1vhv4ot/F/hCy1qHassi7LiMf8s5V4YfnyPYiub/4Un8O/+gRN/wCBUn+NdN4M8G6F4PhuIdBt5reK4YPIjTM4LAYyMng4rqwuHqUZO70Z83xHneAzWjH2cZKcdrpbdVuP+IPhfT/Gfg3U/DWpKPIvYSgfGTG/VHHurAH8K/O7ULrxh4F1jUPDK6vqelzWdy8c8NvcvGhccbsA85GCD6Yr9L6+Vv24Ph7uW1+ImmwcrttdUCjt0ilP/oB/4DXrUJWfKz4HF07x5lujwxNS+KRttJupNZ8TQWmrzeTYXMt3KsU77gp2tnBwTWpqVv8AFq1uPLtfEOt6tHiXM2nahLMgMbbJFPQhlbjBHoRmuMj8S6+bfSLN9Turi10iYTafbSOXjhfcG+Vfciuv03xx481FNV/szT7VbOOJpLuC3gMMUDM7MZMhg28sW6k56YwMV0NM4YtPqyql18XHWdlvPFxWAOZT583ybPvZ57YP5Greox/F+0vZraPU/FF4sdybVZra5meOSQdlOcnnjp14qtffEPxtCLnTrwwnFrFZSKsZG3ylfD7o2GXxI+Tkhs8g4rT8K/EDxne6utwul2eoeQfOuMRLE7wmXIjLk48vzpFOMZyeuKNeyGuXa7KdhJ8UbmXV4ZvEmt2D6RbC5vFur6ZWRGxt4GSc5HPTnJIFXvDWn/F3XbmKCPxBrloZTEYzc30yh0kLDeMZyF2nPcelYt34k8V6Dr8euXGn2Nre3mnRrZ/ugRBbiPy02KG+UbB0fORgkHg1JP8AE3xdPFbBYrGOK2RfLEdphcKc5646k5xgfSiz6AnHq2SyP8XlIK3vi6SNo3lSRZ5trxrjL8ngYZTzjhh61c+zfFaPU9J0278TaxY3epwT3EcdzfzIYki3ly46jhGOBk/jWRN438XX2j3FpHbxCAWy/a5YbQhnCmJFlkb1/cxLnge2TUV54/8AE11r9prka2tteWkdwkTW1uUCmff5j9fvEyMc9ieKLPsF492bN/b/ABjs797M6h4nnYOyI8F5I6SkAE7Dn5uo9+cdafodn8ZNYVJLXUPE6wsIm8x7uUfJI2FfaCWI78AnHNYnh3x/4n0S5t5bYwXFxZxSIj3MJkdd0olZic53bhyT24Oa2F8Q+ObO8N4dH0/7X/Z1pfTP5KmRoonj8iZwG+8MIMYGQeRzmhp+Q04vqyqlx8W5FDR33iyRDAbhWW4m5i/v9eh7etTwyfE+fw3Y65beJtbuYr55FtoIbyd5X2Z3nAG3jaTjOcDOKowfETxMgmMdvZh7u2jt5pUgdXmES7UcsrDLKvHHGOoNR6b4w8T+H7fStNisoILnSnaewkltm8+EyZYMATg/f3AlT2os+wrx7s2dLtvjDqCXBh1HxOjxQtKsb3UoebbIsbKgzywZv0PpVOzuPi5eeQbW88WzC4DGIpcSndtIDd+Mbh19RVWf4geIp5PtQs9PSYRiNp47QhjGs6zKhOcbVcDHscVoJ438c6tpq2dvY232YEqzx2mxSzYflidoJEWe2cHqTRr2Q7x7sz9Q074la9a28WoW/iPUYHkbyUuGkkXeuc4DHgjmrvwV+IGo/DLxyl+VlNjI32fU7M8F0B5OOzqckfiO9aWo/FzWZrGya30qOG8hidLiZmby5UkOWwq7du5wrA5yNoAOM153ql9JqN0LmaKBJCuHMaY3nJJZvVjnk96aTas0JtRfNF6n3T8TvC+i+NtBt/ES+Kv7H8LSWrXWrS2EKrJfwbQybpQN20YOV5+mRXmfwm8da14V8M6bJeNpOh+ANMnmVNQuLQpda2mSI/KhHJfGCWHXHJ6isn9j74lraXh+HOvSq9jeljprS8qkh+9Cc/wtyQPXI7113xP8I69ofjO41jw94av/ABlr00MlzY3mo7DY6NCnSKGLgNIP4QR6YBOa4pwcXY9SjVVSPMdx8f8ATbrxP8MILrR7S51C1a4tbq9trYFZ7uxDBpI175IIO32rkrq9+H/hDVPC3xM0Z7Xwtov2K5tbzTzatBd3gxiNPJ6sVcZyenXPNTfs2eOL/UvEF74ZvvEr+KVuLCPV0vWTbJaSMQsttIv8O1ug9PrWT49+Hd1a/FPVPEF3e+V50tvqGka7qUxe3s5BIEexlVjjY+/5cDPQetQan0HoupWWsaRaarptwlxZ3cSzQyKchlYZBq3XjPwW8YeFtN1u88C6Tbazb2D6ndpptxeBfszyod0tvCRyoXJYK3JBP0r2agAooooAKKKKACiiigAooooAKKKKACiiigAooooAKKKKACiiigAooooAKKKKACiiigAooooAKKKKACiiigAooooAKKK5D4r+MH8HeG47ixtY77WL+5jstLs2bAnnc4AOOdoGST7UAdfUdxPDbxGa4mjhjXq7sFA/E1ynhf4h+HNcYQrepDO1/JpsW87Uu7iJQZBAf41HPPHSuC+Ovib7ZqC+HbWTMFsQ9yQfvSdl/AfqfasMRXVGHMz0Msy+ePxCox0XV9keu/21o/8A0FrD/wACF/xo/trR/wDoLWH/AIEL/jXzb4T8PP4guLqNLqC0S1gM8kkqkgKCAenPetXT/AtxqVxfQ6VqVnfNaW6zHYjrvJJ+QbgOfl/WuKOOqySah+J9BV4dwdGTjOu01v7u1/PY99/trR/+gtYf+BC/40f21o//AEFrD/wIX/GvnaLwjfyXmi2sckRk1aMyICCPKAJB3fTBNW4PA943iK/0aa8tYGsoPtDzsrFGj4+YYGe9NY2q/sClw9go74jpfbonb89D37+2tH/6C1h/4EL/AI0f21o//QWsP/Ahf8a8DufA13DK4S/s5ohp736SoGw6KcEYIyD9azNH8Pz6npc+oRTQokNzDblWByTIcA/QUnjqqduT8Rx4dwcoOar6adO+x9H/ANtaP/0FrH/wIX/Gj+2tH/6C1j/4EL/jXgmqeA9U0261KG4kgxY2gug4BxMmcYX3z60278GSWcLx3Os6XFqMcPnPYvIVkC4zjcRt3Y7ZqvrlXrD8SFkOBkk1iL38vT/P5Hvv9taP/wBBWx/8CF/xo/trR/8AoK2P/gQv+NfLmBjoPyowPQVl/acv5Tt/1Pp/8/X93/BPqP8AtrR/+grY/wDgQv8AjR/bWj/9BWx/8CF/xr5dwPQUuB6Cj+05fyi/1Qp/8/X93/BPqH+2dI/6Ctj/AN/1/wAaX+2dI/6Ctj/3/X/Gvl4AY6CnYHoKP7Tl/KH+qFP/AJ+v7v8Agn0//bOkf9BWx/7/AK/40f2zpH/QVsf+/wCv+NfMAA9BS4HoKP7Tf8ov9Uaf/P1/d/wT6e/tnSP+grY/9/1/xqza3NvdRmS2nimQHG6Nwwz9RXzDpdjPqWoQWFrHvnncIg9z3+lfSXhrSLfQ9FttNtR8kK/M2Pvt3Y/U114XEyrt6WR4ucZTRy5RSqXk+luho0UUV2HghRRRQAUUUUAFFFFABRRRQAUUUUAFFFFABRRRQAUUUUAFFFFABRRRQAVn+JNHsPEGg32ianCJrO9gaGZD3Vhjj3HUe4rQooB6n5teJNL1r4W/FCWzOwahot4s1tJJGGSVQd0b4PBBGDU2n/EG8XxD4g1zVrGLUrnXFf7TBuEds7MD9+LaQwBIIwVIIzu619KftrfD3+2PDEHjjToN19pK+XeBRzJbE/e/4Axz9GPpXyfpGsWtjoeq6dNotneTXyIsV1LnzLUg5JT613wkpxuePVg6U+W+h38Pxe1x7lUs9EfYzeabaKdyrjzXkbgLyCH2k46D8KsXvxXaAWf9n+H57iytoYFMt1K2CyC23Ko2kIm63xjJyWJ9qwfDPi3QtLvLK/mW/aeLS0sXVYVKqVcMWB3DOR0J6EA4PSsbX/EFrcaLe6Tpj36Wk2pG6ijmk4EZTBVuTk7+fTvRyrsHO7fEdHf/ABHu7rwxq2n6naTC7uLG1tNOMhZvIVVMczqzYxvTjAB6+1LonxQaxihC+H3uZYdLSxC/b28lVRNpZYtpChhyw5yeciqWoeMND1CbVJrzSBJJMiR2jyoZdqhCCCC/yHcQcrxx0qafxnoCW88NnpoWMtIyxmyiCkvCq4BByqh16ZOQeSaOVdg5uvMbWr/GBnuJLTSNNu3tXhWJTJdsJGfNuwAUDAj3QY8vnO9+RmqrfFe8huYZNP8ADn2W1truOaeJrhnEm2SdyjnaOrzkjI4Ma8GsyLxN4Ngkne20SaMBo2tgYYyykOHLbs5BB3Af7O2qujeKNGht7+DVbW5vLW41I3aWqrtGC6k7mDfMCoI2EEZwQRzRyrsPnd/iLujfEy40/wAU6trraYbiTUDA2DciN1MONqsyIA6Nj512jdxzS6V8Q9Vt/FZ12fTby4ebSodPRIrp43CReX8yPtJGTHyAMfMag1TW/Ck2g3xhsIBd3DyRxIloqMPki2SE5OzDBzhepz0qbRfGGl2GmadY/atWIggPmSbFLxyl42Owl/ubY9m3jgk85xRZdhXd/iNg/FrUZ7iwkbw1tjjWXNvbOI4pgwYHb+7Lrw3zbW56gqaz9L+JEY8XXXiTUrW/M7aNHYxpFetuMieWAVkIzGCEJPDck9c1Ha+MtJjuNNm+1axElrPNdtEqAgSv91Ad4/dLhRtGM4PrXDam8Et200EssvmEvI0kYT5ySTgAnjpTUV2FKb7noqfFy6NzczT6HDIsto9tFAtyywxb2lLnZggg+aOOv7teeopV+Lt6st60enXQju5UlaBtScxKRFJGyBduPLIkyE7FBya8xoHWnyR7E+1n3PSr/wCKkt1p2qWf9jvGupKokzeBwg2FGjUNGdsWDlUGCp5Brzy6aGS6le2hMEDOxjiL7yi54Xd3wOM96hpRTUUtiZSctyS3mlt547iCR4ponDxuhwysDkEH1Br7/wD2fPiJH8Q/AUF7O6DV7LFvqMY/56AcSAejDn65Havz9r0L4A+P5fh78QbXUZZG/su6xbaig6eUTw+PVTz9MjvWdWHMvM1w1X2c9dmffGnaPpOm3FzcafplnaTXT77iSCBUaVvViByfrWL8UvCaeNfBd3oX2gW07Mk1rOy7ljmjYMhK9xkYI9Ca6WCWOaFJoZFkjdQyOpyGB5BBp9cJ7B8opLN4Z8QXt9qFppms+Lv+Ewh8mws7iW3sLK7mt2G5nYfNvHOOzY57V9GfDjxVb+MvCVtrkNu9rIzPDc2ztuME0bFZEJ74YHnuMVxvj34Ox+JvFEmp2viK40ywvrq2utVsUgVxcTQf6uRGPMbY+UkZyK9F0LRtL0Kxax0ixhsrZpZJjHEMAu7Fmb8STQBfooooAKKKKACiiigAooooAKKKKACiiigAooooAKKKKACiiigAooooAKKKKACiiigAooooAKKKKACiiigAooooAK8Y1iO1+Luta5Z6voNp/wAIj4elnto9RWRxfm8jA3mHb91R7g5wOPTuvit4pXwr4Ve4h1HTbDUruQW2nSaiWFuZ25AcqPlGAeTgZxk14Pplhq154/uNF1C68U/DjVPEkjG7t7CIXenag5U75IZP+WTEAnPOPWgDV+F+gaf4Y8MW3xETX59Z0uGxe38LWt1AI5bRpXbzQ4HBfcCN3cZ6cVy9xNJcTyTzOZJZGLux6sSck11nxHm0/T3sPBuhqY9I0GEW8a7s7pMfMxPc+/rmuQzXz+Pr+0qcq2R+ncNZd9VwqqSXvT1+XRfqdj8L9QfS7rVrsW15LGtgwlktWUPCu4fON3/166O11LVnmu5tJtdaubjVLGJ7O4uZIyyiKQksSMAJyBz61yXgDUNPtW1ex1C7Wzj1Gxa3SdlLKjZBG4DnFdTZ+INGs7jTtLt9ctmjtNLa2knltme2ndmzsYfeC+9XQkuRJyt/X+RhmVGTxE5Kndu3RtWSv081a3/DlnxL4vOma1Dd3/h2S3v00xoYopCPKLO2WYFTyp56c81QsviBpv2uG8n024tJ/wCzmsZDZsBtG4FCm454GetYPxFvdHu7yx/suSB2jt9tx9m3iANngRhuQMVy4PFRVxM4zaTOjCZRh6uHjKcGm15rv0u9Op6LJ440abUN09nqU0B02Sxknd0NxLuYHJPTgZx9ay7TxBoem6fdWGm21+YZru2uFM7KWHltlgcevauQBHrRmsniZs7I5Rh4KyvbTS/Z3R6HefESO607XrKW1mYXjObGQ43Qq3JVvbIzxU1t4/0gT3OoS2F+Lu9i23UKshhLhNocZG7sOM15tmlBqli6u9zL+w8Hy8qjb5+n+SfqOHSlpM0ZrnPVHUUZHrRmgTFHSnU0HinCgBRS0gra8GaHN4h1+DTo8iInfO4/gjHU/wBB7mqhFyaijGtVjRg6k3ZLU9C+CXhvyrd/EV1H88oMdqCOi/xN+PT8D616hUVrBFa20dvBGI4olCIo6AAcCpa+ko0lSgoo/J8fjJYyvKtLrt5LoFFFFanGFFFFABRRRQAUUUUAFFFFABRRRQAUUUUAFFFFABRRRQAUUUUAFFFFABRRRQBDfWtvfWU9ndwpNbzxtFLG4yHRhgg/UGvzl+NPge4+H3xC1Hw84c2obzrGVv8AlpAxOw/UcqfdTX6QV4j+178Pf+Eu8AHXdPt9+r6GGmUKPmlt/wDlonvgDcPofWtqM+WRzYqlzwut0fJOn33g+PxB4dnt7G4gt4IR/an2phIksu08qOeM47enFa6y+Bbi8k1Oa5hhkMtu8USRMpQARb9ygbCf9ZnC4yOOoFcl4RsbbUtUktbjYd1pO0QaUIDKI2KDJIH3gPrXVW+m+HLi0mH9l2kd1HpMc+xLl2zOZCrDBlA4AzgHvnB4rqZ58G2uhXMHgP7JLI0264NmpWJZHGJfm3HdjBbOwgYAAJGO9VtLfwjJo1mmptvuhB5b4LJ5bFpiW+Ucn/Vdc9anvfD2n3Xiqw0iyhit7CZW8m7guRK9yoj3b2BbCnIPZQM+1Tw+DvD8mpQ2f9uODIzGQmWICFAI8gnnLAuenHyH8DQLO+yJblfh3PK0zeXCJLiLKQSSKI4sR7sAjk/6zI7HGPejZL4HuYrbzglnL8sku6SV1yWlzGfYARc56sat6Z4V8No2Ly+nucwRypLHPEsbN5yK64zu+VSc5x0JFNi8H6DLcsX1lo4jC0weJo2Vj5m3Yi5LfIOuevY96NCrPsiK8/4RmTxJpi6dNG+l6ck80u4YMiJLI6KSQCxYbB681T8Py+Gbv994g/4/Lm7meV97qqLs3JwvGDISCewHauaureS2m8qTbnaGG1gwwRkdPY1FVWMufXY9Kn0vwfZaJFqSkJFcidfM84yOoIlCKoIwx4XnAI4z1qlcw/D1JWVXDhjsBjmlKop83DjIyWwIsjpkmuDopcvmPn8js9ePhS18Nz2+kXMU15NFDuIVuWVySRuzt+UjIzWhrNl4B0+8ktmbe6OsbCGeRtqGRQXzjlwhc4HHC9a8+oFHL5hz+R6Pb6h4LsLS8soFtSbgKXkQySKrCObGwsMkZ8rOR1Y+gxl+LG8IXFu91p0ha7mvmaQoSu2Mu3RMYxt2ke+a46gdaOUHUurWO31y68KWWi6na6IIJLi6WNFcNI2EErHgsOGKBCw6Z6VxNFOjR5JFjjRnd2CqqjJYnoBTSsRKXMz7P/Y48eP4i8ES+F7+Rnv9DCrG7c77Zs7OfVSCv0217vXmn7Onw7T4feAYbe6iUazf4uNQfurEfLHn0UcfUk16XXBUacnY9mipKCUtwoooqDUKKKKACiiigArmPFvjbSPDszWs4mnvAobyY1xgHpljwP1rp65Px+uh6bCniLUtGGoTRbYU6YGSSCQeMZ74PWgDkH8ReOfFrGLRbNrK0Y4MkfyjHvIf6V6R4Wtr+y0K1s9TuEuLuFNrupJyM8ZJ5Jx3ryzVvGfi7UNOkubG1/svTYxgyRJj6AOep/3a1fgpBq015f6tcSyPaSqIy0rFjJIDnIz6c/nQB6jRRRQAUUUUAFFFFABRRRQAUUUUAFFFFABRRRQAUUUUAFFFFABRRRQAUUUUAFFFY/jPWrXQPDV5qd1fWtiETZFNc58tZWO2PdgE43EdBQB5Z8UvEeseJ/E2o/D/AEDSfBfimy+zgXdhc6mYrtHH3uOgK8YIyR3xR8MX8eeAfhnq0XjmGCNLBxHoatcrcShWBARnXqFyAM4OAe2K8kTwh4g0rxNoFh4y0fV9LtreW4jl1/wziea9ubiXkyyj5kGDtwRkenJr1H4sObd9J8D6TJfXsWmwAv5sjTzSPjjcxyWIXnPvXPiqvsqTktz08nwX1zFxpy+Hd+i/qxyM+g6y17ZrdwGOXUlM8MkrDDqeS5Pbjmr9lF4haGOPToLK9t+VilS0iYOBjPLqGPJA57nFUtLg1+4WLUrOSSQ2bGOLfKCy7V3FVVjyNpOQB0zVzSm8UXLSzWkQiSKHlTAsceyRh0GMckA/hmvCglfRPU/SK8pNWlKDt32T9Pu69yWFfE8tsbhbOx2bQy/6Jb5bLBcAbeTlhx15qMS+JPt7WH2Kz+0qm8x/Y4MlfUfLz+FQjVvE2IIws/EeIQLYcgFTuHHONiHPtUmkT+IrrUPt1k8Kz3jGEM3loGZNpIAPAPIqrptJNmXs5RTlKNPy/r7x1lN4kvI4ZLWytJFm3eWRZQDcFOCeV6Z4+tTQDxTOI/K0+0bfnbizt+oIBB44OWAweeRTdOj8TWVtBbWclssMgkdR5kRVl5DMxJ+78p5PHFRm+8S/YGkWTzLezlEJMSKwVhtYHIHI+ReenFNOy1uTKPNJ8ip2/wCHLYh8UFF22dm0pcr5Ys4MgbVO7O3GDuA69arT3HiG3hkmns7ONI0V3LWcHyhvu5G3qcdOtQx6l4kt1VdtwFx5YVrfg5AwMEc8AflSi48Qz2N3C0bpBb2/lz7oQu2MEHbkjrkg+tJyXRsapSXxKnb/AIJN53iTapFlaHcA2BZwEgFSwyNvGQCee1TlPE6pua008ESGNlNtb5UhQxzxwAD1NUbXVNfZxDFw0qLCWa3UZAXAJYjqFbGeuDVqW48VRWbXU0DeSoQENbqRsaMgcY+4VHPbgU4tW3ZM4SUrWpkpj8VCFpW022Cruzmzgz8uc8Yz/C35Go7uTxJZwyTXVjaxRxhSzNZQcZJA/h65B49jVGTWNcMa3Mk02xyQshj4Y/PnBx/tv+dS6k3iC+t915DK4ll5QQ4csi5yQBno/XvmjmVtGxqjJSXPGFvQuOPFCIXbTbcKFDE/YoOAfX5eKc6eKk37tNt/kALYs4D3I/u89Dn0wc1UGr+ImbeyzOJYxv8A9H/1qL6nHI9/XBqO78TatcPKTMiRyPuEaxqFQ7ieOODknnv3o5492SqFZvSEP6/pmi6eJkQn7FasUVjIq2UJ2YJBH3cE8HgZ6Gqep6drtxKDd2KI6qABHHGgOWIAwuMtkHjrxVRNc1RbeSD7RmOTduUoCMlixPTrlj+dSf2/quDm5By/mcxqcNuLbhxwck8j1qXODWrZpChiIO8Yw+5lO+s7mxuTb3cJilADbSc8HoeK9y+E/hv+w9AF1cR7b29AkkyOUT+Ff6n3NcD8NtLufFXiP7ZqCo9nZuJpSIwu9/4V4HTjJHt717iK9DAUFd1PuPmuJcym4rCdd5W/Bfr9wUUUV6h8cFFFFABRRRQAUUUUAFFFFABRRRQAUUUUAFFFFABRRRQAUUUUAFFFFABRRRQAUUUUAFI6q6lWUMpGCCMgilooA/Pj9pD4fnwB8SLq1toSukahm70844CE/NH/AMBbj6ba4RNMD6BLq32y1HlzCL7OW/etkfeA9K+8f2mPh+PH3w3uY7SEPq+m5u7AgcsQPnj/AOBLx9QtfACIWlWMgqSwU5HI5rupT5onkYil7OfkzqJfDrRXTjTbuSN7e0FxK7E5wVyQu0DnB6ZORSTeD5BMUh1CBkMywxmRSpYnbk49t4/Wo7zw/wCII7iaEPJIlu+wM0+3jPHBPHHOOwNQf2P4i8gt++A4Ow3A3HGMfLnOQMfhir+ZFv7o+DwxLcRRSwXkMqyYbiNshCXAbn/rm1SSeG44dUt7GaSRn8maSbyhkuY2cbUz3IWo4vD+uKm6KRAyuiIqXIy2Sw+XBxwVbPpzVPUdP1XT1S6uyyESlEcTZO7rkYPvnPvR8wsrbGhF4YmuIluIZvs8cnzrHOp3ImWGSQMZyp4HOOasR+E0ktAFvohPvLNI2Qgi2xkHGOp8xfpXNtdXLDDXMxG4tgyHqep+tCXFwjBkuJVYdCHII4x/KnZk3j2NseGZvs0k32+1/dxI7DnqyllXP0B5+lOuvC9xArt9shdUOzKo5y+4rt6cDKn5jxWGtxOu7bPKNy7Ww55HofagXFwN2J5RuBDfOeQeoNGoXj2NjU/Dk1jDdSG8gmNsFLrHknkkH6YI/UVPF4TumEDSXUMQmVSNytkMWVQpA93WsKS5uZFZZLiZ1bG4M5IOOmaPtFwdubiU7QAMueMdKNQvHsauraL/AGbpENzLLvnklClVB2qpjDDkjk89qxx1p8k00iKkksjqv3VZiQPpTB1poUmugte/fsefDj/hIfFDeMtVt92maRJi1VxxNc9QfcIDn6la8Y8G+HtS8V+J7Dw9pMe+7vZhGvHCD+Jz7KMk/Sv0W8C+GdO8H+E9P8O6XHttrOIJuI5kbqzn3JyT9awrz5VY6MJS55cz2Rt1Whv7WbUJ9PjmDXECK8iegbp/L+VVvEurQ6Lo89/NglBiNf77noK8k8J69PaeL49Su5SwuZCtwx7hj1/A4P4VhCk5Js6MTjI0Zxh339D22igUVkdoUUUUAFFFFABUdxDDcRGK4hjljJBKuoYHHTg1JVRdU05r9bBb63a6ILCFZAWwOvFAHi/xI8Tf21rX2NVePTLOQosa/KXIOGb27gelammax411e3gs/DemDT9PhwsexcLgesjdffFbfjr+wPCt9HqEOiQ3up38xcebllXkbiF9cnjHc1T8Zaxr+o+MoPDeiXbaenlKy4OwklN/J6jA4xQB6dCXMSGRQr7RuAOQD3p1cf8ADLXr3VLO70/VTnUNPk8uRj1YcgE+4IIrsKACiiigAooooAKKKKACiiigAooooAKKKKACiiigAooooAKKKKACiiigAryL9oRbnWLrQND0XXdAi1Wxuv7YbS9SkZVu0hGVLEfdQHJO7AOBzxXrteAfFb4Z+K9U8aa/rHlWt/4c1D7PcXcdvk6jLFbx/wDHlFxgLI3JOfTPSgDN+Cdt4si121udfs73S9M0aK+1fUbyO7EkGr3Vw/DK6Ha6Ko+7k4IHrWWfEmqJ4nuPEFrcmC9lkdwwAOA3GMH24robSyvvBfwYk0u7sP7Hn17VJrqLSxJuFjbsQRFn1AC592NZ+ja9punaHaW8ln9qnWVmlQqoXHmKwOSMk4BA5x8xryMfU5qihe1tfmfccN4V08LKv7Pn53y28lv+OhQ03xBcWNo0KwQSS+e88c0md0bsmwkAHB49e9XZPGepNcCbZEp+QlQTtyrBsgZ4yRzVm08SaYJYIVs2t7WON9zbEd3bydifw9dwz6ZNOfxXYEll0jYfODkbEK/eDbyMffxx1Awa44uy+M96pDnld4e79f6/Aq2/jLUojxHCw2gDk5GFQDBzx/q1P51S0/XpbSKFRbQyyQ3TXUcjM2QzYDDAOCDgVZ1nXrG+s4LaDTfISOfzG5BZhuY/e65IbB47Cr134rsZWkEOjgRvHskD7SXGx1GTj1ZT/wABo5rvWf4DVK0fdw+++vb/ADuyjF4gvLbTLOCWyje2EEkI3u4SaMk7hgHAOT94c8CltdWv9FhuLYaakC3EjOivvGwlChA5+YbWPXNWL/xLa3Gr2d19hlWG3jmQISmV8wsQV4x8u4YyOwqe48W2s00839nsHcNtOV3btwKknHbHTvTuv59vIl05tW9ho9Xr1vp/mQjxZqcAaVrOFXnuGn8xg2WIbOM56A8e1QnxFqN5p76cLVJTJEIA67i2NqDpnBJ8sHn3q/ceL7ee4eQ6cZDJISxkCFihZyU6f7QGfakh8W28SyRx2kwhfyj5I8vYuxWUqPl6HOfXNPmW3Pp6GaoyS5lh9fUqweMtShsre1EVsVg8vDEHc2wg8nPcKgPsoqIeKb4QLEI4hiNY2O5jvAjeMZ5/uv8AmAauR+KLFbdo10eJXeAK77VO6TGGOP7p447YqDR/EUVjp8FobBZVjxvJVTv+ck8kZ5U7aXPt75fsFZv6vrfv+JVl1i6h0q20lrWGH7NKk4YqQzEbipbPs/8AKr48VahazykWcUPns0xUs2cvsbIJORygIqWHxNYKYi2mHCSK2F29PLCMPcnGQeopIvEtgsRj/sknhRtypD4VBluM5G0kY/vc007bTIlTcvioX+fVlS58T3k2mmxWGCJDEY2aPIJyUyevfYPzNYVamualb6m6zC2aKdRtyNoUruY8gDrgqPwrLrCpJyeruehhqUacPdhy33Qo6VNawTXNxFb28ZkllYIijqSeAKhHSvUfgj4b864fxFdR/JETHagjq38Tfh0/P0qqFJ1ZqKMswxscFh5VpdNvN9D0TwVoUXh7w/Bp6YMoG+dx/HIep/oPYVtUUV9JGKilFH5PVqyqzdSbu3qFFFFUZhRRRQAUUUUAFFFFABRRRQAUUUUAFFFFABRRRQAUUUUAFFFFABRRRQAUUUUAFFFFABRRRQAV8K/tafD8+DPiK2s6fD5ek62zXEO0fLFODmRPbkhh7N7V91Vw/wAcfAsHxB+Hd/oRVReqPPsJD/BOo+X8Dyp9jWlKfLIwxFL2kLdT8/V1LXdTWW2WSe83KXdRGHIA5J6ZHXrV6WfxFqME+tRS4jd2yqONw4RDgdf7grKtrrVdC1C4SGSaxu0328y9GXnDKfxFWLPWdQ0+whsxFE1sxMipKhKv8ynJGecFP513HlKXdlh7vxMrPMWuBIGG5BCAV2/NnGMAfOee+4561WkudcIW0aOZftBMixi3A8zKkZAA54J+lWZ/E+pea4lt7deChjZGwBtC4IJ54UcHvVe68QX1xfRXjiPzYkdBjdg7l2k4zwcemKQ213K8GkapPMIYtPuWff5ePLIw2M4PoaJtJ1KEtuspztCl8Rt8u7oDxweRWrF4k1ZLfzFtLfYrJIz+WRuCkAZOeRximWniLVJGhtbe2geXiOABCWHCrtHPOQoHNPULRM0aXqPmGNrG4QrtLboyNoPQn0FB0+dZL5HKL9iz5pzxkNtwPUk1op4n1CON08m2LMpQuUO4AliRnP8AtH9Kqi6udQWazht91ze3RnkKfxYBIUDsASx6+npRqK0ehnUDrU1za3FuqNPC0YfO0nvjr/MUyCKSadIYULyOwVFHUk9BTJsJQKdKjRyNG4wykqwz0Ir0L9n34eyfEPx/b2M8bf2TZ4uNRcdPLB4jz6uePpk9qTaSuxxi5PlR9Afsb/Dj+xfDz+ONVt9uoapHsslccxW2fvexcjP0A9a+he1MgijghSGGNY4o1CIijAVRwABXMfEnX/7H0c29u+Ly6BRMdUXu39BXBrUkes3DD0rvZHD/ABL17+1tY+yW75tLQlVweHfu39BXJ0UV6MYqKsj5SrVlVm5y6nuHgPVP7U8MWsztumjHlS/7y8fqMH8a3q8u+D2o+VqVzpjthZ08xB/tL1/T+Veo159WPLJo+nwVb2tGMuoUUUVmdYVHded9ml+z7RNsPl7hkbscZ/GpKKAPDbq+8YeItL1K/m1Jlt7D/XwRt5f/AI6vXv1Paiws4vDqeG/FVrcSTRXEpW53ADYc4Zfy3flXb22h/wBjeK9bvLy6s7fRdRiYMJZQpLN1wD7lvzrHfVPAOj+HxobTXOtQLN520DI3/XgY/PrQBsfFuxuZLPTtesYzLJpswkYAZ+QkHP0BA/OuX0/Uz4p+KWn6nptpNEqBPO3c7QoO4kjjHOK9J8M6xDrPhlNQsbbyxtZFgZs7SuQFJ/AfnXmd74o8ZPY3F3Y6Smk2acyyQWu3HOMlm6/hQB2fw/8ADeoaPqmralqsyNLeTFUwwJYbidx9znpXZ14PeQ+ILbTdM8X3upPdxPcKyAyszIQc8g8D7pGBXultMlxbxzxnKSIHU+xGRQBJRRRQAUUUUAFFFFABRRRQAUUUUAFFFFABRRRQAUUUUAFFFFABRRRQByXxj8RXXhX4Za7rlgjvewWrC2CIWIkb5VbA7AnJ+leDfBzxJ4y1LxXeaH4N+IVlqWnMtrJPc+IZGlnMxTdMtvESrFc5HoMD616N+0L40n8J614QZptTttMS8lvNQltI3KyLHGRHC5Xja7sAQewz2rkfgzrWk+LvFmj6xdaZ4dvr/StDfU9V1S3s1jmhunkZUiBTAysec5B55oGk27IvfHHVvt/jT7GrborCIRYHTefmb+YH4VmWOs6HH4p+32mn/wBl2f2NohHuaTEhXG7I5GT6Vn208Osavq1xfPCs95HLJA0z7VEpYEcngcZHNbX2Pwm2oF0vET97niQGLaHVSNpHOQS2c9q+dcpTm6ia1Z+pxpUsNh4YaUZaRtp52v8Aj+okmo+FDdy30ccyyu8mFERUjLSHdwcfdZBj2qPXNX0O40nUBZptu7rYCWiIYlXU5znAXaOmM5pIdK8KtAZG1SVnaATCMSopTOAVJIALAhuO4IpbfT/DAdnW82iKRVzNOjCQFMkhcf3j34465p+/a2mpmlQUlL32138nt6DjfeD1mjKacrxbI1O4OWA3DeTyPmAzyM9qsWGoeEbe3SDy93mQqlyXgYh8PG2CAfvcOMj2qlqumaCdLvNRsZXQQJCqRiYOHeRBjnHGCJMjr0p9npHheVUZtW2iS380hpgpiJAAU8ckMGyPQihOd9kDjQcLuVT89d/1J5NY8NyxxCa1aby1RVSRG2jCxKehHOFf9KZq0fhuCLR5IEge3aUNdBHJlKYBwR6Dn3zxTpdM8M3VwLhtThtom2KyxyKMHMYOFxnG0sc+oqhq+n6JDYvLY3R84XCpsedH+UqMkbc5AOeT7e9EuazukFJUuaKi5ry1/rqX9OvvDVrcxXjKv2iKT/ljA4U/ODuAJ4G3IwaZPeeF7jdNLCkbiJQqRwMAT5O3B5xkOM570660nwtCzIupF2MYAKXClVbbJz05GVTjj71Plt/DtvqukwRSW8tsPP8APdplbeCPkLHGFz2B6U/etbQm9Jvmi53s/uSv/wAApavd+HJtMuVsbFIbozt5RAYYj3Dbjr/D1BPWtKHVPDFrbmG1WQGSJVlZYyu5huwevB55xSWuneFLe5ima+EwW4UPG0yMijC5U/3hy3zAY4qC30vwu9u9xJqLRqxiKxidS6bgm4EY5xubn/ZppTTvoJyoSjyvnt/n0+Rc1U+FLKVYltrWZGQKGiJYgfPljg4B+5jr0zTbHUvCdrqEFzDaiPylRlZo3c5BG4EcDf6HkVFFpfhklLd9SR/KLK7iZU38oGcMRyBliF6kCq76b4dhtWuG1Az/ALrdHGkyhmOxeCMcfMW49B+NDck7pIiMaUo8spTv89RNHvNC/s2CHUIYPOjeU7mhZs7im0ttPIwHGPUisK+a3a9na1VktzIxiVuoXPAP4Vd8QWVna3WdPuY5rcgYHmh3U4yc44/LIrMrnqN/C+h6uGpw1qRb97o/vNLw3pNxrms22mW335m+ZsfcUfeY/QV9K6VY2+m6dBYWqbIYECIPYd64b4L+G/7N0c6xdR4u71f3YI5SLt+fX8q9Cr2cDQ9nDme7PguI8y+tYj2UH7sPxfX/ACCiiiu4+dCiiigAooooAKKKKACiiigAooooAKKKKACiiigAooooAKKKKACiiigAooooAKKKKACiiigAooooAKKKKAPjL9tD4f8A9h+LYvGmnQbbDWG23QUcR3QHX/gYGfqG9a8asfEX2WwitUswSsfluwYfOP3nXj1kB/4CK/Q74meE7Hxv4I1Lw1fgBLuIiKTHMUo5Rx9Gx+GRX51y2Vz4Z8YGw1mBorjTb3y7mPGSCjc49enFdlGXNGz6Hl4mm6c+ZbM1H8W+Y7SNpzOz3CzMXYNuxt4yV/2ePY1XtvE5WOFbq0ebysHd5m07/ny2cdTvH/fNWNP8QWtq0EBuriWGL7RhihAG9QE4DZ4Oeh47VT1DUrW8isIVu5hHG6rNbsmI2O8lpM56kHvz71rbyMnJ9y7J4w3sCbE7VcssZkBRf3hcYGOvJFMtvFkUS7n04vMXidnMvBKbOcY4J2nn/ap17feGlvDHDaRsnmhXlS3GNgZz8oJPbYM98GhdV8PQ3iy2tokaFpA6vah+GTCkc8AH+Gj5BzPuQ6Vr1tp2kw25tWnmEzPIrEBMbkYduT8pA9Mn1p9v4skhhi/0dzOudz+YAMkP8wGOGO8ZOedop7ap4fmuIpprXPJ80GDJJ8sBSDnhQQflxWBqjWkl28tmNkbszeWFwE54AyeRiiwnJrZnQJ4sUBt1gC5Qrv3AkE7cnkYwcc/Wq+i+IxptlbwpaFnhlD7g4Cn5w2cYzuwNuc9D0rn6B1p2RPPInVZ7y8CRRvNPPJhEUZZ3Y8AepJNfoD+z/wDD2L4eeALfT5UU6rd4uNRkHeUjhM+ijgfie9eAfsa/Dj+2dffx1qsGbDTHMdgrjiW4xy/0QH/voj0r7Crlrzv7qO/CUrLnZFd3ENpay3M7hIolLOx7AV4T4n1ebW9Zmv5chWO2JP7iDoK7P4ta9kroVs/HD3JB/wC+V/qfwrzmtcPTsuZnlZpiueXso7L8wooorpPKL/h++bTdas75T/qZQW916H9M178jBlDKQVIyCO4r5z7V7h4Cvv7Q8K2UrNl0Tyn+q8fyxXJiY7M9rJ6usqfzN2iiiuQ90KKKKAOX8beE9M1+a3vtRu5LaO0Rt7IQMr15J6Y5/OvK5LHRNW14WmltFpuk2/8Arby4l+Zx3bk9T2A+texeONNOreFr6yE6QFk3CRyQq7SDzjtxXmGheGfBckgGoeLopmB5SIeUv/fTdaAPRvBmqeGpIzovh+YOlpGGOEIByeTk9Tnqa2dXso9R0u6sJfuXETRk+mR1rK8LaL4Z0zMuiLbNIy7WlSbzGI9M5NZ/xAn8Xx3FpD4ZiLxyq3mssakowIxy3A6/pQBwkvh7xx9gHhU2gbT0nMglO3Z167vTvjrXrmgxw2+kW1nDcJcC1iWFnRgeVUCvNW8FeMtWHma7rywR91knL4/AYX9a674faXpuhW9xplnrUeoSlvOkVWX5OMdATigDqqKKKACiiigAooooAKKKKACiiigAooooAKKKKACiiigAooooAKKKZPLHDC80zqkcalnZjgKAMkmgDwP9pGbx1oOsjxT4X8dwWunxwLHd6Q8sW5QCd0ixSHEhOeRweO9L4S1Db8EtW8SvL4cubrWpBbpe6RYfZTMnQiVcD94D5gOBj3NeYeLNL8B654rk8YWsPjXRbHUb5nj1+906O606SRnxv2tyEJ6E5+les/FWGbQvBnhnwvPdW9zPEjS3EtvbrBHKwGNwjXhclj0rnxc+SjJnqZLh/rGPpQ6Xv92v6HDw6fZv4cuNSbVIUu45hGlkV+d1I5YH0/wrabw5aTCNY2ltWKoys7b/ADwYt7FF4OQePxrLXw9fFZmElt+4UGQGTG0kFgvTGcD6e9SxeHLzztskkZVWCkxkk8rkEcdPfoe2a+fS/un6ZVqxd+Wtb+l/Wt9yzB4YSQq39pJ5bbwuIyWYoSGAXOeOPzpZPDkLwCSG62hYQWO0kFgGJJyflBxge9Vk8NagzhfNtlOdpJkPyvlRsPHXLL7c9aj0jRLm98uQSxxoZthG758KyhiB043Cml05SHUdnL223kizc+Hmg1SKwN053pI5HlYfKZHC55zjjnnNTSeHYpLZZ4bkxnZGNhXJLkDOeflznvxxVZ9B1K4k+0yTxYlZmMkrEHqOTx33DpSR+HbwDMkkY+ViVR8sp2sRn2O0/lRy/wB0n2uifttfQXWdETTYtzXZdmdURPLweVyc88Yq7J4UZJZIzeECNHYloscqT2z0OODVGXw7fxLNI01vshUszhyRkFgR065Qj8qypZZZpXlmdmkckszdSfek7LeJrD2lRJQq3tvodNdeH7BIykd5JG6yMd8kfDJiPnr/ALZ+tIvhOQXEcD30e58g7FB2kYDZ57EgVzNLRzx/lH7DEJWVX8Ebz+HQsDSC9DkwNPGqx/eUYzk5wOdw/wCA0210ESaXFfy3flI6s7DYCcBSeOefun0rGkmlkCCSRmCLsUE9F9P1NNHSjmj2GqVe1nU/A6DUdDisNKuJ3mM0qyKqMq4QDeynvyflBx2yKdL4adWfZdAooJLMm0AbdwJ54B6c81z/AGoo5o9hKjXS/ifh6F/VrD7BcPF5u7a23a67XPvjn5fQ5rY+G/hxvEXiOOGRSbODEtyfVey/if0zXNIrO4RVLMxAAHJJ9K+ivhx4dXw54cjt5FH2ybEty3+0f4fwHH5104Sh7aptojys7zB4HC2v78tF+r/rqdIiqiBVUBQMADoBS0UV75+ZhRRRQAUUUUAFFFFABRRRQAUUUUAFFFFABRRRQAUUUUAFFFFABRRRQAUUUUAFFFFABRRRQAUUUUAFFFFABRRRQAV8n/tufD7ybq1+IWmwfJNttdTCjo3SOQ/UfKfotfWFZfizQ7DxN4b1DQNUiElnfQNDKO4BHBHuDgj3Aq4S5ZXMq1P2kHE/MOitrxz4b1Dwh4t1Lw3qa4ubGYxlsYEi9VcezKQfxrFr0E7njNWdh1FFFAhaKKKAHVueAvDGo+MvF2n+G9LQm4vJQpfGREg5Zz7KMmsOvs79jz4b/wDCOeFm8Yarb7dV1iMfZ1dfmhteo+hc4Y+22oqT5Y3NqNL2krHs/g7w/p3hXwzYeH9Ji8u0soRGnqx7sfcnJPuad4q1iLQ9GmvpMFwNsSf3nPQVqV4z8Rte/tnWTDA+bO1JSPB4Zv4m/pXJShzyO3G4hYelpv0Obup5bm5kuJ3LyysWdj3JqOiivRPlG7hRRRQAor0r4M3ube/09j9xlmUex4P8hXmtdT8Lrv7N4thjJwtxG0R/LI/UVlWV4M68BU5MRF/I9kooorzj6wKKKKAGyIskbRyKGRgVYHuDXjnxB0PQdC8V6futXj0ueImaKFzuBBIJGT7ivZa8o8cReFtN8ZT3mttqN9NIFlW1VQIwMYGWJ5GQeKAMXwb4evdW8RQ6lodtNZadbzq6zXD7vunOMgDcT6Dj3r1Pxza65d6MI/D9y0F35q5IcLlOc8np2riZPijIsBj0jw8EiiXjc+VRfoo4H413Wg6xNqXhCHWFtxJcPbtJ5MfRnGflH4igDyHxJoesWes6dY69rBma9cAsJmk8sFgMkHHrXQ+ENN/4RT4pf2OJ2liuLUhXZdu7I3dPqpFVofBfiXxO17rWqyGyvWYGCOYEZx29VAHArV8LeHbzT/EseueK9ctWuIl2xI9zudiRgZJ7DPSgD0uiiigAooooAKKKKACiiigAooooAKKKKACiiigAooooAKKKKACuc+J+saZoPw/1vU9aW4fT47VknW3x5jK/yYXJAz83GTXR15t+0ZHpd38PotL1fVRYW1/qdrCyiFpXuR5gYwoq85YL17YzQBxNl8PfilqHgm0+Hl1rXh5/BjJEhvRE4vvsqsGEW37m7AAzz9aT4yGXUPiBHpNlG0rW8EVtDEvJLHnA/wC+hVj4Y+Hfg/L8RWh8C+JNZi1HSZWlksI76X7NMFO1uH4dQT2Ncz4xvLi78d6rfWjS+al27I8edyBDgHI6Yx1rzsylamo92fVcJUnLFTqL7MX97FtLDxDc3l3p8lzLBNaqsU0czngZwF4zwPXoB3qELr5mt45ZrqMXLKqOzHB6AZx7EfgabZza8sc+rRNJIJm3yzMwZnKMCScnJGSM/WmTatqzSws7yI8IAXClcgYwCO4wBXkNq3U+3Uajk7cr/R21/Enkt/ETNH8126j5Y238AKcg8ngfLkZ9KdbQ+IP7MMcHmR26brg7XALnKg9+SDt4o/tLWzb7miV42bynVoATIdpwGHU4UnFRNrerNFEp2iNV8tP3IA/h6e/yL+VHu92Ty1mkrRH+R4gknNnJJcB4oDLseXA2Drjn2H5e1MeHXkuY4X+1CWYHYu/lsA579gTx2zVrZ4guL5737OjSktauCVxuOQVwT160rXWrxzpqd1bwvHbmReCgVmYYY8fePIyRmnb1JU5XsuTb8f8AhyaGLxJbafIFjaZZ2ZXVvmZD69e+8nvyc9azDpmpSnzp4ZQZFaQM/JfAyfetCa58QQSRz3EQVBggLtACja+0Y6cKvHXFMbU9cl+0TRQlA0ryuFj+Zcjn3AAPWm7Pe5MJVY3lHl16lSDRdQkuRAYNhDqjkkEISQBnHuRUMWn3kyCSOEshcxq2QAWHXGa0Y9W1mOCaSOOKFDMjPiEL87HI49ymarxXup2DGDyV320rg7ogxjZuGGe2am0fM2VTEO/w3/r/AIBGNF1UqzfYZcKSD04IyD+oP5UjaTqSBS1nKN2McepAH/oS/mKsSatrDztI27zNwLfueh3Mw/VjViXWtW8xZYoI40I4jEQblduWbvnKLyfSmlDzJ9pibr4TJubW4tSguImjLruUHqR61FV29vry4to4rhF2BcRkxYOM54NM0mwuNU1O30+0XdPO4RR6Z7n2HWotd2RvGbjByqWVvuO5+C3hv+0tXbWrqPNrZN+6BHDy/wD2PX64r26s7w5pNtomi22mWo+SFMFu7t3Y/U1o19HhqKo01HqflmbZg8diXU6bL0/rUKKKK3PMCisrUPEmg6fdvaXurWlvOmN0ckgDDIyOPpUH/CYeF/8AoPWH/f0UAblFYf8AwmHhf/oPWH/f0Uf8Jh4X/wCg9Yf9/RQBuUVh/wDCYeF/+g9Yf9/RR/wmHhf/AKD1h/39FAG5RWH/AMJh4X/6D1h/39FH/CYeF/8AoPWH/f0UAblFYf8AwmHhf/oPWH/f0Uf8Jh4X/wCg9Yf9/RQBuUVh/wDCYeF/+g9Yf9/RR/wmHhf/AKD1h/39FAG5RWH/AMJh4X/6D1h/39FH/CYeF/8AoPWH/f0UAblFYf8AwmHhf/oPWH/f0Uf8Jh4X/wCg9Yf9/RQBuUVh/wDCYeF/+g9Yf9/RR/wmHhf/AKD1h/39FAG5RWH/AMJh4X/6D1h/39FH/CYeF/8AoPWH/f0UAblFYf8AwmHhf/oPWH/f0Uf8Jh4X/wCg9Yf9/RQBuUVh/wDCYeF/+g9Yf9/RR/wmHhf/AKD1h/39FAG5RWH/AMJh4X/6D1h/39FH/CYeF/8AoPWH/f0UAblFYf8AwmHhf/oPWH/f0Uf8Jh4X/wCg9Yf9/RQBuUVh/wDCYeF/+g9Yf9/RR/wmHhf/AKD1h/39FAG5RWH/AMJh4X/6D1h/39FLH4t8MySLGmuWLMxCqBKMkmgDbooooA+bP22fh9/aGh2/j7TYM3OngQagFHLwE/K5/wB1jj6N7V8hV+o+qWNrqem3OnX0Kz2tzE0M0bDh0YYI/I1+cnxa8GXXgHx9qPhu43tFC++0lYf62BuUb644PuDXXQndcp5uMpWfOupytFFFdBxC0UVNZ21xeXcNnawvNcTyLHFGgyzsxwAPcmgD0n9nH4dv8QfH8MN3Cx0XTttxqDY4YZ+WL6sR+QNffkaLHGscaqiKAqqowAB0ArhfgV4At/h34AtNI2o2ozf6RqEw/jmI5GfRRhR9M967a/uobGzmu7hwkUSF3Y+grhqz55aHr0KapQ1OW+J2v/2VpH2K3fF3dgqMdUTu39BXkA6Vf8RarNrWrz6hNkbzhF/uIOgqhXZShyKx81jcS69VvotgooorU5AoortvDXhWzttP/t7xRILezADRwNwX9M9+ewHJqZzUVqb0aMqrtE5vRtE1TV326fZySr0L9EH1J4rs9D8C3Gl31rqWoata25hkWTaPbtk4rJ17x/eSp9j0KFdOs0+VSqjeR/Jfw/OuPurm4upDJdXEs7nq0jlj+tZ2nLyN1PDUXonJ/cj6BGs6Ru2/2pZZ9PPX/GrcUsUyb4pEkX1VgRXzbgegqxZXl5ZSiSzuprdx3jcr/KsnhezOyOcu/vQ/E+jaK8q8MfEe7gdbfXE+0Q9PPQYdfqOh/nXp9ldW97ax3VrMk0MgyrqcgiuedOUNz1cPiqeIV4MmrzT4peRpvjLQdauoRJajKTApuBCnJ47nDH8q9Lrl/iZf2eneHlmvtJi1OFplTy5GwFJBIbOPb9ag6Tzd9djt9S8RXmm6bLcaXqaG3B27FRyODjH14r0P4UW15b+CYIryN4WLu0asMEITwcfma5LTPFXiRLQW3h7wdFbW5O5Qlu7DnvngH612fgO78U3S3beJbQW/K/Z8Kq8c7hgEn060AcjP4L8a38jtqXiIRxbjjfcu3HbgcVDH4D8PWbrLqvi6AMpBIRkU5+pJq74u8DyTahf6xqPiJLSwaQyAOGbYD25P6CuG0Xw5Nr+svaaIJZLZW+a5mTaFX1IH6DrQB9B20sc1vHNDIJY3UMjg5DAjg1JVTRbEabpFrp6ytKLeJYw7DBbAxVugAooooAKKKKACiiigAooooAKKKKACiiigAooooAKKKKACvGP2n9Q0yxt/Dk03iYeH9UtruS5sbiWxe4hP7sxvuCA7SA+QfUV7PXnXxS1Txva+ItK07wjN4Rma7hkP2DV5HE87LyTGF/hC9SaAOE+Aei6Q+rW+taJ4k0nVtE8MaVJZWptVZbmWaYiSeWdWAK5YEKOeB7VzGkaxq+m3d5qWnMyG4R45pPK3Ltc5IyRgGu58BaRrNtbeOfHmuf8ACP2t1fWX2MWeiSb4IjArhix/56bjgjqMVxOjavDY6Z9ndZ2kWSRwikCOQPGEw3sMZrycxl70Ve259rwrSvRrS5ea7St97GabrMlraw20NpG80ZkWOQkk4kI3Db0PTH41cl8UXnnTM1tGGLLtD8+UQTuA6dckGntr2lGdpI9PEa7U2BIlDKVbON2en4c+1Zmt3dnfXj3VtC8BcjMeBtUY5xjk888+tea5OK0kfVxpRq1P3lK3z+ZonxTcNI7NbKVfqBIQwGOgYYx/kVFq+vtfWccAgCtuWSUljjcGc4UdAPn69aw6Kn2kn1NlgqEWmo7G2NfZb37VFZxoTdLdMu8nLgEHnsOag1DVEvbYQyWg3oWMUplJZQxyQfXnPPvWYKUdaTmyo4alFqSWq82dBF4jKzhvscaI7Az7WJLkKFyM9OAePepr/wASh7iX7NC5hlUqwZip5XbgY6Dp+tc1SjpVe1lYzeAoXvym1qmuyX0Qi+yxQoCmApJxtLED/wAfP5VM/iRyZ9llGizzmZxvJ3EkEg98cfhWDRS9pLuP6nRtbl/M3bjxNdSyKyQrEF3cK55zHsBPuBz9acPE11u3CBAdwJwx+bBzg/WsClFP2ku5P1Kha3KbPiLUrfURa+QkqCJNpDYA6Dp78dfpXpXwP8NeRav4iu4/3k4KWoI+6ndvxPH0HvXnXgfQZfEfiG309Qwh+/cOP4Yx1/E9B9a+kraGK2t47eCNY4o1CIo6ADoK9HAUeeTqyPluI8bHDUVg6T339O3z/Ikooor2D4UKKKKAEwPQUYHoKWigBMD0FGB6ClooATA9BRgegpaKAEwPQUYHoKWigBMD0FGB6ClooATA9BRgegpaKAEwPQUYHoKWigBMD0FGB6ClooATA9BRgegpaKAEwPQUYHoKWigBMD0FISgIB2gnp71V1rUINL0q51G4bEVvGXb3x0H4nivIPD/h3XvHSXWvXGry2zCUi23biM9SFwflA6cVhWrODUYq7Z6WCwEa9OVWrPkhHS9r6voe1YHoKMD0FeUfaviV4U/4+Iv7Xs0/ix5vH1HzD8a2ND+Kei3TCLVIJ9OmzgkjegP1HI/Kpji4XtL3X5mtTJcQo89G1SPeLv8Ahud/gegowPQVxfiL4peBtDtxJca9b3DsNyw2p86Q/gOn4kV5xf8Axs8T+I7lrDwB4TmlYnAnlQysPfavyr+JNVPE049dfIeEyHH4pc0afLHvL3V97/Q96do41LOVVR1J4FLhfQV8+p8LfiZ4zb7T428UGziPK24fzCp/3EIQfnV34Da/q2g+NtV+HPiS8mnkiY/Ymlctgp1VSf4WXDAe1QsQ+ZKUbJnVWyKmqE50K8ak4K8kk9u6fW3U91wPQUYHoKWiuo+dEwPQUYHoKWigAooooAK8J/bF+H3/AAk3gdfFGnw79U0NWdwo+aW2P31/4D94f8C9a92pssccsTxSoro6lWVhkEHqDVRk4u5FSCnFxZ+WdFehftA+An+H/wAR7zTIY2Gl3WbrTm7eUx+5n1U5X8Ae9ee16Cd1c8WUXFtMWvpL9i/4b/2lq0nxA1aDNrYuYtNVxxJN/FJ9FHA9yfSvD/hx4T1Dxx4y0/w1poIkupP3kuMiGIcvIfYD9cCv0Z8L6Hp/hvw9Y6FpUIhsrKFYYl9h3PuTkk+pNY152VkdOEpc0uZ7I0q8y+Lev+ZMuhWz/IhD3JB6t2X8Op/Cu18X61HoWiy3jYMp+SFD/E56fh3/AArwqeWSeZ5pnLySMWdj1JPWow9O75mRmuK5I+yju9/QZTqbTq7EfPBRRQASQFGSeAKYHXfDvRLe6lm1rU9q6fY/Md3R3HPPsOv5Vj+MvEVz4h1IysWS1jJEEPZR6n3NdN49kGheEdM8N252ySr5lzjqccn82P6Vx3hzR7vXNUSxtMAn5nduiL3JrGFm3NnfXUoKOGhv183/AMAzaK9hsfhvoMMQFy11cyY5YvtGfYCs/wAQ/DW0Nq8uizypOoyIpW3K/sD1BoWIg3YcsrxCjzWPLqK2fCWlw6l4nttLvlkRHZ1kCnDAhScfmK9J/wCFbeHf717/AN/v/rVU6sYOzMcPgateLlA8drp/AXiebQNQWKZ2bT5mAlT+4f74/r613f8Awrbw7/evf+/3/wBavLvElnDp+v31jBuMUEzIm45OB61KnCreJc8PXwTVRs+go3WRFdGDKwBBB4INc38TdMudW8IXNrZwtNcb0eNF6khhn9M1S+EmrNfeHmspm3S2TbAT1KHlf6j8K6PxHaJf6De2clwLZZYWUynon+1+FcM48raPpqFVVaamupDoVwtn4fsItSlitbiO3RJEkkUEEKAe/tVi11jSrq6+y2uo2k8+C3lxyqzYHU4FeUDwn4Oj5vfG0Uvr5ZX/ABNb/giz8Dafr8B0fWJ7u/dWRFYnBBHP8IHQVJqUvirpPibWPEKQWVrdXVgkStGq4Eauc55PGapaT4Z+IkNmlpaz/wBn24ydqzqnPqdvJNdN8U9e1Kyaw0TR2aO8v2xvXhgMgAA9sk9faudHw/1755ovEkT6ki7zEsr7s+m7OfxxQB6F4L0/VNM0JLTV7oXV0HZjIHL5BOQMnmtquQ+Fmv3etaLNDqDF7yzk8p3PVh2J9+CPwrr6ACiiigAooooAKKKKACiiigAooooAKKKKACiiigAooooAK8f+IMPiHwv8YYfHtn4PvPFdhLpAsAlkQbixcOWLKp6hgcEj3/H2CigDwzw3pGsaX8OPH2v6rpDaCNfvmu7fSmcM1ujbUJbHAZjkkVxn2rRfsGlRx2EkV7DPuvLhn3LKm7gBfYV7v8YY5pfAGoRW8UkruYxtRSxI3jsK+dJ4Li3OLiCWI/7aFf514uZSaqL0/U/QeE6cZYSV3rzd/JL57nUXl54cvZ5rmTah8orGgiYMGy+DlcA/w9R0+lMEnheS4MsoDFmlO0+ZhvnG0sR0+XIwAaq6To+nXGmW91eXjW/nSFc+YoAAdVIAPPQk56DFWbCx0GIQ3ks5lUqzeU8qcna52kYyCCF68HNca5n0R7Eo0oXUZS000/IraZPoi2ipfRmRhMxCHdgKWTnIx/DvqxLL4bkt2byoxIIEVAu9fmAYEn/aztPpiprjTdBmjYreJGYwxAjddzc8E54OPQetVtCsNHaG0u765BJkHmRmVQPv42levT5s9O1CTWlkEpU5JzvJa7CmTw3Izp5IhBlba48wlUDJt4zzld5P9KNQl0N5bW3tXC2y3G+U7GIAKID15I3BqTR4dOlW3uJ47Uq13Is6yS7dsZC7cAEd88irNvBpUttZy+TZCV4JHKGXapl52qx35A6dQO3PNGrXQJOMJby08/X/ACGO3hbzSgjbYXBLqXyozHwM9v8AWe/Sob650h74t5cckUdmscaoHC+YD2zz0z1pdIt9Ldp5L5YldLjBRZxsCFG6Z68gc5Panppeil0Vb2Ry4ZlXzkXgBSFJPAPzHn/Zo1a2QXpwlZuWhcW38OzRXc1qsREaDyhJK47McnPQ8L6gnjvUNxN4Zd5JtvmFndgDvDE/Pjd22/cxjnrmltdA02e4CxakJY+cEOuSB5mTjkgYVOcfxVW1yx023sysDOl1BhWRmUlsyOOQP4gAv4EU3e17Izh7Nz5eeTLVvN4bgJnjIEnmZRdrnaCpBHPBHPHeuZXpSV2/wh8Nf254gF5cx5sbEh3yOHf+Ff6n6e9KEXVkopHTWnTwFGdacm0u/wCCPS/hN4a/sHw6s9zHtvr0CSXI5Rf4U/Dqfc12dFFfR04KnFRR+UYrETxNaVWe7CiiirMAooooAKKK8K/bZ1bVNH+E1ncaTqV5p8z6tEjSWs7ROV2SHGVIOMgce1VGPM0iKk+SLke60V8bfsR+JPEWrfFHUrXVdf1XUIBpTuIrq8klUMJEwQGJGeTzX2TTqQ5HYmjVVWPMFFfEn7Vmo/EC3+NurRaJe+KIdPEFv5S2Us6w/wCqXOAnHXOfevKLnXvidbQNPc614ygiQZaSS6uVVfqScCtY4fmSdznnjFGTXKfplRX5gweM/HU8yQweLPEssrnaiJqU7Mx9AA3NaH9r/FX/AKCfjf8A7/3X+NV9Wfcj6+v5T9LqK+bvgfqHihf2WPF19rN7rA1KFb9oJ7ySTzkAhBBVn+YAHOMd6+UIfGvjiR0jj8XeJHdiFVV1Kckn0A3c1EaDk3rsaTxagk7bn6gUV+aP9r/FX/oJ+N/+/wDdf40f2v8AFX/oJ+N/+/8Adf41X1bzI+vL+U/S6ivG/wBj241+5+D4k8RzanNef2jOFa/ZzLs+XHL84zmoP2jvjpZ/DWNdE0eGHUPEk8e8RyH91aoejyY5JPZePU8dceR83Kjq9rFQ55aHtdFfmrrfjz4mePtVMdzrmu6pPKcraWZcIPYRR8Y/Cq13pHxM8MRjUrrT/FujovP2l47iEL/wLjFbfVu7OX68ukdD9M6K+IPgr+0t4m8P6nbab42u5Nb0SRgj3Mgzc2wP8W4ffUdwefQ9q+2bW6t7qyivLeZJbaWMSxyqcqyEZDA+mOaxqU3T3OmjWjVV4k1FY1/4m0i1yPtPnOP4Yhu/XpWFqHjK8NtNPZWOyGJCzyuC2AO/HArx8RnWCovl57y7R1f4HoUsFWqbR+/Qx/jNqc15dWHhPTzunuZFeYD3OEB/U/gK73w5p9vpWi2unWrK0cCBNw/ibufxOTXlHgbRdS8X6ze+I7ucRjzNodh1YjoAPQYH411zRXHhTWbdvPeWym+/2B9ePUda4qmZVMPV9vUpP2bsua60v5fme3mFCEKUMDCXvQ1a7ye+vktEd1XgX7U7t/aHh7SreCG2F9IxluwuGJyqhSRzgbs174jKyBlIKkZBHcV4j+1xZk+GtF1RRhra9aPI7b0yP1SvYxetFmfC0lHNaSfW6+dnb8TnfGPwk0fwXZWOoC+k1OR5QrpOgCkgZyAO3HQ5r6C8PQWsOjWgtbGCyjeFH8mFAiqSAcYFeW/E2+/tu08IQoQftsCTkD/bCD+pr1+NQkaovRQAKzw0Ixqz5dtDXOsXiMRhKDxMrzbl+DsONeD/ALSWk3Gka3pPxD0UhbqzmSK6KnowOY2b2PKn6ivVvHmsNpuliG3crdXB2oV6qvc/0/GuffwFNfaUDcXUbSzrmaGZNyHPOCe/5V01qftIcp8/l2cTy7GqdOHOl8Svunujr/CmtWviHw7Y61ZsDDdwrIB/dPdT7g5H4Vp14n4G8UR6FqV34T0aFFntZpDLp7xMCrA/OV9u/HHeu+sPHNi7CO/tprV+5HzD/H9KqEuaO5z4qvTo1nCUZQT1SkrOz28vmddRVTT9SsNQXNndRTY5IU8j6jrVurHGSkrphRRRQMKKKKAPJv2o/h9/wnHw5mnsod+saRuurPA+aRQP3kf/AAJRke4FfBXTrxX6nV8xXn7Pa3H7RBvPsoHg+T/iZuoHy+Zu5tvoX5/3TiuijUUU0zixNBzalE6n9kP4b/8ACKeDj4n1S326xrSKyBh80Ft1RfYt94/8B9K90JwMngUiqFUKoAAGAB0Fcb8Utf8A7N0sabbyYurtSCQeUj7n8en51nrUkazlDDUrvZHD/ELXjretsIXzZ22Y4R2Y92/H+Vc1RRXoqKirI+Tq1JVZuct2FOptOoRmFaPheBbnxHp0DDKtcpkewOf6VnVq+D5Fi8VaZI3AFyg/M4/rRL4WaUbe0jfujQ+K9wZvGU6ZyIYkQfln+Zrpvgpaqthf3pX53lWIH2Az/WuV+KUTR+Nbsno6RsPptA/pXY/BaRW0C8i/iS5yfxUf4Vzz/go9PDa4+V+7Mr4u61fQ6zBp1rdTQRJCJHEblSzEnqR6AfrXU/DHU7jVPC6SXcrSzQyNEXY5LAYIz+BrhvjDGyeLEkYfLJbIVP0JFdb8HI2TwpI7DiS6dl+mFH9KiaXsUb4epN4+ab7nEfEJJNL8dXU1nI8DttmV4zgqWXn+v51seANP1/Xm+3XmtX0enxvtIWdt0jDqB6D3rP8AifDcXvjW4S0t5Z2jhjDCNC2OO+PrUGi+KNd8L6cLBdPSONnZ1NxEwJJxnHStLOVNW3ONShTxMnO/Ld7Hretz31npMkmmWZvLlRiOMvj8Tnr/ADNeBanNdXGo3E98GFy8haUMuCGzzx2r1/4b+JLzxBa3f26OJZbd1AaNSAwYHt+Fcf8AGOzht/EUFxGoVriDdJjuwOM/lj8qih7k3FrU6sxtXoRrQenYX4M3Bj8R3Fvn5ZbYnHurD/E16veQR3VpNbS52SoyNjrgjBryT4ORM/iqST+GO2Yn8SBXr0q74mTpuUis8R8Z1ZVf6uvVnivi3TfB+kynTdJiu9T1InZjziUjb32j5j7Cug+HHgk6bewavrFykV2pzDaq4ypIx83v7CsTU/AunaPKP7W8WWto7cqoiJfHrjOa1/Bng7Qp9Tt9R0/xQb+S0lWUokYU8HuCcgVgekTfGhhZXmh6pb7hexSt5ZxlSFKtg/j/AFrI8HatqF14r1zWobForifT5JFTYzLvULge+cdK9fkWMjdIqkLzlh0ptvNbzKTbzRSKDglGBAP4UAcd8JdDvtL0m6vNSjaK5vpRIY2GGVR0yOxJJ4rtaKKACiiigAooooAKKKKACiiigApnmx+YY/MTeBkru5A+lcn488ZP4eu7axs7A3l3Ou/bk4Vc46Dkng/lXmvifVIPEWqwajpUV/FrFxiOWBD8q7RgbSOTn9KAPd45I5BmORXHqpzTq4P4I+SPC9wibhKt03mg9AcDGPwrvKACigkDqQKBQAUUVxXxO8dQeFrUWtqEm1SZcxoeViX++39B3qKlSNOLlLY6MLhauKqqlSV2zofEPiDSNAtvtGq30dup+6pOXf6KOTXnGs/GaFXZNH0dpVHSS5fbn/gI/wAa8m1TUL3VL6S91C5kuLiQ5Z3OfwHoPYVVrxa2ZVJP3NEfoGB4TwtKKeI9+X3L/M9Gb4w+JS+Vs9NUenlsf/Zqu2nxflmHla14ftLqE8N5bdvo2Qa8sornWMrr7R6csgy+St7JL0uv1PYo9L+HfjpdmlStpGo4JWIDYc9/kPyt/wABrgPGPhDWPC9xi+iElsxxHcx8o3sfQ+xrnUZkdXRmVlOQQcEH1FesfDvx1Dq8I8L+LhHcxXA8uKeX+P0V/f0atYyp4j3ZLll36fM5KlHF5WvaUZOpTW8Xq0u6f6HEzeGJIY973i42jjyjkklAAPUHeOfY1J/wizR3UUdxdkRySxx5SEsRu9ecL/WrnxR8M3vh3WvMaaW4sbnm3lY8jH8B9xx9etYp0q+TUksrqYxvLF5uQ+7IAJHfrxWM4KEnFxOqhXnXoxqxrKzV9v62L0nhrd5PkXJxIUjBaM/eJOS39wce/NZOqWD2Fy0e7zY+AJApAJwCR9RmrR0m8E0qiYvGkhRnBOSQCeh9xUUulagI5ZZMMsYDMS+e2ePXioklbRHRRqNS96omjPpR0q9HpN3IkTqI8S42/PyMjIyO3Q1MdEuVjz5kRkwCUDfd5YHPpjaanlZ0SxFNfaM+NmjYPGzIw6FTg0hJJJJJJ6k1ebSbxU3YjIyMYcHIOOR6j5h+dNv9Pls4UaYjezldo6YAUg5/4FRZiVam3o9SvaW813dRWtvGZJpnCIo6lieK+l/Begw+HfD1vpseGkUbpnH8ch6n+n0FecfAvwz5sz+JLuP5I8x2gI6t/E/4dB+NewV7OXUOWPtHuz4LijMvbVVhoPSO/r/wPzCiiivSPkwooooAKKKKACvn79vD/kj9j/2GYf8A0XJX0DXz9+3h/wAkfsf+wzD/AOi5K0pfGjHEfwpHkf7Bv/JWtT/7A8n/AKNjr7dr4i/YN/5K1qf/AGB5P/RsdfbtXiPjMsF/CCvPv2j/APkhXjD/ALBkn9K9Brz79o//AJIX4w/7Bkn9Kyh8SOip8DPiH9m7/kuvhD/sID/0Fq/R+vzg/Zu/5Lr4Q/7CA/8AQWr9H63xXxI5MB8D9TlPjH/ySfxZ/wBge6/9FNX58fBD/ksPg7P/AEGbX/0YtfoP8Y/+ST+LP+wPdf8Aopq/M2yFy11CtmJTcl18oRZ3l88bcc5z0xVYdXi0ZY52nFn6u0V+aP2X4q/8+/jb/vi6o+y/FT/n38a/98XVT9X/ALxp9e/un6R6zfwaVpF5qlycQWkDzyHP8KKWP6CvzG1zUtW8deOrjUJi0+p61ffKp/vSNhEHsMgD2FfbEX9rxfsa3A1NbwaiPDEwnF1u80HY2d27nOPWvkD4BpFJ8avByzAFP7WgPPTIbI/XFXQXKpMjGSc3Bdz74+EXw70L4c+E7bSNKtYvtWwG9vNv7y5lx8zE9cZ6DoBXYyxxyxtHKiyRuCrKwyGB7EU6iuRtt3Z6MYqKsj5W+JP7KNzrHjO/1TwprWl6Vpd04lSzmic+SxHzBdvG3OSB2zjtXr/hXw5rfgr4Mad4Z1PU4b+5sF8l54VYKYt52qM88AqPwr0qqPiCD7To13D1JiJH1HI/lXLmfPXwdSmnq4v8h4WlTpVlNLqZHhbRNKk0u2vGtxNJIm4mTkA/TpT/AIgaTNqfg69sLBSku0Okacb9pB2/jij4fz+boZiJ5ilI/A8/1NdFXDlFKhLA05U4pc0Ve34ndUr1KOK573cXdXPMvhP4q0220+Lw1fx/YLyF2VTINolJOcHPRu2DXd+I9OXU9KkgAHmj5oj6MP8AOKxfHPgjTfEkRnUC11AD5J1X73s47j36iuS0PxXrfg2/XQ/FkMstqOIrgfMVX1B/jX9R+la1IL2bw9dXg1a/+Z6k6EMwk8Tg3apu4Pf1j39DtfAupNcWTafOSJrbgA9Sv/1un5Vzf7SVj9s+E2ouFybWWKce2HAP6MavanPDZava+ItLlSeyujlmjOQT/EPxHP1rX+IVqms/DrW7eLDrcadKYyO52Ej9QK4srqydGeDqu86enrH7L+456Evq+Oo4haLmT9Gnqjxr4b3x8Qap4JhJ3/YrWOJ/YxM55/IV9DO6xoXchVUEknsK+b/2WI/tWuNIRxaRyN9N20D+Zr2j4h6o0FimmW5JnuuGA6hPT8Tx+dejl93Tcn1Z1caThhcW4LaK/Ftv9TN0hW8TeLpNSlUmztSNgPQ4+6P610/ifxBpPhvSZNT1q9jtbZO7Hlz/AHVHUn2FcH4r8eaD8MvD6acxW+1t18z7JG3IY93P8K/qccVxPhnwJ4s+KOrR+KPH11PaaX1t7RcozJ6Iv8C/7R5P61tUr2fJTV5fl6nBk+RWw/1vHS9nTet+sn2iv12K/gmS6+I3x5Xxhpmn3Gn6VZkNLMBjftTaAx6bmyMgdq+hL/TNPvlxd2cMp9SvP59aTRtL0/RtOi07S7SK0tYRhIo1wB/iferlVRpezTu7t6izjHwzCpHlhaEEoxT10XfzPPns4tJ8fWdrpZdA23epOcA5yPpivQa4jQ/9P+Il7ddVgDAH6YQf1rt62PnsElabjtd2Ciiig7QooooAKKKKAK+pXkGn2M17cvtihQsx/pXgmvancaxq0+oXGd0jfKvZV7AfQV2Pxa1/7RdLoltJ+6hIa4I/ifsv4fz+lcB+Nd2Hp8q5n1PnM0xXtJ+zjsvzFoooroZ5QU6m06kgCnwSNDNHMhw8bBl+oOaZRTBM7n4q2631jpfiS3GYpohHIR2zyv8A7MKyvhr4hi0PV3jvGK2l0Art/cYdG+nJzWx8P7y11fR7nwlqTYWRS1sx6juQPcHkfjXFa5pl1o+pS2F4m2SM8Hs69mHsawilZ05Ho1pyjOOKp9d/Xr957hquj6J4jghkuoo7tE5jkjkPQ+hU9KS+vtH8L6Oqs0VtBCuI4VPzN7AdSa8HhuJ4f9TPLH/uOR/KmSO8jbpHZ29WOTUfVns3obvNlrKMPefU63wr4tNn4wutUvwRBfEibHOwZ+U++On0r0zVNN0TxVYRecyXMSndHJDJyufQj+VeCVJDNNCd0M0kZ9UYj+VaTo3d07HNh8wdOLhUjzJnu+n2Wh+FNMdY3jtIM75Hlflj9T1+gryPx3rq6/rzXUIYW0aiOEHqVHc/UmsOWWWU7pZXkPq7E/zrS8MaLc69q0dlbghfvSyY4jTuf8KUKaheUmOvjJYlKjTjZdj0H4M6a0OmXWqSLg3LhI/91ep/M/pXfnpUGn2sNjZQ2dsmyGFAiD2FT1xzlzSbPocNR9jSUOx4rottpOoW+t+KfFIuroQ3QjMMTYI3HjuDjkAc9jV3WdOsPDeu+G9a8PtNDHfMpMDuSdrbePXkNjHrUt58NvEVzdXkv9rWirdSF5FBcB/myMgDBrprfwT5mvaZqeoXQlTT7SGJIVBwZEH3sntnnFQblb403lzB4ftbWCQxJd3IjlYHHygZwfb/AArzjUZD4a1mex0DXZHR4xFPPH8q57gEdQPUc9a9T+K+m6jq3h6K002y+1S/aFZsYyoAPIyfwrl/B3g/VrW/k0nXNFtZdMuQWlnGCwIHy4YHK8+1AFz4SanqDa3qOj3Gpf2lbRRiSOYOzrnIHylucHP6V6XWR4b8N6T4fSVdMtyjSkb3ZizHHQZPategAooooAKKKKACiiigAooooA4r4g+FNS1fUbPVtFvFtr23Qx8uU4zwQw6Hk1yP/CKeMPC19He6QqXs00JWSSNAxjY9R83P/Aq9furiC1t3uLmZIYkGWd2wAPc1jan4u8O6bIsd5qUaO0ayKAjNlWGQeB3oApfDLQLrQdBdL/Au7mUyyKDnbxgDPrx+tZWp3+qar8VLbR7a5MNlp4WeVAxAkwATnHX7wAFdX4e8QaXr0c0ml3DTLCwVyUK4J6dRXJ+N9D16z8TJ4p8NKJpzGEnhwCTgY6dwRjjrxQB5/c6TfXGm6xrAu5Qlld+W8TM2SrN1B+te2+FJIZvDOmyQM7Rm1j2l/vcKBz715zfL4/8AFsa6Xdaamn2bODKxiManB6nJJP0FeoaVZx6dpltYQ5MdvEsak98DGaAK/iXVoND0K71W4+5bxlgv95ugX8TgV8u6vqF3q2pz6jeyGS4uHLMf5Aew6V6/+0PqTR6Tp2lI2PPlaWQeoQYH6n9K5j4K6LZ3N9feINSjD22lx71DDI34Jzj2A/MivHxrlWrKiuh95kEKeX5fPHTV29vvsl82cvD4R8UTWgu49Bv2hI3BvKOSPXHWsV1aN2R1ZHU4ZWGCD6EV2N58SfFMuutqUOoPFCHylqAPLCZ4Ujvx361ufGSws7/SNI8ZWMIj+3oq3AA6krlSffgj8BXHKjTlBypt6dz3qeOxVKvTp4qKSns03o+zv+h5jWnpnh/XNTQPp+k3tyh6OkR2n8eldj4A0HSNO8OzeNfE8Xm2sZxZ2xGfNbOM4788AdOCao618TvFF7N/oVwmmWw4jigQcD/eI5/SkqMIxUqj36IqeOr1qsqeEgny6OUnZX7K2r8zi5EaORo5FKuhKsD2I6imj8qdLI8srySMWd2LMT3J6mm1zHrK9tT2/wAJXMfxC+HFzo+oMG1G0AQSHruA/dyf0P4+teOrBfR3M8apKJoQySgdVAyGH86634H6k1l45iti2I72J4WHuBuX+X61L8UIrjRfHupJZRKVvY1n+5kjKkNj8d1d9V+1oxqPdaM+ZwqeCx9XCwXuyXPFdF0a/rsc5CmvTTJb5uVLcjeMADpkmol/tW6gwjSzxsCpVVyAF49OOvanf2tqEMjb0jLb9+GTIDcEGo7G+vkEdtbqD+8BUbf4twI/UCuTQ9dRna/LEkCazbgbROoEat8vICkcfoTSk62g3MLpdrYyR0JOcfmf1pn9r3ixmH5FHAOAQcqMdj6cUiatdqxb92csWIK5BJYMf1FF13HyVHvFCS3WoRTnzZpklU854IPB/oPyq7oFhqHibXLXS1kdzI+WY9I1wNzfgB/Ks69vbi8fdNISODtH3Rxjp9BXtfwW8M/2Vop1e6jxd3ygqCOUi7D8ev5VvhqLrVOXp1ODNcdHAYV1LLnei9f+Adzpdlb6bp8FjaxhIIECIvsKS/vrax8r7RJs82QRr9TVonAyeBXmvinUzqWpsyN+4i+SP39T+NHEmeRybCqcVebdor8/kl+Nj83weGliqr5n6s9KorF8Ian/AGhpgSRszwYR89x2NbVexgcZTxuHhiKT92Sv/wAD5HNVpypTcJboKKKK6zMKKKKACvn79vD/AJI/Y/8AYZh/9FyV9A18/wD7d6s3wfsdqk/8TmHoP+mclaUvjRjiP4UjyL9g3/krWp/9geT/ANGx19u1+W3hXxH4i8K6i2o+HNUvNLu2jMTS252sUJBKn2yB+VdR/wALm+LP/Q9a5/38H+FdNWi5yumcGHxUacOVo/SGvPv2j/8AkhfjD/sGSf0r4v8ADXxh+Ks/iPS4ZfG2tSRyXkKOjOCGBcAgjHpX2j+0cCfgX4wABJ/syTp+FYOm4SVzsjXVWErI+IP2bv8AkuvhD/sID/0Fq/R+vzh/ZuR/+F6+EPkb/kIDsf7rV+j1XifiRlgPgfqcp8Y/+ST+LP8AsD3X/opq/Pn4H/8AJYvBv/YZtf8A0YK/Qb4xAn4UeKwASf7IuuB/1yavzR0y6vtNvrbULCWa2u7aRZYJo8ho3U5DA+oNVh1eLRnjXacWfqzRX5vf8Lm+LP8A0PWuf99j/Cj/AIXN8Wf+h61z/v4P8Kn6tLuafX4dmfoj4l0uLXPDmpaNPjyr+0ltnz6OpX+tfmPH/angvxshkjaHU9E1AEo3GJIZP8Vr7o/ZF8R6/wCKPhGNT8R6lc6jejUZ4hNP94oNuB+GTXJftRfASfxldv4w8HRxDXNgF5ZkhBeADAZSeBIBxzwwA79SlJQk4yDEQdaCnDc9v8A+K9I8aeFLHxFotwk1tdRhioOWif8AijYdmB4Irer8y9J1z4gfDHWJ4bK81jw1e5xNA6tGHI/vIw2t9cGtjXfjl8VNcsH0+88Y3gglXY62yJCzg9tyAH9abwzvo9BRxyt7y1Poj4o/tSweFvHOo+HtF8O2+sW1i4ia7+2lA8gHzgAKeAeM56g17P8ACPxXdeOvh3pnii90oaY+oI7C3EvmAIHKg5wOoGeneviX4JfAzxV8QNVt7m+srnSvDocNcXs8ZRpV7rEDyxP97oP0r790jT7PStLtdM0+BYLS0hWGCNeiIowB+QqK0YRXKtzTDTqzblLY5nwKTa6vqWntxtOQP90kf1FdhXE6s8+h+K31P7M728o5I4ByORn1yKt/8Jta/wDPjP8A99CvjstzLDZfTlhcRLlcJSSunte6Z7uIw9SvJVKavdL7zq6oa7pGn61YNZajbJNE3TPVT6qexrC/4Ta1/wCfGf8A76FH/CbWv/PjP/30K9B5/lrVnVX3P/IyhhMVCSlFNNHA+IvD+veCRM9jI99osrAuCM7D2LDsf9oV13w28RWWr6TcabLIMxxsfLY8hCOR9B/Wr7+NLN1Ktp8rKwwQWUgivOPE+mwf2gdU8Mxzae+DvhD4GT12Y6AjtXkzx+XU8THEUauu1tdn01X/AAx9FBvMKfssVHln0n3fn/mZX7Ks9tZaz4pjlbb5MSPk9kDMD/SpfiJ4s1yXxBDb+HIXn1u+c/ZkRN7QxjgMB0B9zwOTXM/D3SLy08RaxqDPNBCWMIjBKiQnDHI7gcfjXrnhnVvD+hPLc2+kTPfTqBPcsyl2A/hB7L7D+dfQ4WMpYdJaX/I83iXMcFDiB1Ktpxgk7dHKysn5Ld/cZ/wu+DtvpNwviDxfINV1t283Y7b44WPOST99/c8Dt6168K47/hPrP/oH3H/fS0f8J9Z/9A+4/wC+lrrp0o01aKPEx2ffX6vta9S7/BLsl0R2NR3UogtpZm4EaFj+AzXJf8J9Z/8AQPuP++lqnrHjOPUNOmsbSxnWWddgJIPX2HWtDglj6HK7S1LXwxiLx398/wB6WQLn9T/OuzrE8E2Mth4fhinjMcrMzup6gk8Z/DFbdBphIOFGKYUUUUHSFFFFABWJ401xNB0SW6yDcP8AJAp7ue/0HWtpmCqWYgADJJ7V4h4+15td1t3jY/ZIMxwD1Hdvx/litaNPnl5HDj8T7Clpu9ihPpepvpB16aNmtZZSplLZJYnk469e9R3ek3tre29nNGomuFR4wGByH+7z2rt59X0l9Pn0EWWoi2j04R+aY22qQNwcpjI+b+Kqeq/2be3Wnasl5dCS2t7fMH2GTBCkAtu6Y68+1daqPqjxZYWnb3ZXen/BMG38L6xNcXMKwxJ9mk8qV5JlVA/90E9TTD4b1lY792syPsGPtC7hlQRnIHcY54rsLy6trxrtLy3u7eGG/e7ikm0+SSKVGXGGXgg/WiXxBZ6dPqraVbTBs27+QbZ1yij95uBHyjB71PtJ9i3haC3f9a9P6ucbJ4f1RInkaFNqWi3h/eD/AFR6H6+1TS+GNZivY7OS2USyQGdPnG0oBzz6+1dTqGqWOof2g2lQXUsD6StpEI7Z2CuCSEOBxwRWhH4jt7i+vIJLW6lhgttsEq2rlopCm10IxkZ96PaT7DWEoXtzf1qcNY+F9ZvLJLqG3TZIpaJWlVXkA7qpOTWOwKsVYEEHBB7GvQdHvtJv/sWoXUMrm1tUtZ4TYvMF2/xK68L71wd+0b31w8P+qaVinGPlzxWkJNt3OWvRhCMXF7jIJZYJkmhkaOSNgyMpwQR3r0WzvdI8daamn6oVtdWiH7uVeNx9V9fdfyrzelVmVgykgg5BBwQac4c3qKhXdK6aunujT8R+F9W0OVvtVuZIM/LPGMofr6fjWJXc6B4+1KyjFvqMa6hBjGXOJMfXv+NajX3w71c77uy+xSt1/dsnP1Tio55x+JfcavD0KutKdvJ/5nmdJXrel+DfBepo09hJNcxq21ts5wD6etb+m+FPD2nuHt9Lg3jo8g3kf99ZqXiYroa08pqy15lY8n8MeENW1yRWSE29rn5p5VIGP9kfxV6/4c0Ox0GwFrZR9eZJG+9I3qTWoBjpRXNUqymexhcDTw+q1fcKKKKyO0KKKKACiiigAooooAKKKKACiiigAooooAKKKKAPOfjXLNIuj6b5pit7mc+a3bI2gZ+m4mma/wCDXvvGumQyWc8+kx2SQSTK2MbVYDJ9eldV468NxeJtH+ymQQ3ETb4JCMhW9D7GuGbQPiUsP2FtW22wGzeboAbfrjdQBofBtha3+u6QmySO3n+WUDlgCy8nv0z+dafjbTfGV5rAk0LVFtLHyRuBl2YbJyememKt/DzQ9P8AD1nLax6hb3d/MQ9wUcE4HAAHXAz+tY/xePiO4Nrp2kwXUtpNGTOIIySxzwCR29qAOCvrvxLLq/8AZdvr15qk5O3/AEa4dlLegPGcevSvafCFnfWHhqytNSffdRx4kO/dzknr3ryzwzZ+OtGiZNK0AQyP96aSBd5Hplj09q9R8Hvrb6Ih8QoEv97bgNv3c8fd46UAeU/tElv+Eh0wH7otWx/33U3w7+X4OeJ3j/1mZQcenlr/APXq5+0Vp7Nb6VqiqSEZ4HPpkAr/ACNZXwQvbe5g1nwtdSBBfwlos9ztKsB74IP4GvGkrYySfX/I++pvnyKnKP2Gm/lLX/M8yr1bxBz+z5pRf7wlTb/38f8ApXAXPhnXLfXDop064a7EmxVWMkNzwwPTHfNd18X5odH8KaF4OilV5oEWSfaemFIH5ksfwrmoRcIVHJdLfM9fMasMRXw0Kbu+bm+SW50XjW80Tw54M8Pre2K38kMS/ZLRz+6Z9gy7juBk/nWB4X+IFrrepQ6L4i0HSzZ3TCJGiiwIyeBkHPHuMYqbxZbS+NPhno+q6WhuLvTl8u5hTlx8oDcfgD9DXF+APDupat4pso47SdIoZ1knlZCFjVTk5J78YxXRVq1PaxUFo7fM8nB4PCSwVSWIfvxcr66xd3t+fmHxL8Ox+GfFM1jbljayKJoNxyQp7e+CCK5mu5+N2q2+p+NWjtnV0s4Vt2YHILZJYfhnH4Vw1cOIUVVko7H0uVzq1MHTlV+JpXOg+G5ZfHmilOv2tR+Hf9K7X443P2HxrY3Ee4s1gVba204LMOv41zvwXsGvvH9nJtJS1V53PpgYH6kVq/Fm/tJviNOlwyGO1sxEMoHAfBboevLCuiGmFfmzyMU1POIpK/LB3+bZyy+IGyG+ygtuB+/wcEHJGPvcdfenRazNHGHaxZmIRjISfmC7een+z196amo6V5+fsKrHyR+6Vj9/JHXuvHtUn9s2rwiOS3YqIwmAAONoBGa57+Z6LprpT/ExHbc7N6kml2sEVipCt0JHBrSa8086m0wt1WEx7VxEDhs9SpODxxUepXS38tvFawFVQGNIwOclyQBjr1AqLHWqkrpctkbfwx8Nt4j8SRxzKTZW2Jbk9iOy/if0zX0WqhVCqAAOAAOBXN/Dnw4vhvw3Fauo+1y/vblh/fI6fQdK6C7njtreS4mbbGilmPtXvYalHDUuaenVn5jnmYvH4p8nwx0X+fzMLxvqn2Sx+xxNia4GDj+FO/59K4GrWq3smoX8t1JwXPyj+6vYVVr8L4jziWa42VVfAtI+nf57nqYLDfV6Sj16ml4e1FtM1OOfJ8o/LKPVT/hXpqMroGUgqRkEdxXkNdz4E1P7RaGwlb95CMpnun/1q+o4Czr2VV4Co9Jax9eq+f5rzODNsNzR9tHpudNRRRX6yfPhRRRQAVHPDDcR+XPDHKmc7XUMM/Q1JWT4i1pNHk0tHt2m/tC/jslw2NhYMdx9fu9Pek3bUuFOVSXLFalr+y9N/wCgfaf9+F/wo/svTf8AoH2n/fhf8K5jX/HJ03xe3h2OwtZJFihlMtxqMdvu8xmACqwyxG3t6int48sh4k1nRhZzE6bayTLPuAS4eNQ0ka/7Shlz9an2se50/wBnYiyahur9NtNfxOmXTdOVgy2FqrA5BEKgg/lVmRFkQpIqsrDBVhkEV5knxbiGl3F5Loe5ksBfRR21/HPuUsq7HKj923zjgj1rUX4k6fLh7WylniMdi4bzApBuZmi2kY4KFTkfhUqtB9TWWUYyG8PLdeXn5nYw6fYwyCSGyto3XoyRKCPxxVmuA034nadeXBtfsE0NwurjTWjeQfdJcCcccrlGGPUVe8OeNpNZ1CyUaLJBYagrPZ3DXUZkdACVdovvKrAHB598U1Vg+pE8txNNNyha3mv8zsGUMpVgCCMEEcGqn9l6b/0D7P8A78L/AIVzOqePbPT/AB/D4TmsyC8QlkummVVjUqzbip/gG3BbIwSKs+MvE2p6DeWEVr4f/tGK+mS2ilF4sX75t2FIIPGFzn3p+0jZ67ELAV3KMeX4ldXaV182bv8AZem/9A+0/wC/C/4Uf2Xpv/QPtP8Avwv+Fcnp3jyW88Wy+H20u1glguEt5jLqcYk3GNXOyMjLgbscdcGmw/ErTJINbl+w3X/EtlWO3VSCb4NIYlaP2MgK8+maXto9y3lmJ/k7PddduvU7eCGGCMRwxJEg6KigD8hT64288aXWkwxSeItAk0kSXsNr5j3aPDtkDfPvGPu7eQQOo5qGP4jWE120Vra/aYftlzapPFOrI/kwecWBHY9KPax7iWXYlq8Y3XdNNffex12o6bp2pR+VqNha3kf92eFZB+RBqhZ+E/C1lMJrPw3o9vIDkPFZRqw/ECuU074r6PdaTZajJZXEEc1nc3NwhYF7cwhDsI7lhIpB44Irf8L+JbzVdSlsL/RTpsywiZcXkc3B/hYLyjjI4Ix7041YvZirZbiKScqkLW9Ojt8/kdKOlFefWnxKW4bVmXS7ZYtNW7LD+0ozO/kbs/usbgDt69gc0wfFTT30YalFps7AaZJfTRNIFaJo5FRom44ILZz6fWp9tDua/wBk4y9uTy3X+Z6G6q67WUMPQjNM+zwf88Y/++BXIzfELRg+tG2aO8g0uxiumlt51cStIXVYhjo2VA/4EKqS/EzTre18OXN1YXEEesSyQzFmGbF4yFYSewY4J4x1oc6b3JjluLeig/6XN+Wp3PkQ/wDPGP8A75FHkQ/88o/++RXF23j6fUZIbXRdAlvr9/tDvCblY1jiilMW8uR1ZhwMVHc/EKSLX4dH/sVLe4e3gmkS+1GO3dDISNgU53MCD0PpU81Lt+A/7OxV2uXX1XT5nceRD/zxj/75FHkQ/wDPKP8A75FcBc/FXSbfQPEepy2cyy6Hemza23jdO27ClTjgHDfTaas2fxB+2eKzocOnWybXgVpJtSjjc+bGr5SMjL4DY46kUc1IbyzGJNuFkvNeT7/3l952v2a3z/qIv++BR9mt/wDnhF/3wK4LQPifa63BZLY6TN9turuW1+zSTBSjLGzo2ccq4Xg/X0rY8H+KNQ1yTUDeaF/ZtvYzSW8spvFl/exkblwAOOetXGrB2sZ1stxFHmdSNrb6rvbvr8jpfs1v/wA8Iv8AvgUfZrf/AJ4Rf98CuOtPHN9caY+tf8IveLo7W01xb3XnoS6opYF06oGA4PPUZxWa/wAUlh8NNr02jxSQiW3j8qz1GO4kHm5+8qj5SAOh680e2h3KjlOJk7RhfW263fTff8j0P7Nb/wDPCL/vgUq28KsGWGNSOhCgGuH1b4iG30/VdS0zRv7SstMePzZlu1QMkkSSK6gg5++Bj2qDW/iNd6Pd/Y77w/BDcJY/bZkk1WJMJuYBULAb2wucD1xQ60F1CGU4mVrQ381fZPa/mvvPQ6K4PTviImoeJBpFrpsKLug+e51COGUiWNXG2IjcxAbGB3Fd5VRmpbGGIwtXDtKorXVwoooqjnCiiqurX8GmadPfXTbYoULH1PoB7k8UCbSV2cl8VvEH2DTRpNs+Lm6X94QeUj7/AJ9PzryWtS8vI9a1S5v9Tu5IZJWyoSLzOOy9RjAxSPZaakgjfULtXPRWsiD+W6vRpxUI2PlMXVliajn06anf6ZrGl/2Zp93PLEbjUo47C6BYZRVDgsfTqKoajf2ok160t7mPybPTIra3YOPnKnJI9Tk9q402ukqxVtSuAQcEGz6f+PUfZ9H/AOgnP/4Cf/ZVKpK9zZ4ubilZfeu39M6DU9YvJPCOiq2qTPLJNKtwDOSzLu4D89Metbuqaho76p4kWGNVuW04qbn7SCkvyDCqvTP0PauDW10lmCrqdwWJwALPkn/vqlNnpYUsdQugqttJNkcA+n3utNwRKxE12e3VdFY6vwFMi+FbyFZB5pvAwRb4WzEbRzu9PatDQrp/Jkt5ZoiEvndimp7JYs/xMx4lFcF9m0f/AKCk/wD4B/8A2VL9m0jH/ITn/wDAP/7Kk6abY6eJlBRVlp5o9A0a7haPykvoZ7eO9lYXEd6IJIwW++6nAcdxXnOq+WdUujFN58fnPtkxjeMnB/Gp/s+j/wDQUn/8BP8A7Kj7PpH/AEFLj/wE/wDsqqEVF3M69WVWKi7aeaM+itD7PpH/AEFJ/wDwE/8AsqVLTS3YKmpXLMegFlkn/wAerTmRzqm/L70Z9Fav9n2OQPtl5kttH+gnk+n3utRm20oEg6lcAjsbP/7KlzIXspL/AIdHpfwii2eFnk/56XLn8gB/SuOt/jhb6T4u1fw9450OfRk0+7EB1K3JuLRQ43R+YwGYyykHv36YruPBklvpPw8ivrqXybeKCW4lkI+6gLEt+QzXzRpGnaC98PFfjrwj421Tw1rN0jHWL/UVEThiFjklgiAIXGACScDGK86o7zZ9ZhI8tGC8j68s7m3vLSK7tZkmt5kEkUiHKupGQQe4IqWobC1t7Kxgs7OJIbaCNY4Y06KijAA9gBU1QdAUUUUAFFFFABRRRQAUUUUAFFFFABRRRQAUUUUAFFFFAGH4303VNV0T7LpF4bS581W3+YU+XnIyOe9eReMdBn0SMJqniFbu9fkWyF3OPViTwPwr2bxXNfW/hy/n00E3aQlosJuOfYdzXimnaL4vfUhqUejXc9yW3+Zcw7gW9Tu4zQB1/wAHvDGpWV2ddvF+zxSQmOOJh87gkHcfQcV1fjuTxRHbWv8AwjEavK0hE2VU4XHB+bjrXP8Ahq2+Iz67aXGsTlbJX/fRmSMZXB7L1rqfGei3GvaQLO21CSxkEgcSLnkAHg4I45oA4r+yfijen99qq2wPpMq4/wC+BXX+BtJ1nSbG4i1rURfSyS71fezbRjGMtXD6hpfjbwram5XxPbm2ToJZzg+wVx19hW38L/F+q+Iby5s9RjhYQxB1ljjK5OcYPagDpPG+hx+IvDN3pbYEki7oWP8ADIOVP58fjXzGftmmaiRmW1vLaTGQdrRupr62rzT4t+AG1jdrejRD+0FX9/COPPA7j/aH6152PwzqLnhuj6rhrN4YWbw9Z+5L8H5+TOCX4peMFtPI+2W5bGPNMC7/APDP4Vx99dXN9dyXd5PJPPK255HOSxqORHikaORGR1JDKwwQfQim1406s56Sdz7/AA+Cw+HblRgo37I1PDviDWPD901xpN49uzffXGUf6qeDW9qnxM8XX9o1q19HbowwzQRBGI+vUfhXG0URrVIrljLQVXAYWrU9pUppy7tATk5PJoor0X4WfD+bWLiLV9YhaLTIyGjjcYNwR/7L796KVKVWXLEMbjaOCourVdkvx8kdT8JNMi8LeDL3xPqo8priPzAG4IiX7o+rHn8q8yOpRX97Jqd7JALiW/M0okTcTG3UDg8Cu0+J3i2z1zVoPDdlNjS4pMTyRsAJXA4APTaD+Z+lcPPYaaYxILho9kQLoCpJbYDxz69a6sRNaU4bR/M8HLaUm54rEpqdTX0j0X9eRPFdac8UBkNsr5l3ZjGA3zbCQF5A+Xv+FYtyc3LnfG5z96MYU/QVrHRrUuqLfDqM5Zfu5ALDnpg59eKmGj2MEYW4mfdKqYfgBWJXP6Hn2rmabPWp1aNN3Tepz9ek/BDwz/aGqtrt3Hm1s2xCCOHl9f8AgI5+pFcFpGm3Oq6tb6bZrvmnkCL6D1J9gOa+nPDuk22iaNbaXaLiKBAue7Hux9yea7MBQ9pPmeyPI4mzP6th/YwfvT/Bf8Hb7zQrjfHuqbnXTIW4XDTY9ew/rXS63qEem6dLcvgsBhF/vN2FeXzSSTTPNKxZ3YsxPcmvm+O87+r0FgaT96e/lH/g/lc+NyrC88/ay2X5jKKKK/ID6MdVjTbuSxvorqL7yNkj1HcVXorSlVnSqRqQdmndeqJlFSTi9j1mzuI7q1juIWykihlqWuN8BaltdtNmbhsvDn17j+v512Vf0LkeaQzTBQxEd9muzW/+fofH4qg6FVwYUUUV65zhWJ4v8P8A/CQWtnGuoT2E1ndpdwzRIrEOoYDhgQR8xrbopNJqzLp1JUpKcXqji28D3Ta2NZbxLdPeNDFDM72cDeaI2ZlPK/KfmI4xVdfhdoSeXcRXV8moebPJNd+cS03nKwkDKflGQ3YD7orvKKj2UOx1rMsUvhnbppZabW06eRw0nwz0UWEtpazzWa3FhDZ3PkqoE3lMpSRhj7/BGe4NPk+G+kf2xquowXNzB/aVzbXMkS42I8MnmfL6BmJJ+prtqKPZQ7B/aWK199/1b/JfccQfhro5vdKvftFz9o02+lu1cY/eiRy5jbjlQx4/+vTdK+G9lp+t6XqCardyQ6S7Gxt3jj/dIVZfLLhd7KNxwCeK7mij2UOwf2limnFzdtV997/m/vOA8VfC7S/EGr3d9PqV3Al3MlxLEiRk+YqBAQ5UsFIAymcGuq13RIdWbTWmmkj/ALPvY7xNgHzMgIAPt81atFNU4q+m5E8diJqKlL4dvLp+Rx58ENH4g1HVrTXLi2F/MZpYhbRNtbywnyuV3LwAeDWevwl8MxQQR2sl9bNHam3eRJ2LSHcrq/zZCsrruGABknivQKKXsodi45lio/DNrbby0V+9vM5JvBbXYhbWdf1DVZIr2G6HnqgjHlBgEEYG0A7jk9TxUb/D/Tftz3Ud1PEGu7i6EaKoVTNB5JAGOgHI967Gin7OPYlY/ELaVvu/I4P/AIVb4fa8huJJLlgukf2XMgIAmXYqCQ46PhRyPQelXfDHgeLR/Eja/Nq1zf3htTalpIY03JkEFiigs3y/ePWuvopKlBO6Q55jipxcZTumrfI4e2+HqQRaparrdwbPURdb4TbQ7lM+4sQ+3dwWOOajvvhfo1zeX90l3dQNfaYunzqm3acbf3mMfeIRQfXFd5RR7KHYazPFJ8ynZ/L+uhxus/DvRtU1GW4mklit5xbLPawARpKIGdlBK4PJfJwf4RUdt8NNBt7vKyXDWW+5cWcjb0Hnxqkgy2W527uvUmu2oo9lDewlmOKUeVVHb/gW/LS+5wmlfDeHR7Cxj0bX9Ssry0jlh+1hUd5YpH3lXDAg4PIPUVOfAZj1mLVLbxBfLMLeG3la4iiuGlEZJDFnUkMdxyRiu0ooVKC6DlmWJk25Su3votb69u/3Hnt78J9Du7qW4lvLvfL9qL4xhmmLEMRjkpvfb/vVo2HgYWPiJ9WtNZnRZXhaWBraJw3lxqgAYruXIXsR1rsaKFSgugSzLFSXLKd1a2vbc4nTPhvo+n6poGpQ3Nz9p0ZJI1bgeerbsBx/s72wfeuh0LQ7fSYtRjjkeZb+9lu5A4HBkxlR7cVq0U4wjHZGVbGV6y/eSv8A8O3+bZxlr4D+z2T6WPEerNpK281vb2W5QkSyKVwSBlwoPyhs496Sw8BLBYWtlc6zPdQ2tzbXEI+ywx4MJ4BKqNwPQ5rtKKPZx7GjzDEP7X4L79t/zOKs/hxpNnoOv6La3V1Ha6zP5zLwfIHGFT/ZGOAelWvEPgTRtev7q71INK09ilmvyjMOxy6yIcZDAn9K6uij2cLWsL+0MTzc/O79/u/yX3HIWngmS18SS61DrtxvnkhkuI3toW8xo0VM7iu5checEda6+iinGKjsY1q86zTm720CiiiqMQryn4s6/wDbL8aNbPmC2bdMQeGk9Pw/nXceOteXQdDknUj7VLmO3X/a9fw6141JcadJoxRredtUacu1wX+Uoe2PXNdOHhrzM8jNMTZeyi9ev+Q/UtSivNUhvEsYLNYwgMUAwDt7/U1q3fiCykLYt5pz5jOklwqsyBpAxUcnAwCB9e1R2N1o/wDZVvBevGV2bZI0h/eh/Nzv3Y6bOOv4U7HhUykuHVVkVdsbOQynblgSOMYbj/aro07HlLmWqktR0Wt6KJRI2lLvYOXZo1YZyNpAz/dznnqc1V0zU9Lt7Vo7jT0kdrjzCfLDZTIO0EnjGD69auJJ4bYCF/LVEkZlBLlcHy88gbugbA9ahvbXQw2nQ27LvlkiMmHbIjYDduJ4Bz6e9JW7Mp8+/Mh9vrWkoGkk09vPIT7kSBQynO4Y6dKmbxBpLStusGdWbeSYkHzYfDFQcHG4D3xmo7lPC8YnVcNKMAbHfaOvKkjk/dzn3xT0u/D8sK2jRQxQxzSsoPmYYblCliOcld2Pek0uzKUprTmRUl1bTZIZohYpGrQMqbIVBEhYnOeoGNo79O3WpbTWdOFtbpdWZkeK3WI/uUIOC2Rk9jkc9Rj3pIn8MiTa0JZMINzM4Y5Dbicdwdo/E1JEvhZo98jbSzo2wb8qMLuGe4+9709OzJTne/MipY3+lpp0VtdWrNIPMDOkakjd0OSckjj0wK0xqfh9niX7NGquHc5gQ+UcyYHueUGOnAqpH/wjbGFm2oGZTMpMmV+QcL/s7t2c846VUaHTV1eOQyxLYyFiF3M+0DpnoeT09qdk+4KUopWaZf8A7a0Tdu/svI8wMVMKfNgg7s9uARtHHNQQa5CL/TLqWNgbWN0lEcSrkktgjGM/e6cdKnZPC/m/K6hN0gBYyE4/hP4dMd+uahdfDkcJZWEsjL8qnf8AIT5Y56cj94fypJLsxtz/AJkT2+vW0aQgtcs0crFXMQ+VG3ZXG75s5+o9aw9Rktpbp5bVZVR2LbZDkrknAz34xya2rgeF1LLH84ZcblL/ACkK3Kg+rBevqams7Xw/d3v2W3CNNLcKkG1nHyEjB5HLdcjp6UJpa2JlCU/dckd34gtJIfhZe2MWmtqTDSmiNmJhEZgY8FQ54U4zzXjPw/1Lw78S/hv4a+HkXiq7082Ukb39lfxAXN/bxsWSONvusuQo3Lzhegr0b9ojXxongSO1jvdXtJ9Vu0sYm0u2Se4IZWLBUYgHKqRxzzxXmHwQ0T4UX/i7RrePW/FmoeI9IQvYWmsRPCLdU5O1Au0AZzgt1rz27n1UVypI+mAAAAOAKKKKBhRRRQAUUUUAFFFFABRRRQAUUUUAFFFFABRRRQAUUUUAMnMggkMQBkCnZnpnHFeWfbvipqRIitXtFPcRJHj/AL65r1avNNW0T4jw6ncXOn6w08JkYxr9oHC54BVhjpQBFZeE/HtzdwXGoa7sEciuUa5ds4OcYUYr0TW2vl0i6bTFVr0RnyA3Qt2615dd+NfG3h6dINatrR2YZCyKuSPX5DXpWh3q674at71kEYu4MsoOQCRgigDz608G3uoTnV/HOsqkatjy/PH5buij2Fdrbah4f0PULLw7axrbyXK7oUjj+VhzyW7k4ryqC4tV+H+s6Fe3Ecd1bXwkgjdvmcg4bA/A/nU2q+JrG6ufCt5DJJ9s09US6yuBgFeh79/zoA9uooByMjkUUAct4x8C6F4lzNcwm3vMcXMPDn/eHRvxrzDWfhD4htXZtOuLW/j7Zby3/I8frXvFFctXB0qru1qexgc9xuCXLTlePZ6o+a2+HfjNX2/2FMfcSJj/ANCrQ0z4U+LLtx9ohtrFO7TTAkfgua+hK5j4pSajD4Iv7rS7qW2uYFWTfEcNtBG4Z+mfyrmll1GCcnd2PXpcU47EVI0oqMXJpXs+vzOV03wL4P8AB0S6l4m1CK6mX5lE2Amf9mPqx+ufpWB4x+IV34km/sPQQ1jYyZVpW4klAB4wPurgdBz/ACrza6ubi7nM91PLPKeryOWY/iaW2mlt5lmhYpIucEduMVwTxenJTXKvxPpaOSvn9tip+0qdL7L0X9ehqroMzSpF9oiy5+X5T0wpyfT7woh0T5yk90qMEV8BGPBYDrj3/CssTzBtwmk3c87znnrQJ58AedLgAgfOeAetct49j1HTrfzfgan9hSmV1+0RIFXed2cAE4HOMH8KzpnnZgs7SNtHyhyTge2aRbi4GMTyjAIGHPGetbfgTQJvE3iSCxJfyB89w/8AdjH+PQVSjzyUYrcmdT6vCVWtLRK56T8C/DP2WyfxHdx4muAUtgR92Pu34/yHvXqNR20MdvbxwQoscUahUUdFA6Csjxfqn9n6aUjbFxPlU9h3Ne1iMRRyzCSrVH7sVd+f/Ds/KcViKuZYtze8np5I5fxlqn27UTBE2YICVGP4m7n+lYVFFfz1mGOq4/EzxFXeT+7svkfS0aUaUFCPQKKKK5DUdRRRQA+CWSCZJomKujBlPoRXp+jX0eo6fFdJj5h8w/ut3FeW10HgnU/sl/8AZJWxDcHAz2ft+fSvtOC85+oYz2NR+5U09H0f6P8A4B5mZ4b2tPmW6O+ooor9sPmDJ1HSLu6u3ni8Q6pZo2MQwiHYvHbdGT+tV/8AhH9Q/wChs1v8rf8A+NVvUUAYP/CP6h/0Nmt/lb//ABqj/hH9Q/6GzW/yt/8A41W9RQBg/wDCP6h/0Nmt/lb/APxqj/hH9Q/6GzW/yt//AI1W9RQBg/8ACP6h/wBDZrf5W/8A8ao/4R/UP+hs1v8AK3/+NVvUUAYP/CP6h/0Nmt/lb/8Axqj/AIR/UP8AobNb/K3/APjVb1FAGD/wj+of9DZrf5W//wAao/4R/UP+hs1v8rf/AONVvUUAYP8Awj+of9DZrf5W/wD8ao/4R/UP+hs1v8rf/wCNVvUUAYP/AAj+of8AQ2a3+Vv/APGqP+Ef1D/obNb/ACt//jVb1FAGD/wj+of9DZrf5W//AMao/wCEf1D/AKGzW/yt/wD41W9RQBg/8I/qH/Q2a3+Vv/8AGqP+Ef1D/obNb/K3/wDjVb1FAGD/AMI/qH/Q2a3+Vv8A/GqP+Ef1D/obNb/K3/8AjVb1FAGD/wAI/qH/AENmt/lb/wDxqj/hH9Q/6GzW/wArf/41W9RQBg/8I/qH/Q2a3+Vv/wDGqP8AhH9Q/wChs1v8rf8A+NVvUUAYP/CP6h/0Nmt/lb//ABqj/hH9Q/6GzW/yt/8A41W9RQBg/wDCP6h/0Nmt/lb/APxqj/hH9Q/6GzW/yt//AI1W9RQBg/8ACP6h/wBDZrf5W/8A8apY9BvlkVj4q1lwCCVYQYPscR1u0UAFNkdY0Z3YKqjJJ7CnVwnxW177NaJoltKEnusec2fuR57/AF/kDVQi5OxjXrKjTc2cxrF9b+LvE87XF2LexgTbbkuF4zjdg9c9fpVWz0fRmliZr4vtwZIzIi7+IycE9ANzZ/3TWPc2ENtrK2LXSXEW5Q0sA3cHrgetXpPDszTlY3CxlsKWJbHKAZIA67wegrvslomfM80ptylG7vqOt7LSphcNNOIlS5lChGG4oNu0DPbk/lVu30HTZJFgS+V2l+UEsu4ESAEgDtt7896onw7NsZluE6ZXcjDtnnP3fxp8WgtDdRb7/wAoGVY1ZY2D7ixXgdvunmh+oKLvrA0DpGhRzwWtxNJGySfvCZFBdCyDk/RiQfQVn6bpum3EFws0jxTJclVHnIMptYgc8ZJAGenNVrXS59QkmZbgs6zBGMgO45ONxz/+up/7CWWGAw3GHIJcPGQcbmGQP+A9KNuofE7qGgsWl6e13exNfYjg27HLqAQfvAnuR044NW/+EfsFt5pJL/iPgssiFVP7wjPr9xeBz81Vrfw8xnj82cGMuuQFIJUlc89m+ccH3qCPST9pgtmuWEU8bSgqpIyoJxjue1DfmCjbeBpz+HtLhuWhk1BlZeGVpI8gbsb/AKAc7etUb6x0uHTZmt5pJriN4fmMihSGXLYHXg8VDcaPOJrYPcB3uZAhZgeGIBzk/eGGHIqUaCxAZLtHXbubEbZAIBGB360L1CSvdRgaE+maSZ450aNEzFm3Eq5QFjuLksd3T+HsRwKifSdHk86aK/KJgsFLp+7+/wBfUZUAAc/NUSeHW8pladPN3gAgHYF+fPPc/J0qBdDy4U3sWTkghCRjfsB/EmhepTT6wLGq6dplnp8/kXCzTbk2bnUnG4gsNvZhg46irQtNGju5YLiO2EJvEWOUTEnym3ZOQcDkAZxxmqA0CSQoI5kB+UMDzjIzn6VlXtv9lupIN6ybT95ehoSv1JlLk1cDWvNOie0lnC29tcrKF8hJ1Kbducgkkk9e/pV34Y2n2rxdbuRlbdGlP5YH6muYFekfBmz/AHd/qDDqVhU/Tk/zFTUfLBlYSKq4iNkcr+0x4k8P2N/oOn3GvXWh6/p8o1bT71bE3MEeN0eJlHIVskZwelT/AANM3i7xZdeOtY8aaD4jv7SxGn28WkwvGltG7byzhwGDsR6dAa5b4wan4Nm8b+KbDxJq2u6BPqVta6YLu60pmtPIikEriJ1OSHPBJHGO9eh/Byw0nRNH8VeMI9Q0mXS9W1GW+iuLE/uY7SNAqL0GCoVsjHXNcB9Uatv8UvDH/CwLvwPqb3GkavCwFuL1RHHeKRw0TZwc9gcE44rua+P7vT9H8ca2b/xp8Sv7Mm8USotrayaCscrwxsVgcFi3kqc/K2Ru719Y+HNLXRdAsNIS5nuls7dIBNO26STaMbmPcnFAF+iiigAooooAKKKKACiiigAooooAKKKKACiiigAooooAK4T4ha/4kt9TTRNA0+UvLGG+0IhY8kjA7L06mu7rP17WdO0OzF3qU5hiLbAQpYlsZxx9KAOJ8N/D1Yd+reJnbULzBk+z79y56/MT94/p9a6bwL4it/EWmzTW9mbMW8vleVkHAwCOnT6e1c3qXxW0qIlbDT7m5PYyERj+pqn8GXvBq+qs1jPBaXQ81CUOxWDH5QSPRv0oAd4p0nwDpuuXVxrN3dyXUzmZraPOBu57D+tZS+KvC1pJ5egeDknl/hacbj+XzH9a674hHwnpt1BquvaXJeXEq+XEFBIO3nBGQO/euXg8eXk0wsPCnhm1gdx8gVNzkDvhcD+dAHqGg3ct/otpeT27W8ssQZ4ipGxu4weau1heCJPEEmkM3iSMJdmUlcbfucY4Xp3rdoAKKKKACoNRtY72wuLOUZjniaNvowxU9FDVxptO6Pki+tpLK+ns5hiSCRo2HupxUQrtvjXpX9m+OZ51XEV8guF/3ujfqM/jXEivlasPZzcex+z4LELE4eFZfaSYtFFFZo6WKPxr6I+Evhn/AIR/w4stxHi/vMSz56qP4U/AfqTXmPwb8M/254gF/dR7rGwIdsjh5P4V/qfoK+gK9jLsP/y9l8j4TivM7tYSm/OX6L9fuGyyJHG0kjBVUEsT2FeYa9qL6nqUlychPuxr6KP85rrfF9zPcFdGscNLIvmTHdgKg9T2rk30W/ViuyNh5TShlkBUqOuDXwfHGMxOMmsJhoNwi/eaTs5dvl+b8jx8rpwpr2k3q9vQv3Ph0RWskovMukImIaIhcY6bumarnRWF+9p9oHy232jdt9s4rZF5cXdqjQ6fIxubdo133P7sKowWK9BSf6WzfLYw/bZbXyVn+0jy3XpkDua4auUZbUcZUabto9qmq1dtt2nHy89S44murqT/AC/ruY8uiNHDJJ9oB2Wi3ONvXPao9O02C4097y4vRbRrKIuULZJGe1bgNz9uFhNYrK0tmLcolwOAh5JPbrVS1aD7FeW39lyNbx3KFkNxgq/3QM455rmnlODhVTUdLSVmqnxJXV7K9krXs/kaLEVXHfttbYqvoMsfmCSdQUuEh4GQwbo360688PXFtJdq0mRDGroQv+sycY9uav3c+orNeR3NkqyRyR3bYkGFjTHA9elNudTvxotzcSWpFtdykwPvGY8nOD7ZFazy3KYKalCSaUntLS3Mtfny697X6kqtiG1qunby/wCCULnRY4UlQ36G6iXLx+WducZ27umaxwSDkEg9jXaXE15bQXdy+ngSSRE3AS6BUZGN+z8q5WXT7qG+SxdVE7lQo3cfN05ry89yynh5Q+rQavptJbv3fi6vXbqmdGEruafO/wAvnsd/4X1L+0tMR2b99H8ko9/X8a1a4PR1u/D+oJNdNCIJG8qVVlDEehwPSu8ByMjkV+r8NZjVxeEUMQmqsNJJ7+T+f53PAxtGNOpeHwvYKKKK+hOMKKKKACiiigAooooAKKKKACiiigAooooAKKKKACiiigAooooAKKKKACiiigAooooAKKKKACiiigAooooAp63qNvpOlz39y2I4lzjux7Ae5NeKXlrqWuTTatMyNPcOGVNw+6d3PsAFP5V0XxO1W51jUZNK02OWe2sAZLgxqSN3cnHYdPrmuW0xtVuIAlrdBUiZVRWcLlmzhRnr/Fx7120Ycsb9T57H4hVavJbRfi/+AK2iXccIkQ5mGSUUjjBboc88LmnppmswuswbYQ5fLTDgrk7jn/dP5VCJNaTy5FW6UBgyEJgZzwRx6t+tOC608LbvOAVSVDL8zBjggcZPLdPette5wJQ6JkV5HqMEKxXEjbJn3AB87zgc+4wRT5NO1HzGDMHZSQ2JQcFRkj6gU67bVXsxDNayrFboqFjGfkC5I57fez+VOWbXZFYoLlhIu5iI/vDHXp39e9PUlqN9bgulahl1aQFsthUlDFnUgHv2J60W+mX0t3GjTDDPgyLLuxhlBPXnBYU2KPWmBlVLgDY0m4jHykgkj8cGrEn9vJO0SyyMd+5mjX5VIbGc49Vz+FK77lqMezK66bqTswDYGQxLS4GcAgn8CKa+n6gt9Fbsw84g7CJcgAEgjI6YIIqe7GuQQSCczrDARGxIwOeB9R8vX2qIDWkmWfy7oSBGIYxn7pOT26ZP60XdhNR7MVtJ1PClto2Z+9MP3YG7k+g+VvypW0+8W9ube3lMjWwyWD44xnj8M0u7XVmclbreBufKdvm68e7fmaF/tuOSVtl0HmbEnycscH264zSVwtHswGlaoGEa9VcKAJejEZ/yaDpOp7wDjcWIB83OcDcf8afu18SBRHdq/GAIsHC9O3QelNWTWoy22OdCrByBFjBPQ9PfinqFodmJ/ZeqeSHDAjhgomG7oCOM9cEUS6NqO9zII9w6lpRzwSfrwD+VV5bzUIpGjlmlRxwQeCOAP5AUj6heMzMbhssSTgAZJBBP5E/nTtIV6fmMvbdrS7ltnZHaJipKHIzXsfgm3Ok+CIJDGWkMTXDJkAsTyBk8dMDmvKNNjuda1i0s5JC7TTAE4HQ/eP5Cu/8AjPrWlaP4OXRbzR7vWpdbf+zbTS7SUxyXLMpyu8EbVCgkmubES0SPUymknOVRbbHzJqc1lovxDm1T4h/DnxNfaPfzGSSLVZJXeydmyTDIjBJU56EDjgH1+k/iV/wifhj4OXWitY3VppV7bnTrSx06DM7POCFSNCeWyScE+teX/CTRtQj8dJ4eg1bxj4Lu7QLeTaBqdwl9aXlqGAbynI49Ohx/Lq/2ktf0lX0rRYbzXYNf0+ZNXt5tK04Xn2RV3IJJUJA2nc2O/Ga5D3Tg/BvhbTfEPi1PD0nj601TWTLavrMUtiYpktbQIY7WHGUDKwHmEHt35r6lrwH9nXw/4evdei1vQvE0WrWGhWslvFEbV4bkXNwQ081xuH3mKkKozgDrXv1ABRRRQAUUUUAFFFFABRRRQAUUUUAFFFFABRRRQAUUUUAFUdc0mw1qyFnqUPnQbw+3cV5HTkVepsq74nTONykZ9KAPJb7xFa2urPpfgnw3aSyRsV8/7P5jMR1K98e5NaWieONesNYt9P8AFmnC2juCFjl8soVJ4B9CM9fSqXww1bTPDd3q2l61IlndCf8A1kg+8Bxtz+vvmovif4h07xI+n6Tom67nE+RKqkDJGAq56/8A1qAPTNdj0n7EbvWIYHt7X95umTcE7ZxXlHijxVpKeNdO1zQlaQWyeXKuzy1ccjA/AkdK9dms47rS2sbxfNjki8uUZ+8CMGuS8Py+G7XxpP4c03RbeNreHc1xt3MXGMrk89D1z1oAXwT4q13XtYZbrRWtNOMRKShG+9kYyx4PGegrtq8/8Y6v4l8L+If7T3fadBldFMZx8hI5A7joSO1d7byxzwRzRNujkUMp9QRkUAPooooAKKKKAPN/j5o/2zwzDqsa5ksZfmIH/LN+D+u2vCxX1lrFjDqelXWn3AzFcRNG3tkda+VdQs5tP1C4sbhds1vI0bj3BxXiZnStNT7n6HwjjPaYeWHe8Xdej/4P5kFTWVrPe3kNnaxmSeZwkajuSeKhr1r4D+GN7yeJryPhcxWgI79Gf+g/GuLD0XWqKKPfzPHRwOGlWl8vN9D0jwZoUHh3w9baZDgsg3TOP45D94/57AVoaneRWNjLdTH5UGcep7CrNcH461T7TeiwhbMUB+fH8T//AFq6s/zaGT4CVVfFtFef/A3Z+V0Kc8biLzd76tlDTNS/4nUl9d3EkTShsuqhgCegIPUVqrqNg1wGjjLj7NJFc3EFuVUbuh2+1crit7wpeQ2NrqM0uxhsT92x++MnIH4GvyXI81rSqrD1JJRbcnJ3ey5n1trbWyvZ7nu4vDxUedLXRW/AuW11DC1haW0l2yQxSYmW3JD7j/dPVaj1Blk1LT5IrSVngYNPJHasgI3cYX8DWnFJYx31ultcRtCLB1QmUKeWGBnsazVuZoPEtnm4aKJtu8fa/NBGT1P9K+kxMfZ0o05zTTlBaJtK3Ja121bRavVq+pwwd5NpdHv8/wCuwJdw2V1qt5LbXRaeXEeFKEISTnJHFPvb60Jv2SKeN5jBM6NGfkIPzZ/xpmiXkd1qV9aahc7oZG3K0j8DY+QATVq/1Syl0/7flDLcukMsY67FcnOPcVNGrGphXONaKj77s0r399Se/XnjbyfkOUWqiTi76fpb8mLfavDNaah9oimVJEZLacxEBlYfd/Oo7++tXsLi0NneR2wt1WKVkO3K8qcY45PWlvJ2VtTuLjUIZrGeErBEsgbJP3cL2xU91qFr/pESTkziyGwNL+6b5eRj+9XZUrznz+1qpOzWsVdq8/N6NfDs2rK/fJRStyxf3+n9Mj1TUrOWG7UPIzTWwCxi2Kv06l+61X1FrJtSt9Y864VVaL5WtmAIGM/NVm/urSSyMFrcxQ3htYy8jYIdAOUB7H2purzxy6ZdvLcRoWjXa0VzuSU8cBD92oxknVjUc5xlZcy0drrme/Nuuqdo66edU1yuKSa6fl5f8EzPEd5Z3aFre4ikJl3bVtdjY56t3rofBOp/a9PNrK2ZrcAc/wAS9j/SuCq3o98+nahFdJkhThx/eXuK+ZyniWpQzRYqorRlpJK9rd9W9tzuxGBUqHs47rY9ToplvKk0KTRsGR1DKfUGn1+5RkpJNbHyzVgooopgFFFFABRRRQAUUUUAFFFFABRRRQAUUUUAFFFFABRRRQAUUUUAFFFFABRRRQAUUUUAFFFFABXPePNcOi6MfI5vbg+XbqOTnu34fzxW/LIkUTSyMERAWZj0AHU14h4l8SS6l4pXVE3GG3cC3TOPkB/ma2o0+dnDj8UqFOyer/q5j2t9fWhn+z3MsRuEKTYP3weoNLYX81kjLHHE25lcF1ztZc4I/OtFtexbCKO2dDhwJGl3N83UjirGo+IICZVtYmdJE25YAbfvccg5Hzfn0rt17HziUV9vYpx6xqjBJVUNsjZdxU4IAHPJxkYB4pv9uahuVv3e5VUcgnOMc4zj+EdKnPiKVhIHidlaR2CGT5QGA+XGO2OPxqUa5DPY3STLIk8iFFK8kj5iBn/gQH0FK3kWpJ/bKcuszPYm3EMSkgqGAPyoVC7Rz6Dqc0621yeG2EXkRMyKgiYgnG05yeefbsPSp9P1yK3tkV4HMkUSohD43YYHHTgcfU56019dLwhfspRRF5eY3C7Tx9044zt5HuadvIXN159fQSa91QWzPLbxCIgq5x944UZPPXhenFKmvy/Z5o54Fd3OQynaByTz+Lf0pw8RSZUG2BjVtwQvxncp9PY/nVe21Rbd7wtbvKbgYzJJkgYI54565/ClbyHzq+kyG51O5uLZ4JljKMQ3Q5B3M2f/AB41av8AV70sCsKQI4WRRjJPI+bP1QVMNeAeY/YWdpWB2ySbgMEHAGOnHH1pJfEG5HX7MfmVV3NIGYgZ4JI56/hRbyC6t8f4CW+tzPBLA1qrM4ygQ7Qv3iffqSevtUEes3uwxKsWZJGcnbyxbP8A8Uank8QSSK3mWwdcnGW4BJf29Gx/wGo11fbqLXvkyYaPYF8zlOQflOOB2x6GhLyBz298SbU9St32SoiMGDYK9wV9/WMfrSHV9QW1WNgvlsPlPIPB56GrA17ku1iGG9Wxv4yGLenXnH60tvrkcVvIDDK0mRt3SZLjLE7jjn7w470W8g5lf4zN1T7S92011CInfsBxwBVStsa+ykFbUA5Gfn6jPI6d6a+uhotjWuF8gxbQwA6AZ6ZxxnGad32JcYPXmOh+EGnefq8+pOvyWybEP+23/wBbP510PivT/C/ifxlolnNrSRa94euBqcdtBOPNCEbSHXqEbI/T1rR8EWMGjeFY5JttsrqbiYyMPkBGeScdFA5r5s1LRNW1zUvEVxDZ2+vaE2rT6hf3ugXyT3urIzAW9oBGd8aKcEg8AAnsM8FWXNJs+lwNH2VFLrufQGi+D9RX4n6l421zVYrtvs5sdJtYYtq2luWDNuP8TsRye3SvIPiF4vtLP4s3uqaT4ovPAviDyhYyx67pTNY6jFG52OrjJUc9cV6d4Vh8ReC/2foFv0nu9b03SHkdPNUurYZgu5+CUBA54+WvEdB8La78So5da8N+LIPE8Wr6eNN1WbXCFu9I3SBn8qJcqAVGBj3x7ZnWfR3w1fVLnwtb6lrceh/2ld5klm0g7redc/I4Y8tlcH8a6aqukWNvpelWmm2aBLe1hSGJfRVAA/QVaoAKKKKACiiigAooooAKKKKACiiigAooooAKKKKACiiigAooooA8++Jy+DYb2FtctLs3kqZV7UYZlHHJ6H+dZvhnxF8O9Fk86ytLyOfGPOmi3v8AgcnH4V6Lqul6XqCq+pWdtcCIHa0yA7R35PTpXlXi/UdAurr+xfCmg2lzcyHYbhIQefRB/wCzdKAPS/DniXSPEHnDTLhpGhxvVoypGenX6VxGuXFx4J+IF1rktnJcadqKYZk6q3GRnpnI6dwa3vhv4OPhuJ7u7mL306BXVT8ka5zj3PvXV3htltZHu/KECqWcyY2gD1zQB5N4o8VXfjeNND0XTJEhZw8kkhyQB3OOFUdSc16b4bnsJNKitrC9iu0tFW3d423DcqivNPEetah4oa50jwnZeVpkKF55I02eaAO/oDjgdTXT/BlbD/hERJaJtnMrC6JOSXHT6DBFAHbUUUUAFFFFABXhfx40P7D4ih1iFMQ3yYkIHAlXj9Rj8jXulc78RtCHiHwnd2SqDcIvm25/6aL0H48j8a5sXR9rSa6nrZJjvqWMjUez0fo/8tz578J6LceINfttLt8gytmR/wC4g+835V9PaZZW+nWEFjaRiOCCMIijsBXDfBXwudH0M6peRFL6+AOGHMcXYfU9T+FegMQASTgCscDQ9lT5pbs7uJMz+uYj2cH7kPxfV/oZ3iK/axsP3Kl7mY+XAg6lj/hXB28dy0ksMsFokkJHmGdPmyTjk+uTUviTVJtQ1cTQM4jibbbkex6j3J/pVQ3F9a3M3nKHlkx5nmAPyDkfjmvyfiDPKeYY1y972cHZW2239W0v+3UPB4WVGl0u9f6+X4kzpepktpkAAJBPk+hxTliuyGZtPtkAUsMw9cEDA9+ajGqairxtuJaPJBZc5Bz1HTuaRNS1D92oJLKoCnaSSOMfyrxVXwd/in9y/r/htzp5KvZfiSNHeKGzpcA2jLfueg/yD+VPjhneKKT7NYKkiF8mPhVHUk/5NC3moPBPGtugMZwx2geWCGGAD3OTTUfUrW3MXkIsUefMBUYOQRhvU4zx1rVexTUvfcbfy7O/p2Tv/SI97bS/qPaCfykkEGnsrqzKRGeQucn9DUcqyo8KJb2EzzLuQRxknH41HHfXRC7YocRIwA2cbTnI+nNMimu2uFlSMboE2424AU8YI9Pmx+NZzxFCSXJza26el7fiUoT62/rb9CwEvCARpkBySB+5HJ/yD+VL5N9v2f2VDuxnHk06RtVihZTAkaqoVsBfukHA6+hOKDPqy3AiKASZ83bgdiDk+nStuWlHSSqX/wAK/wAu5N5Pbl+8jIulbadNgB9PJ+n+I/OpFgvG3f8AEutVZRkq0WDjBOf0NQ/b76H9wygMny4MfK4wMfoPyoa+vVQBgpUqTgrkYO4HP/fRrONbCp6yn9y0/D+uxTjU7L8Rs00sOPNsbZOSOYvSo/tn/Traf9+qde3U10kaPHgRxqoO3njvn3z/ACqoQQcEEH0NefiMRKM2qUm4+aNoQTXvLU7HwFqe5G02ZuVy0WfTuK62vJrS4ktbmO4hOHjYMK9Q028jvrGK6iPyuuceh7iv1PgfOfreFeEqP36e3nH/AIG33Hg5phvZz9pHZ/mWaKKK+7PKCiiigAooooAKKKKACiiigAooooAKKKKACiiigAooooAKKKKACiiigAooooAKKKKACiiqGv6pb6PpM+oXB+WJeF7s3YD6mmlcUpKKbexx3xb8QfZ7VdDtX/ezANcEH7qdl/H+X1rzq/vba40+ytodPit5bdSJZlPzTEnqasvNHqb3epanJmeWU5O4jGVJAA78gD6U2SLSFOBKWyoGQxwD83P/AKD+dehTioJI+VxNaVebnfR/kKLywkWEXKySMiKCdnHBHGM+gIJqRZ9LG1dsYKxBt3lAgHA46/Mc5pHXRzGqbwQisRtY5bJHUnvjtUaLpIK/MQwI+YsT/dPTHu35VWhnd90DXemhf3drz8xVSgODhupzz1XjtimrfQLfR3XlklIQFVVC/PjGf60xo9PN3D+8HksCXYMc5x3Hbn07VLs0jOCzjJ67845x/I5/CjQScu6HC60zzg3ksE3MzKYgSSeRz6dsU9b7TViEYgOzdu27BwcMATzz1HFRldK2BS5IVtuQcHG7lunPHNDx6UARu+Yj+FyQpx2455xRoO8u6FW80/bt+yJg5z8g7lvf0K/lUV3c2sgjaFSjhwWJQEnGOc5/SphHo7OBuZFz13k55I/ltP40sS6Osq7uRuydzkjG7GOPbmjQWrVroedQsvtIuNrmQOrMxTO7HUDJ+Xmolu9NKkva5JxuUIBuOB0PbkH65plqtg0LLN5auJWwd5GRt4GfTPekjXTftEquzGPzVVDk8Lzk+/aiyDmk+xYF9p+Qnkkx7gWxGADwRkDOM8j8qhs7q0jgVJofMIcnlcjaWXP44BqRF0pZN+8gq4UKTuBBA5+g5/MUqx6PlA0jgbAxO7qeOMdj1/KkrD97uiO0v4obVbdot6NKxkB/uHb09+KmjvdPjkV/JBIZTkRAZ9Tjt9BUEMenfaZ1eb90q4RufmOOo/GjU4bGHCRO3mDOQp3DtjOenfpTsriTklfTQoN94kdM+mK1/BulnWPEVraFcxBvMm/3F5P59PxrHr1b4R6R9l0mTVJVxLdnEee0Y/xP8hSqz5YmmCo+2rJdN2U/2hoRe/CrVNIi1jTdLubwIkIvrtbdLgK6s0W5iMblBH415x4E0XwP4m8ZadDN4B1zwJ4mtUW6SXTpGS0uY4yM4lT5HU9OnOetdL4g0HQvEHxf8Qaz4uj0rW/D+maEgtomuFmNo4ZjMDCDkMQM5xnoB7W/2c4P7H8Ea3qDw3el+GZNSnutHg1AlXtrLA5IblVJDEA9ue9eafWFX9p6/vl0W10uUeJrHQbhJP7T1LSLZJ1RD8vlyqSG2kEnII/Gs79n/wAG+FpfEA8ceHfiFeeInhtBZSxeQluFXaAiyooBJAHG709q808bf2X8Q/iWb3QPFl1qT30u6z0XX4ri0s7sAYCW8qMBg44BC5Prmvpb4VeHbPw74PtYLfwzZeHLmdRNeWVrL5qpLjB+f+LgDmgDq6KKKACiiigAooooAKKKKACiiigAooooAKKKKACiiigAooooAKKKKAKurWUWpaZc2E+RHcRtGxHUZHWuD8ISaBpFprf/AAj1nPc6lp8ZMjXeFeTGchcdACDxj0r0avJ/Gc83g74gHWbW3E0GoQNuiJwrt0YfntP40AS+JNa1DxB8PbbX7OeS2ns7nF1FC5C9eCR3A+U8+pru7KW18UeEkaTBhvrba4H8JIwfyOfyryPw/wCH/F+pW1zb6fBLY6ddvulEh8uNh2HPJH0r1XwJoNx4d0MafPeC6PmFwVTATPUD2zz+NAHKL8KY41Kw+ILpAeuIsZ/I1Y0L4af2XqtvfLrs7CGQSBEi27iPXk8fhXoVFABRRRQAUUUUAFFFFABXOeN9Sa3svsNvuM84O7aMlU7/AJ9K6CeRYYXlbJCKWIAyeK83/tqVtRu7513SSriMZ4XDAgcewr5Hi7N4YPDrD83LKpdX7Lq/V7L18j0cuw7qT57XUfzKTX1w9nBZuwMMLlkAGDk+9XTrG5jutVyf4i3zcrgk+pxSSajZ+QPLtQZ9py7RrjcSuf5N+dPk1OxeZ2ksxIryFzmNQeqkDj2BH41+XU6jp35cUvs7q+iVktb7eWx7ko829Pv/AF8yWTXFJmKQtkt+7y55GWJ3eo+bpVeXWZmQqkflkjqHORypwPQfL09zUV9eW0oVYrdFHmbnIQKWAA49u/51Y+36dl82u4F8geUo44wPbGD9c1rPHV6spQeJSS623vf+v6V5VGEUn7Mg/tLLXhMTEXTBiPM5UjPfHPWpJtUaSGTNtkSJ5ZZmyCR3PHLDPXrT11CwPzSWYzlchY1GcMf6Y/KlXUrNIGt44XCFCuSi5J2qM4/D9amNVqLTxSs79O7b/V+lwcdf4f4kMWqukMUZgRgi7WOSC/Ixn6AYpsuoia4nkkt8rNCIiofB4I5z+FTzahp5JEdmNpXaxaNcnhvy6r+VNmurGS3uSkKhzgQjywCueo464HelOpNw5frKdvLsn5dtPNv5jUVe/s2v+HGDVHCSr5QBcxkEN0KLgfWmxXwXUWuobYhnV9yhycls5I44qVL+zECxNZo2ECk7FBJ2469evNTLqdgkjPHbFWwQGESgkHdx7YyOevFOFTncXLErR321Tu3pp5/1ogcbXtT/ABGDWJGJlFsAwbJZW6DcTj8yaYdYk2FFhRVIIIDHBBDdfX736UXN9ZyQvDHAYkcL9xQCMHODzz9azKxxWY4mlJKFbm80l/l6FU6FOSd4WNWTWpHZ2MP3tuBu+6Qc8ce9Z95N9ouZJtgTec4BzUVFefiMwxGJjy1ZXW/Tz/zN4UYQ1igrpvAup+RdnT5W/dzHKZ7N6fjXM0qMyOrqxVlOQR2NbZVmNTLsXDE0+m/muqIxFFVqbgz12is/w/qC6lpkdxkeYPlkHowrQr+hcNiKeJoxrU3eMldHx84OEnGW6CiiityQooooAKKKKACiiigAooooAKKKKACiiigAooooAKKKKACiiigAooooAKKKKACvJviLrA1zxAuj28p+yWpbcV53yAHP5Yx+ddn8RfEA0PQ2WFwLy5BjhHdfVvw/nivJY9JuciRbiNcrlmJIxkD8/vD9a6aEPtM8fM8Q3+5j8/8AId/Zlt5oj+0szcnaAucDHHXrz+hpf7Lh8sN9qDHLYC4y2OmKZFpQML7p0MoCEAZwAQW5454HamNpUikBriIZBYcH7oAOenuK6r+Z43L/AHfxLH9nWcrpsuPLGwbl6knapOPzP5VCtjbrdWqPMzRzA7iMAg0No84LgSRttUnIBwSCcj/x002XSZYwxM0ZAO3IB+9kjHT269Kd/MHF/wAos1hCn2fFx/rXVTnHAIGSOe3TmpRp1q2PLunbjO3C5PBOBz14qA6XL9vFoJIyxXJYZIHOOaf/AGVLtyZYxjO4cnaOfbn7p6UX8wUdfhJf7PtUY/6UJCMntgj5h69eB+dK+mWpJZLhlTjBYqcZA6898nH0qM6Xue7SJsmCQKN3cHP/ANamT6XLEkr+bEyxD58Hp/k8UX8xtf3SYWNmyrtuCvUA8ZJywyefb9abNpqx3cEHmMfMUszHAHHYVGmlSvCsizRZZdwTnPTOOmOlTy6ZPIxWW8SSRXCDJJAznv2+6aV/MFG6+EU6Zbb/ACxeZbJ6YwRkjjnrwPzpv2CCa+miWQRRxopByOu3/GozppKxsJkVZNoUtnBJGc9OB9ap3ELwytG6kFSRyMZo+YpWW8TUh0+zBIkkdiCmDkbSCDz1zjOKIdKgkPy3DMFHzYAzn5en/fX6Vj1JFJJFny5GQkYO04yKLPuSpw6xL1nYQzW6yPceWWbB6YHIGOvXvVW7ijilCxOXQorAnryOlQ0VVnclyVrWL/h7TZdX1i30+LI8xvnb+6o6n8q9L+Kt+mjfD+90vTNUs9L1W9s5LTSBNMsW+byztVScDdgce+Kh+E2ifZNOfWJ1xLcjbFn+GMd/xP8AIV5j8UdPtfiprOuz6Dfad4k/sq1TStPsiWjjtbqaT97cF2wkjKq8BCTx09eHET5pW7H0eWYf2dLme7KPiLwT4f8ADcvgDTPCej3On/EOSS1uJJLVnfEWR9oe4f7pX73Xr9K9F/aK8WeHdJ8JS+F9bmv4j4gtp4PNs4fNa2jC8zOoOdgJUHHqayv2aNH1bTn8RY1jVbvw3bXf2DSYtQ5djFxLKMjcqF8hV6YBrqfiF8NLPxVPql9Hql1Y6jqNhHprz/6xYrUSb5EjXjaXGQTn8KwPSOPntR8RbbwRo/he80jUfDeiva3l9rEcyiZZIOBCkQ+ZC2BkkAYOK9trzb4MfD//AIRLUPEms3Wm2On3eqXu2C3tMGOCzjG2JcgDLEZZj3J5r0mgAooooAKKKKACiiigAooooAKKKKACiiigAooooAKKKKACiiigAooooAKimtreaSOSaCKR4iTGzICVz1x6VLRQAUUUUAFFFFABRRRQAUUUUAFFFFAAea881/TbfSteV7iF5LGUlwqnB91/A16HWd4h01NU017fgSD5om9Gr53ibKP7SwnuJOpD3o36tdH5P/I7MDiPY1Ndnozg9OuLGMz7tkcbTKwSRN5MfzZXOOvT0p//ABIyE++Bs3E5YncMHaR78jNURDAlvcC4keO6jbasW3g+uTVpbW2kESjYE8sNvEgDO2OV5OB37dq/IKFWtKCpuEHburvVvTy/Dp3R9FOMU+a7/pfiTo+jKuwZCOihjyTnIP4d+nam3EWkixeWMr5hyq7Wb7wC9Af4clutQmzsVz/pRbaCSQRyPm6f98j86d9gs+MXROXIGCOnp9fet2684uLpU9rLbT8f6ZKUE780h6SaTtjaRd7hFzndwQq8ce+6nynRc7goY7nJCswH8W0fT7tVvJtVuLX5GZWB8xTIDyCf/rfWrC21mJo1xBJGXYSOJMYOTgAZ6dP8aKcq001yU91uvT/PXtqKSiur+8SH+xWePzMIoxv++d3Az9Od1R+ZbC6NxEy7YLdQgIxl8YH15Ofwpyw2ytG7RxFSJA4L4wRnbwD7VDY2ltcQmSS5WFtxG04+v8s/jiolKs3GEYQTvfTTZK2+ml9u6Y0o6tt2+8ltP7K+yxfaNxk3HzTk5A56Dp0x+NTZ0YryqfKrAbSw3HccEn6Yx+NRrBp4iLk7vlOcOB/ACOPXOaijt4FeYZSXy51UFmxlOcnr9KqLqUlGHs6b6XtfZbvvt99xNRld3ZJnSSHXbt4wrZb+51/764pb1tMWERW7ZBkQvgHoNwOM/hTxDYttO2JV891OG7D7vOe/0qG1t4JZZ47hY4SNuNjjC88kZPNOSqfAoU/e6peTf/A/4YFy73ehOy6HvcZIG5du0scjPP6f1oibSogr/J5u5s7SxA4IGAeo6fjUCWVoyvi5xtC8lhySATx+P6U9LOyAd/O3gIcKzAYOG59+QPzrSMq/MmqVNfLz9en5Caha3NIlmfRpG8xssxb5vvDtxwO3SmINHLITgKSS4JfIO3gD2z171lOpVipxkehzSCvOnmjcryowv/h/r5mqw6tpJ/edB4d1GHT9Y2pIPslw20rk/Jzwcn/ODXfCvIq9C8H6l9v00RyNmeDCt6kdjX3fAuec8pYGppfWP6pfmvmeXmmFslVXozbooor9MPECiiigAooooAKKKKACiiigAooooAKKKKACiiigAooooAKKKKACiiigAplxNHbwSTzOEjjUs7HoAOpp9Udd0uHWNOksLiWaOGQjf5TbSQO2cdKa31Jlez5dzxDxhrUmva3NetkRD5IEP8KDp+J61nSXdy7h2mk3Bdow2MDHSvWT8M/D/wDz31Af9tV/+JpjfDLQ+11qA/4Gv/xNdqr00rHzs8uxUpOT3fmeTrLKCGEjg8cg+nSgyysSTI5JzklvXrXqx+GOj9r6+H4r/hTT8MNK7ahej/vn/Cn9YgZ/2Xie34nlgnmAIE0gz1+Y80edNz+9k5BB+Y816g3wv07+HU7sf8BWmH4XWX/QWuf+/a0/b0w/szFdvxPMvPm8zzPOk34xu3HOPrSiaYMGErgjoQx/z3r0s/C217axP/35H+NNPwvg7axL+MI/xo9vT7i/s3FdvxPNRJJknzHyeSc9aebiYo6NIzCTG7JyTjpXop+Fy9tZb/vx/wDXph+F7dtZH42//wBlR7en3F/Z2K/l/FHnQlkxje2Pr+FP+0TkkmaTJxk7jzXoB+F8nbWU/wDAc/8AxVNPwvuP4dYhP1gP+NP21PuH9n4r+X8UcCk0yDCSyKOOAxHTpTXd3PzMzfU5rvj8ML3tq1v+MR/xpp+GOodtUtf++Go9tT7i+oYn+U4GnV3R+GOqdtSsz9Vb/Cmn4Z6x2v7H/wAf/wAKFWh3J+oYj+Q4etjwhosmua3FZjIhHzzsOyDr+fSt4/DXWu15Yn/gTf4V2/gbw6vh/TGjlKSXcrbpnXp7Aew/rU1K8VH3XqdGFy6pKovaRsjI+K/irRvDHh4aLM98L7VoJLOwt9OtzNOCU2+YqDGFTIJORXz23w58Ta3p+m6IJNM117SNdN099Eugtno5RlL3dyQcmdhuwvrn2Fe2/Fv4a6x4s1+31vQ/FEuizf2fJpt2qwB2kt3bcwjYkbHPTPpVT9n74e3nhGbV9Y1DSLTQpL9ILaDTLWbzRFFCCA8jjh5XLEk1wH0p6raRGC1ihaRpTGgUu33mIGMn3NS0UUAFFFFABRRRQAUUUUAFFFFABRRRQAUUUUAFFFFABRRRQAUUUUAFFFFABRRRQAUUUUAFFFFABRRRQAUUUUAFFFFABRRRQAUUUUAcb470jB/tS3X2nA/Rq50WCD7CxuopPtLAMiH5o+cc16lLGksbRyKGRgQwPQivNPEelSaTqBRcmF/mib29PqK/KOM8ihharx9OneMrc3913Wv/AG9t6s+gyzFOpH2LdmtvP/hhr6YCpkWTylC5Ky/eByR+uKQ6VIgZnmjG0Z+oOcfmB+tDadeRX32a4kMUjxeYTuzlcZ9fao1s7ny2kEgCbMjL43DOP8ivkpUIXd8M7q99barfTpuj0FN2+MsS6S3msI5AF3HAIJ4+b8z8p4qBdOYyzoZUUQgZJGM5GRUsdlexjcJdsitwu7sVySPwzQNOuBcBVlO1mCs+eeWI9eelVLCRlZrDta66+X+e/wDwSVUa+2KNIb7pmXedm35TjDZ6nt0qM6bg/Ncx4+Y5Ck8DGf5imw2szXDQtNtbZvGG3b/THPPrUlvp9xMymSTYHAKsTnOWAP8AOkqEKllDDu/q+j6jc2t5/gO/sto0aSVxgbxgeoBIP04pg0/zLeOSKTLFNzKRznDHj/vmmtZXXO1gUGTkyDgYzk88ZHNJJZzw+SvmfvJGYbQ33SP/ANdTKjBX/wBndvXzWzBSb+3qSXenGC183f8AMud4IOPvY4/wpz6csMMsk0mSsZKgAj5sj8xzUElrdIVSUkBpNn3s81KtjNJbzy+azeUxjC4J3Y/pTVGMpy5aDvbZvbR6/kHM0leYqaXI4TE0e5k349BgH+tIdMZVdmmQbMZyCMnGcD/Go5Ldw8EUNw0hdN4z8oUdfX2pws71o1fd8jA4Jk42jP6cGhUaV7Kg212d+nl6oOaX85PcaWq72jlCqoP3z1OW/wAKjfTHXJ85GAO3hT1yR+XHWmtY3ij765IO4CTkfNjH50xrS7WcwsdrbdzEvgYz3P1qqlOF7vDtX82JSf8AOMvbZraQoWDgdWUcA+n6VY0HUG03Uo7jJ8s/LIPVTUN7BJAsXmSFpHBLLnO3BIx+lVua43Vng8UqlJcsotNeXU15VUp8stUz1uNldFdWDKwyCO4okbajNtLYGcDqa5rwLqfnWzafK37yEZjz3X0/Cunr99yrMaeY4SGIp9d/J9UfJYii6NRwZhf8JTpueUuAf9wf40o8UaX/ANNx/wAArE8X6f8AZb77TGuIpzn6N3/xrLsBatcBbsTeWeB5WM5/Gu5ydzyJYirGXKzsR4n0v+9N/wB+6UeJtK/56S/9+zWL/ZOmtrLafGbstGrM5JXngEY/OmXWixi5soofPjM7EPHKVLKo6tx2ouy/a1vI3h4k0r/ns/8A37NOHiPSf+fhh/wA1gpotq2rrB50htJITKkmRnjrQNDijMCXUzRl52jLZG0qBkEfWi7H7Wt2RvjxDpB/5ev/ABxv8Kd/b+k/8/g/74b/AArBbRbf7fawlbqJZSwbcVPQZBDDimS6RapK7SJdwQxRGSTeVLNzgbcf1oux+1rdkdENe0k/8vi/98n/AApRrmlf8/sf5GuctdJs7qa1khkn+zz7wVbG9WUZ69KlGh2rXVqjG5hExYNHIV34AzkY7U7sFVrPojf/ALa0r/n+i/OlGsaX/wA/0P8A31XMxaEBHqLzs4FuG8rH8eBnP5YqSDQ7aWZ4vOdP9GSRSSMbmz19qLsFWrdkdINW0w/8v0H/AH3SjVNOP/L7B/32K5caLGnlG4eSMLA8twOCRtOMCqmrWMdvBFcQx3MavxtmUfUYIpczB16iV2jtRqWnn/l8g/77FKNQsT/y+Qf9/BXNHQ7X7Orf6SmYPM84lfLBxnHrUV5pFtBp4nWK7cmESbw6bQSPTrTuyvbVF0OsF7Zn/l7g/wC/gpReWn/P1B/38Fcjc6TYiSa2gkuBcxQed8+CjDGcetR3GihdPhkjcm4JTzkPRQ/Si7F7ep/KdmLq2/5+If8AvsUv2iD/AJ7R/wDfQrjrnSbVYbhYRdtJb5DSbQULDqPUUv8AZNl9qGnGaf7YY927A2ZxnHrRdj9vPt+J2IliPSRD/wACFLvT+8v51x0Oj222KGT7W87xCRjEoKoD0yOpqODSbeSFLk3DLbxhhc54ZGHYD3ouw9vP+X8Ttty+o/OjcvqK8xJ54Jx2pQ7/AN5vzpc5n9d/unp2R60V5l5kn/PR/wDvo0vnTf8APaT/AL6NHOH13yPTKK80Fxcf895f++zSi6uv+fmb/vs0c4/rq7HpVFebi8vP+fqf/v4ad9uvP+fuf/v4aOcPrq7Ho1FedDUL4dLy4/7+GnDU9RH/AC/XH/fw0c4/rsex6HRXnv8Aampf8/1x/wB9mlGral/z/T/99Uc6D65Hseg0V5+NY1T/AJ/ZfzpRrWqf8/sn5D/CjnQ/rkOx39FcD/beq/8AP4//AHyP8Ku6Rfazf3iwJdsF6u2wfKPyp8w44uMnZJnY0UgGBjOaWqOoKKKKACiiigAooooAKKKKACiiigAooooAKKKKACiiigAooooAKKKKACiiigAooooAKKKKACiiigAooooAKKKKACiiigAooooAKKKKACig8DNeMeHvj3p00z3nibRJvD/h+4e4TTtTkmEqzPCcPHIqjMchxkLzmgCD4zfFJtIutS0K6s/sdtYug1G3nlCTajp8y7DNaOCMOjHlevHbmrXwI1DUvEngBtF8RLOgt5CNEur1lS6u7QZ8uRo87hgYBPRh+ddLquleGfiX4W03xdDocd5eQ20txo/9oW5RkkKkLvQ9RuAODkdDXi3jTxdofi7wtofl2FyfjHbtDaxpaW0kM9pPHJ85f+Hy8Bj3GG7DplXoU8RTlSqK8WrNFQk4SUo7o9SuI7ywv3hkLLOny885HTj1BFPDakmFCzLg4wE7nB/wrXstZ0Dxwt4vh/VrS+1bRZEiujAcr5mM4B6MuQ2COMgisptSu45XVlVG3DcpB4I+v4/nX4nnGTPJsQ4VKklCTvFrqvPzWl/vPp8NifrMLxirrcVW1R2ZS0i7sglhgcA8flmkc6mkjKDKx3bdyjOSDnGfrSR31z5YjjjUKgJAUHhec9/ehtTuWGDt6nse+f8AGvK9tQ5das7/ANXRtyzv8KGINQSTcqShx+7B28jHalE2oMT80p8vrx93GOv5D8qcNSuMqxWMsoIBwc4IwRTIr6aPziqqTMTuJGTWXtKKso1ZW1v93+ZXLJ7xRKsepSf6ORKoCHIYYAXB6/kRSJ/aE6LcqZG8s4Q46k8cetA1O45yI25JGR0Jzz/48abDfXEMCIqrtHCsV565x+taKrh7r95O3/DW+4XLP+Vf1uLN9vJVX8xskScD+L/EUouNS8x4w0u/BLrt5wetJFqNzGgVCoxtxx02/wCeab9pmdppTGrKUAcHOAM8d89aXtae8Kk7vf7n/XoPll1ih8FvfNIjjdGyKAhfjg8cU0m/YAFZfukj5f4T1/DmrAuNSbcy2/AOWwnc85P14pTdairO7W/KLhiVPy/4Vv7OiopKU18nr/Vvw8iLyvqkVnbUCo3edhuRx15z/Ok33qzrLiQSSDCnb94fTvVibVGLK0UKjAA+bnp0xUDX9w00MvG6Lp1weMVlVlQT92tJ7f18lsOKn1ihGgvp2+aOVmUH7w9OTUf2a4/54yfd3fd7etT/ANoTYIKoQSeuTwRjHX0pzancndkr8y4PXr69eKzccFLVzlf0KvVXRCWTXmn3MV8sMi+WQ2SpAI9Pxr0qyuI7u1juITlJF3CvM2v5mBVgjBuoI69P/iRXQeBtSMc76ZMSoYlogeMN3FfYcHZvRweK+qqT5KnfpLp9+3rY87McPKpT9pbVfkdPq1ml/YSW74BIyp9G7GvO3WS3uCjrh425B9RXp/auT8a6dtkXUI1+VsLLj17Gv1eS6nyeLpXXOuhj/wBqz/2jNfeXH5kqlWHOACMU+DWbuGOMDYzxxtGkjDLAH39qIpdPGphoYzHb7MHzjkg45I4PNSRQ6Y5JEqsdpbDEr0B6/jjpU6nInLpIsJf6oVTzTbSsquod5Vzhh9aat5qQgtomFo4tz8peVTuGMYPPpUbw6Sqo2/hySvzHJGWHPoOB71HnS1Yqqo5ZX+Zi2FO0Yx+OaZd33/EtJeX0ckLQwWMSRMWWNZVwSRgk/NVWx+22kzyJ9mcOCro8qFWB7Hmi2h00Wtu1ywDvycMc/eI5HYYA96kX+yxFIoZF3sAd24kDcOntj8aA1dnf8SUXd+s8UkcVnGkSsqRLKoUbhyfvdabb3GoQiDi1kMG7YzzLnBGMdelBtdL8nzgwKF+u48D/APX+OOaVLfTlhFwpUjeMncSF6ZxnrzmjUfvd/wAR7X2ptCIm+ysohaHmZeQe/XrxUclxfukilbUeZCkJImXgL0I+brVVfsC3i48toTERli33tvGfQ59KlRNJO7c20AqBy2T0yf5/lQTzN9fxLMl9qck0Uz/ZWKRmNgZVIkU9d3NQ30l1dWqW3k2cMSMWURyqO3+9SW50tJElwowynaxYjryP60x/7MMXmH5pChO0M3LY6H8fTtQNttav8f8AgCXy3d20bSfZxsjEYCzL0H41ZuJ7i4gEctnp7MIxGsnmLuAHT+KoCuksdqnbz94lj3H9M/lT2OkqjIu3ByNwyWwQvTP/AAKgO+v9fcTzX19JuKwWKSMoR5BIu5lHbO6iS/1aQzb5LcpKMBPNTCehHPaqsi6WNwUgsRj5WbA4bGM9f4fzNJbDTWhh87YrhMPy2SdxyeO+MYouHM+/4/8AALjX18yy/wCj2AklQpJIJFDMCP8AeqtJq11F8rxWxuAmzzwMvjHqDiq9sli1t+9kCS7mAJJ9Djp05xVxbbS2MYDgiRjtO85IB/QY/GjULyezIbbWp4Vh3QQSvCMRyOp3AenWq326X7NcwbU23Dh2PcEHPFWgmk95O4zgtx93p7fe6801JLHz7NhHGiBz5oOTxnjOfalqS+brIzaK2Ems8Zc25YS5Axww9/l4x2/lWdeCMTsYZBIhJwcYOM9xSsZyhZXuQUUUUEBRRRQAopaQUtABRRRQAUUUUAFFFA5OByaAHwxyTSrFEpZ2OAB3Nd5omnR6dZiMYMrcyN6n/CqfhnSPscX2m4X/AEhxwD/APT61t1pFWPSw1DkXM9woooqjrCiiigAooooAKKKKACiiigAooooAKKKKACiiigAooooAKKKKACiiigAooooAKKKKACiiigAooooAKKKKACiiigAooooAKKKKACiiigArw34p/C+00/XJfF/hzw0+v6jd3StDpdxOE060uWHz3siE88Bcjpnk17lUV5bwXlpNaXUSTQTRtHLGwyHUjBB9iDQB89/BbxNdJ8SLrRNL1ZvGF/P/AKR4m1iW68u0tlQFVjtY+jBScZxgj0HT0r4o+GJPGehW7aT4iXStMmJfVLmyiVpry1C58tJRyAce4IP4Hzr4v/D3T4NY0dZFsPCHgfS4FtTeaezLeXTTuENscdEJxlmz94mk+CXxC1TT73SPDeoabpFlo11qFzpFrYWaOtxpc8OWCS7id4ded3qaAPOfg14n1rw14Z1jXfDunR6L4XttSa91PULhPMa4iUhYbKEN1Yg4LZ4LZyO/0lNbx+KPDGneKtOtjBLeWsdy0BZWOGUHGV4LDP41gfHLwH4l8VWvhzTfCI0ODS7O+N1d2t2hELsOUYoow6gliV7k815l8PNUs/APxC0fwjonjO68RX9zqbWOo27RvFp1jFy8ogXO0uGGM5OOeK8/M8toZlh5YestH96fdG1CvOjNTieqT6nNPePczohdovLwo2jFPbVN5JaE5yDkN1AYnB46c/pWjfQ6T4ksH1/wtfW2oQCR45jbOGUupw2Mdweo79axRcR7rcrCsTRfeYDO4+pFfi+Z4fMMrxMqWIqbu6dr813v697vQ+loSo14KUF/wCyNUOFEkRJDlj82M9cduoz+lO/tYb932fncxB3fdz6cVGJrGSbcyNy3VhnjI5Jz7H86UzWPlk+WGOcEBME8Dn2rBYjEJXVeP4dPkW6cP5Btvf8AlRunl/ek3kggenHT2qYat8+4w4G4sFVuFyAOBj2/WovtVosiskIOGUklB0yc4H5flUcMtsquJIwzF8g7O307VlHFVoWhGsvu7ajdOLu3EmXVHVgfL4AAxn/aJP55ptxfiW18hYdo2bc7s9wf6frSi5s848nCbiVGwHHH6801bi1DD/R128fw+/P6U5V6ri4uurPTb/gAoRTvyitfKXaRYSCxjLZbIyv4UlzdpPG6tC+C5dTuHBIwc4HNJLNb/ZjHEjBimCcAZ5B/oaebq18tUEZ2jtt4/h9+ehpOrKV4yrK1uy3bY+VKzURV1NljRVj2lE2gg9OnI49qsHVIFETJExZSSUBwAT/nFVVnsQR+6J5bGUH4ZpBcWm3b5AHHXbz0P9cVtDGVoL+NH7trWIdKL+yy2+qQpHGI42yF2kcDaeP8MVB/abeXs8oFQMbSeOgH8xn8aa1xaM5zERznO0Z6nr+lO+1WmNvk/Jk8BQDjdnr9KqWLqzb/AH6S9BKlFfZHPqjMzER4DZ7j0Ix098/hVea6aS+F1EHSbfvzuyc0sk1qY2VYhkqfm245wMH25zTo7m3jjXZH8+wrnb0O3B5781zzr1Kj5alZWvf5+RahGOqieh6Lfx6jp0VyuASMOPRu4qxdwR3NtJBKuUdSprhvBepfY9Q+zStiGcgc9A3Y/wBK76v2XhvN1mmBjUb99aS9e/z3PmsbhvYVXHo9jzv7DDb6lLaX87QKgOHC5z6fnS2dvDLapkIWeXbI7PgxDjBAzz3rofGmn+dbC+jX54hh8d1/+tXLG1xp63fnRHMmzy8/MPfFe01Znz9Sn7OTVi6mn2siRMtycOTkHAwOf14/WnNp1nt4uWG1Wycg7iGI4H0x+dNn0lftMkccwVUIXL5OTgnsPRTTBo8zfdmjOTxweRkc/wDjw4ot5D5X/KFjp8NxDEzTlWdsYGOOcYx1zjmpjpdvsLG5KDOMsVwp+Xg+p57elRw6RcFt0MyHABB5U8gY+nBP5Gmy6bJHFlrmPYqGTAycDjt75FAuWy1iSrY2STRrJM5DOF27lyM56n8B+dMFhbhPMkuCF25ABXPTkfnxUUGnPJGjeYo3pvxtJwCcDp71YOkAxrtkCuPvljwOOcfjR8g5W18I+OxsQSrSbypAyGABGWGTz7Dp61DJp9uqErclmEW8dACfrSR6PM4Q+YgDZ/ADv9OaRNJlbnzIwmAdxzjGM5o+Qcr/AJR9vY2s0ET+cyExgv8AMvBycnnsMD86LCztpbTfLMFZyFBJGE+YDp1ziol08+fbxvMu2Ziu9RkAikl0+RFiYOp8xlUDBGN3T/PagSX90sDT7Uuf9M2gPsIbGc8H8uvNOFhaNtQT4Kk5OQDjI5OfSmTaVsjDidAoUbiwIycnoPoKT+yJFP72WNcMARnk8/4c/jT+RXK/5QksYIZbUNNuEjru3YxggHPrjmgWNntDG6bgAsBjuAePz/Sll0uVnY+cCBn7wJIUZx9eF6CoYtNlknlhV0LxMFx65PX6UhOL/lJ/7Nt8KouxuZiqsSNpPP5dBn605NPsxHva4ZwQ20KwBOAcfyqNdL8yJPKmBkLEEMpGRkDPT3pU0lnVFWQF2brg424GMjqOTTt5D5f7o9tPs2mJW6CqWKhRjORk/wCH51DBYwyC4YzMFibaGwAOhOT+Xb1pU0stGVEitPldqjpyCcfXimQ2EsqTKsy7Y3K45wxAJ/oaQrf3S1Hp9mk/zXHmKoBIyAD15+nA/OkTSoTHu88sQmSFIJzUQ0iVi22VDtfaTg/jj1p8Gnt5IMF0waQcgAqMbsc+v0p28iku8Ry6VAwZlndgq5wuCW9CPr6VTv7VbfYUk8xWUNnjgHkfpT3tJ7e2E0c3En8K5DFeeSPwNUmYscsxJxjmkzObVrWEp8MUk0gjiRnc9FUZJqfTLGbULoQQj3Zj0Uetbl1fWWhRm00+NZrrGJJG7H3/AMKEghTuuaTsiC08Nz7PNvriO2TuM5P+FTfZPDMHyy3zSt7Nn+Qrnry8uryTfczPIewJ4H0FQUXQ/awj8MfvOoEHhaU7VumQ/wC8R/MUS+G4pozJp98so7BiCPzFcvUlvPNbyCSCV42HdTii67D9tB/FH7izfWV1ZSbLmFk9D2P0NV66PS9ehvEFlq8aMrcCTHB+vp9ap6/o7WDedCS9sx4PdfY/40NdglSXLzQd0ZFdT4X0bZtvrtfm6xIe3uaj8NaJuK3t4nHWOM9/c11NVGJ0YbD/AGpBRRRVncFFFFABRRRQAUUUUAFFFFABRRRQAUUUUAFFFFABRRRQAUUUUAFFFFABRRRQAUUUUAFFFFABRRRQAUUUUAFFFFABRRRQAUUUUAFFFFABRRRQAUUUUAZXi3w/pfijw9d6FrEBms7pNrgHaykHKsp7MCAQfUV82/EbR9d8CanqvhXRNUgurjxBps2oXGs69IFluHjRo/JgcYVJVjJO48nNfU9YPjnwh4f8a6MNJ8R6fHe2okWVAxIKsp6gjkehx1BIoA83+DPxSsb3w9pkN5p8mjeHIre00vTtTv5djXt2E2sirzx8vDZxke+K5j4yfCw6eL+8fWksvAD3bazqcQg8y6tbjoy2xxkCXIB5wMc8Vz3xGk8ZSa43gl9FhhvJbSS0ms2jJ0Q6emWivoyT+4eLPPuPwPofwm+KHh2HQtG8M6rda5e2rj7DbeIdTs/Ls9QlHGxXPbsu7kgcnNAHJ6V4o8b+BPCmkeJlstI0LwrcXsVrp3hRoP8AS54HIHm+Z94zHO45698cV7T4n8Px3PmX2mbWkUnzokOcnvj39q4T4y+HE0HWbj4mahJe635RhtLaFuI9EhfKy3UYAO5lJDZI4/IjzL4Q6rD4Lf8A4SCHUoV0/Q7yXT/E1zBdvcQ6ssilraaFOd0pY4OMEcZ715ua5Vh80w7oV1p0fVPujahXnQnzQPYLVLYxnz22OHxgk9P6c1L/AKEwRWKqyjnDHB5bj+XNXdOvfD/j/TJ9Y8L3DfaYJDHdW00Ziljf+7Ijcq36GsgRbLoQ3G6HDbXyOV/CvxjNsrxOT1lRqU04vRStpL17Pv8A5H02HrwxMeaLd+3YubbFht8wAKGx1zn+tEa2UhMQO0BiQ2ecAA/41HFBbu8yibKqwCP0yOecUv2SHg+cxU9wBwNueeetckfaStJU42/pf1Y091aXYlslm0W6Z9rb+Bk5AzT1+xeWFYKDyGKsSfvD+lCWMTMgE/DLkn06f4/pSCzj8vcZsfIGxjnP09KIU60Iq1OO3l/mDlFvdin7EsbKMORnBzjPI6fXmoL2KOKYpG+4Dg+uf8/yqWG0jkijZpwpfOeOF69fy/WnGzh2bhKwwuT0OTk+n0/WonRq1qfwRW1ttv6a3GpRi92UaB1q4bSH5gJjuHAzjBOAfX3p0lrDE0alwxMqg89Aetc31Cra7t95ftYlKitBrOHJHmHrnHG7oeOuKSa0g3ttl2jkKBz/AHuvPsKp5bWS6feL20ShRVm9tvIYBWLDuT6/5FVq5atKdKbhNamkZKSuhRwfSvRvC2pf2jpis7Zni+ST3PY/jXnFanhrUjpuppIx/cv8ko9vX8K+j4Uzn+zMcud+5PSX6P5flc4sfhvb0tN1sekOquhVgCpGCD3Feea3p7WGpNbgHYxzGfUHp/hXoakMARgg9CKyfFOn/btPLxrmaHLJ7juK/c5K6PjcTS54+aOSmtbyK5eG6laNo03sSxbC9un1pDHeSQoqyFoQSVO7A+pqG3a6aZnh8x32ndxu+Xvn2qxHPeiFZdwZDuVQQCfc49qg89NeYx7a9VhlyXcjP7znOdozSNa3nlHOSiLkjfnAxnp9OaVZdQ++vmntnZnqc+nrSE3u2RWWTGAHynTjA+nFIWnmLHb3vloyMVQglf3mAB/Shba+XBBZSP8Appgr16+nQ1JLNexwwqYTGB8inbyfbmkdtRQhT5hOASNueueD+Z/OmFl5ixLfQ3EqwS7jEdvJGPXgH6U02+oFs7mLKR0k5BP8utJDJekvsVt0zLlyvfkde3WgSagDtXzfmbIwvUjHT8hQF15iraXTor+aHIzsCyZOcgcfnUcsN15PmuxaNTwd+Rn2p6vf7dyrIACTkJjHr29qa/2yRNjRuV+9gR/r0oDTzH/Z75sncx3r1Mn3h6e9Ibe6VY/3jb5m27d/oBjP50ryah5wjbzDJgMFC8465pJftn+j78sSN0a7cn09PagNPMkWG+jEbxSk5DZ+f7mcg/yPNRi1vfmwGwSCxD8Hng0CS/Zt370kk/w9euf5mnK2oGLepk2yMRgDrkc49sUD08xpgvGZvmLMo3N+8yRQ8N7GJJWZxsPzNv8Ap/8AWpfMv/LJ2ybCPmOzqB+FJLJeg7X3EbsA7eMjsOPagWnmQRTyxyLIkjBlIIPXkdKFmlWJolchGO5gO5pTBPlswyDHLfKeKkSxumUt5LKoBJLAjpSJ94hEsmMeY/XP3j19aPNl/wCej9c/ePWpBaz7WZkK7eoYYPQn+hqOSOSMgSIykjIyMZFAagZpSOZXPOfvGmorMwVRlicAeppK2PCNsJ9WEjj5IVLn69qFqOEXOSRdv5V0HSUs4CPtk43SOOq+/wDQVy55Oat6xdNe6lNcE5BbC+yjpW14Y0GK6gF5eAsjH93HnGR6mq3Zo060+WOyOaor0P8As/SN3k/ZbXd/dwM/41g+JtBht7c3lkpVF/1kecgD1FDixzwsoq97nNUUV0HhjQ/tZF3dp+4H3EP8Z/wqUrmNOm5y5Uc/XVeEtTEy/wBmXeHGP3W7nI/u1pajpGmx2Fw6WUKssbEEDocVw1vK8MyTRnDowYH3FV8LN+WWGmnc9QFFRWky3FrFOvSRQw/Gpa0PUTuFFFFABRRRQAUisrKGUgg9CO9ZXiu/sbPw9fTXl0YYvLaMtG3z7iMAL/tVwHwY8QSR3D+H72R9jr5tpvPT1UexHI/GgD1Wiis7xLqX9kaDe6lt3mCIsq+rdB+pFADZtf0mHW00aa9jS9dAyxscZz0GemfatOvHNE8FXfinQJvEEupH+0rmVnjDfdODghj1Bz09MCr/AIZ8a6n4fvRofi2Gbah2rOwy6Dtn++vuOfrQB6pRSIyuiupyrDIPtS0AFFFFABRRRQAUUUUAFFFFABRRRQAUUUUAFFFFABRRRQAUUUUAFFFFABRRRQAUUUUAFFFFABRRRQAUUUUAFFFFABRRRQBleLtDtvEnhnU9DunaKO/tJLZpU+8gcYyP549q+evE3hnxXYeEZbn4lGwXwv4KtVj0vT7PiPV7lRthlkXOQMlRt9d3HXP01WH458J6J408PS6D4gtnuLKR1kKpIUYMpyCCOaAPJ/gz8W7CTTLfwZ43ubhvEkBkS/mlVJLYIQXDPKnyImGCYPQ8GrHxv8B30mmW8fhjQvtfht4ZUv8ARtKEdvJ5zENFdxcAM6MBxwSOK5n4v6lpXw+tJfC+m+GLLRtIjUOlrPaiW18RxMAHhMqgvHMpOVyc989K2fh54g8U/DDwBpd5440++fw/d3DEHf5smhW7EeSkufndTnBP8PA9gAcjdav4o+H+p+F9Z1BdQbxPqdlHdeLIYtkjfYLVioYg8CRlYbjnOV45Jr2vw/rfhX4n6Xc6n4auZZRbSeSblrd41ZtoOPmA3AZxx0NVPE3wr8E+PfFNl401N7nUY2s0RIEuT9luI87kYgdRznAOD3Fd/p1jZ6dZRWOn2sFpaxLtjhhQIiD0AHArmxmDoYyi6NePNFl06kqcuaLszzHULG5sLgwXUZRux7MPUGq1eq6jY2uoW5guow69j3U+oNcJr3h+600mVMz2398Dlf8AeH9a/G+IeD8Rlrdah79L8V6+Xn99j6TB5jCtaM9JfmY1FFbOiaOtxA2oahJ9nsY+Sx4L+wr5nBYKtjaqpUlrv5JdW30SO+rVjSjzSM2ys7q9l8u1geVu+0cD6ntWyvhryFDalqVraf7Ocmo9R8ROI/smkRiytV4BUfO3vnt/OsF2aRy7szMepY5Jr0ZTyrBe6ouvLq7uMPlb3n63RgliKut+Vfe/8jov7O8NLw2uSE+oTj+VOXQdLueLHXIWbssgAJrmqSpWcYR6TwcLeTmn9/M/yD6tU6VH+H+Rs6loOpWKl5IPMiH8cfzD8e4rLq/pOu6hpzARymWLvFIcj8PStuWy07xDbNdaYFt71RmSE8An/PeumGXYTMot5fJqotfZy3f+GXX0dmQ61Si/3y07r9Ucu8jOcuzMfUnNNp8sbxSNHIpR1OGUjkGmV8/Lm5nzbnWrW0CiiigZ3fgnU/tVj9jlbM0A4z3Tt+XSuiry3Sb2TT9Qiuo8nafmH95e4r0+3ljngSaJgyOoZT6iv2rgzOfr2D9jUfv09PVdH+n/AA58zmWG9lU5lszjPEFvNpOpvNaO0cVwpwV7Z6isy2u5IYxHGqkFsnOTmu71ywXUNPeDjf8AejPo1cLJdTLapYvGirDIW+7hs9wTX1slZnzdeHJLfQsm+mgaMS2+xgcnIIyuRwP++aie/nU7DGileFHPy8Y9ae2pBw+YQCwIyMdMntj3/Sj+0R08gbCeVz155/Tilcycv7xA1zNmOQqMiQyK3uTz+GRTjqM2wqoVRxjbnirEV/CYpN6bGIIXAzxzx+oFMfUVY/6kgZGfm5xknHTpQK+nxDDqVwfm2qAWBGAQBjHH6ChNRkwQ8aMCuO4ycYGfw9Kl/tQbs+S2ATj5umQBnp14/U1BDdqiyboclmZlIIGMjHpQJy/vCnUJ2YsduT7fX/4o09b66lfKqpKgMevbvRcXyywyRrDtLnOc5z0/woe/3QmNIyuU2k56dOntx+tA7/3iFbtxMZNiElAhBzzjGP5CnPdTLdCSRVMiAqQw9z/jUkd+qxxp5WNi7cggH6jinHUEL7/s5DEnJ3e7dOOvzfpQH/bwxdQmMok8qNnXPODwM5/nR/aFwjbWRARw3XJ4xT11EJGESN1O0gtv55/ClOog5It/4ievA5Jz0680D5v7xEl5cSMEUBmPAHrwR/U0j3cjyxSyxj5H3AjIzznFTLqCqM+QSxYEnd1Ixz+n60y1vvJhSMxs23djnpkg/wBP1oFfzD7dOyuVjQIvTr8ueP61H9um+b7uWZmz6Zxn+VTJqG3G2MjhQVzxgHnAx3oTUAMZhOFGAVIyvA6ce360Bf8AvDJL64XGURQw3AY9c8/qahubppx86IOp4z1JyasjUEIw0OAeDg8Y+ntnipLm+t383ClwQAnGMeuD9KAeq+Iy66Hwv+60rU7gfeCYB/A1z5rofC373S9Tth95kyB9QRRHceH+M5qvS7JBDYQoo4SJf5V5p2r0yzcTWELqeHiBH5U4G2C3Z519plN99r3HzPM37s85zXot2qz2EqkcPEePqK85MEgvPsu0+Z5mzHfOcV6NcsILCRmPCRn9BTiVhL2lc43wzozahKJ5wRbIef8AbPp9K6TWdUi05YreFVMzkKqAcKM4yao+GdU0+20eKGe6SOQFsqc+taQ1fSXcf6XCWJAHFNWsXRUY0/ddmyxqn/IMuf8Ark38jXmor0rVP+QZc/8AXJv5V5qKUzLG7o77wnIX0KDP8O5f1NatZXhSPy9Ct8/xZb8ya1apbHbS+BegUUUUzQK5Px740tfDQjt4o1ur6QgmLdgInck9s9qveMfE9n4at7eS6jmkM77FEa9B3bJ449O9Y/gzwrpzyXOu3l7Hrcl8W8uZ1yPLPqD/ABdj6dKAORbwdH4lt5dW8N6sJklcvJa3THfG56gnnP1I/GqWuW3jJdX06a60ho762ZI4J7eL5XwflBK/Lx+HFbev+HtW8FasNc8M+ZLZMwEkGC20E/dI7r6HqK9O0+aa4sIZ7m3NtK8YZ4mOShI6E0AQ32ow6Zo7ahqjJAscYaUA5w2Puj154Fea2nxBh1aa80vxFbCHTL4FIpEHMKngZ9fXPY103jXw7deKNTsI49TiGlwtm4hQ/Nn146nt7VyWpwL4019NJ0uKOx0bSEKNcGPG1R1PP04H1JoAbYx+LvBFw39mw/2rpUx3xtGpkjcHo3y8qf0+tbPhfQdX8R+Ih4m8U25hjjx9mtWXHTp8p6KOvPU1nfCK81pNbuNKtJlvNIhZvMkbIVOuCnpn0r1mgAooooAKKKKACiiigAooooAKKKKACiiigAooooAKKKKACiiigAooooAKKKKACiiigAooooAKKKKACiiigAooooAKKKKACiiigAooooAq6lp2n6lHFHqFlb3aQyrNGs0YcJIpyrDPQj1rz34g+Cdd8d+O9Pstalhj8C6ei3T20Uh8zULkHhJR2Revv/L0yigBsUccUSxRIqRoAqqowFA6ADsKdRRQAUMAwIIBB6g0UUAc9qPhWxnu0uI28hN2ZYx91h7elcv4m1b7dcC3t/ksoPliReAcd663xremz0V1RsPOfLH07/p/OvPIo3lkWONSzsQqgdya/IONKtDB1ngsFBRc7OduvZfrZb6H0WWRlUj7Wq722/zG0V3uleE7CCFWvlNxMR82SQo9hirVx4a0WeMhLYRns0bHIrjpcAZnOkpuUU+zbv8AlY0lm9BStZnnFFX9e0yXSr427tvQjdG+PvCum8L6Fpt5osNxc22+Vy2TuI7nFeJl/DuLx2MnglaM4Jt38ml0v3OqtjKdKkqu6fY4qp7C7nsrpLm3fbIh/Aj0PtXoP/CM6L/z5j/vs/41k+LNF02x0d7i1twkgdQDuJ4Jr2sRwVmOX0pYr2kfcXNo3fTXTTc5oZnRrSVPleuhHr9vDrGkJrlmuJVGJkHXA6/iP5VytdF4Bu9t7Np8nMc6EhT6jr+n8qx9WtfsWpXFr2jchfp2/SuTOVHG4almkFZz92f+Ndf+3lqXhr0qkqD6ar0/4BVooor5s7grsPAepZDabM3Iy0OfTuP61x9S2s0ltcx3ELbXjYMpr1skzSeV4yGIjts13T3/AM15nPiqCr0nA9Yrj/GOniC7W/jTMchxIP8Aa/8Ar10+l3kd9YxXUfRxyPQ9xTr+1jvLOS2kHyuMfQ9jX9AU6kK1NVIO6auj4yvRck4vdHn8dxD9qeQR+VGwxtXnH0PanRtZ4yVAO3PK554/PvTGgS1uZ7e8Vw6ZA2/3ux+lLF9nNuokKDg5wPmBzx+lI8nXqPZ7MBcIMkZHy529evr2prTW+HVIwoKsMlcnOeP0pTHZbj+8IAIHXOc96XbZ/d3DAJPLdenf86Adxgmi8tA2SFQjyyvG7nmnGS0x/q8fKf4enT/6/NJLDbgRhGJLkd+oP8u1OlhtY5djEjnu3bFAtRqzQLcCSNSoxzxx07D+tOE9uudqEgjBDLkn5geT9KFWyD43bhnqW4PJ/wDrVHAtts/e53ZPRu2R/wDX/Kgeo8SWmB+757ErnH19aPMt3mBxtjVGwGGcHJIoMdoFzuJ4P8XX/ClENozKiSElmIBz064/pQGoGWz7RcZPG36//W4pRcw+WEZAMhc4TuAfz5xUcaWzeaWfAB+QZ5NOjEC3Tjchix357UBdjvPtcBdjbc9McU2Ka3S4aTbxxt+X8+O1KotVRyCCwXAye+3t+NJGtr5Q3MNxXnLdDkf0oDUPNtPl/dcbeeOc/wCc/nThNagbfLIUgZAHvSbLQgYYj5j1btRssg2NxIz13ds/4UBqLvs9gYoDk9AvPbn270gmtSRuhA+i9+f/AK1MhFuY181uc9jjuOfypyx2nd+MDnd+fb9KAuxUmtlYfugPfbn1/wDrVd8K3KW+rqhb5Jl2HIxz2/WqWyzOBvYe+fp/ifyqGRQLkC23E5G3HJz7UxqTi0yXXLQ2WqTQ4wudyf7p6Vs+GNdht7dbO8bYq/6uTtj0NXNU0+41bR4Z5ITFexr90/xeo/HrXGsrKxVgQQcEEdKb0ZcuahPmjsz0P7VpPmfaPPs9/wDf3Lu/xrC8T67DNbtZWbbw3+skHTHoK5iihyCeKlKNkrBT7chbiNjwA4yfxplFScyO/wBS1PT30+4RLyFmMbAAP1OK4S1he4uI7eMZd2Cio66/whpLQL9uuFxIwxGp/hHr+NV8TOq8sTNKx0FtEsFvHCn3UUKPwqSiitD1ArmvHHiuLw7FDDFbtd39ycQQL37ZOPft3qTxf4ssfDUtpHdwzyfaW5ZF4RR1bPcj0rzjWbbWtA8W2+t2jNrMd2WNjO4Lhi4OBgdCM5H0oA0dR8XX0h/srxx4eENlcjh0RlZP9oZzkj25qtZXOqfD3Vo8M2oaDekNG6chgehHo+O3ervim6SH4eyWHiLU7fUNZaXdEkbKzwvnocegzn64rsfA+nvF4L0y11OFXeOMSbJVB2ckr16EDH0oA34JFmgjmUMFdQwDDBwR3HavOfHV/qOveMIfB2n3RtIMA3EgOC3G4/UAdu5rT+Imva1p1jZ6loPkT2CvunmQ784ONp9F9x39Kk8Gv4e8QapL4qt126l5SxzQu2fJIGCwHuOM/wD16AOT8R+CtS8JQDXNB1OaQQYabjayj144ZfUGugaO88Z+Akk0mS30+4upf9OATAlYcNyOfQ+/Ss3xX42n1xbrw54f0yed52MPnH+Je5C44+p7V23gnRToHhy2052DSqC8pHTexycfy/CgCfwxotnoGkxafZrwvMjkcyN3Y1p0UUAFFFFABRRRQAUUUUAFFFFABRRRQAUUUUAFFFFABRRRQAUUUUAFFFFABRRRQAUUUUAFFFFABRRRQAUUUUAFFFFABRRRQAUUUUAFFFFABRRRQAUUUUAFFFFAHGfEiQ+bZRdtrN/IVleC4Vl8RW+7kIGf8QOK1fiRGfMspscYZfx4NZngiQJ4ihDcblZR9cV+NZor8WxVTbnh+UT6Wh/yL3bs/wBTqPHNxJb6E3lsVMsixkjrjkn+VYPw/uZF1SS23kxyRltueMjHP862/H0bSaFuUE+XMrH6cj+tYPw/jZtbaQA7UhbJ+pFezm9SsuK8Oot2tH7tb/qcuHjH+z538zU+I0KmxtpsfMshXPsR/wDWrW8Irt8OWfuhP6msz4iyAaZbx92mz+Q/+vWdpuq+IbSxhgh0zfCi4UmFskfnXVVzChl/EdarOLacIr3U3rpvbyRnGlOtgoxTW730NWbwsLm6nuJ9QuA0kjMFQ4CgngVz/iTQbrTIxMLh7i2JwSc5U9sik0/XNWl1uBnupGEkyq0X8OCcYxXaeJVV9AvA+MeUT+I6VxxweU57gMRVw1NwlC7u29Xa/dqz69jV1MRhKsIzldM8+8OSGLXbJx/z1AP0PFavjyMJrYcf8tIlJ+oJFZfhuMy67ZIP+eoY/Qc/0rW8fOG1mNR1WEZ/Emvl8Gr8O1ubb2kbettfwO6r/vsbdmc7RRRXzR3BS0lLQB0fgbUvs94bGVv3U5+TPZ//AK9dzXkisVYMpIYHII7GvSfDuojUtNSYkeavyyj0Yf41+rcB5z7Wk8BUesdY+nVfL8vQ8DNcNyy9rHruZfjXT90a6hEvK/LLj07GufjtY5I0YOwyuTwOucfkK9EmjSaJo5F3IwKkeorz2/09rTVTZvnBYbW9VPQ1+gyR8tiqdpc1tyKK28yIOH5JIx9BUv2EcfvDySBx15P+FRra7rVpstuBPHsO/wDOlMJ89I4ZG4TdluMAjP8AWpOa3kO+xp/z27gdOnTg+/P6UwwRs0IR2w+ckgdjQLOT1UjnGD1NLJZsq7ldcAck8c5PA/KgVvIfHaxhQzMcYPB49ePrxSvaR7vlk4LEADnA571E1nIo+8h5x365xigWuJmjd1yELZHNA7eRK9kFXiTJycYHBxn/AAo+xoCB52csV4GaabW42hGkG0MQASevP/16RLN9y7mUA4J55A4/xoC3kJFAjK259u1iOOfSlht0IlLPnaWUenA6mmpbM5O1lADFRn2pRZyE/fTHOTngYNAkvIe9ogZh5w+XGcjHXpTjaR8rvJYHsOTx0AqH7JJsDFlAwTz+H+NK1riNzvUupII+g5oHbyJDZqo3GTcOcccHr0/Kj7GmGZZSQuc4HOapsWOAxPHAz2q3YWd/c5W1hlIPUjhfzoBWbskU6cis7hUUsx6ADJNdLYeFScNez/8AAI/8a6CysLSyXbbQKnqccn8apRZtTwk5fFocrpvhu7uMPdH7PH6Hlj+Haum07S7OwH7iIb+7tyx/GrtFWkkdtOhCGyCsbXdBg1DM0ZENx/exw31/xrZoptXNJwU1aR5xf6be2LEXEDBezjlT+NU69TIyMEZFVJtN0+Y5ks4GPrsGajkOKWC/lZ5vU9nZ3V4+22geQ+oHA/Gu/j0nTYzlbKAH/cBq4iqqhVUKPQDFHIKOC/mZz+h+G47ZluL0rLKOVQfdU/1roaKKpKx2wpxgrRCuS8feIr6w8OHUPD4huVEpjluFIcQ4ODx3549qq+IvFyWnio+HdWsTBptxF5ZuCxBbcMbhjovUHvXL2klx8P8AxJJpt+Dc6DfZ5IypU8bseo6Edx+FMsp3fjefWtFksvEGjrdW+cC5twUaJ+x5yM+3GaX4a+Kxp8w0PUJJG0+4YrC4+9A7cZGOQDnt0PNaF1peo+EfElvqHh+F9R0jUWCiBPmDg87D/NTXoSaF4ftboax/Zlpa3EaljLtC7OOSe2fegDM0j4f+HNNvxfLDNcyq25ftEm8KfXGOT9c1j/EHWdT1PXI/BuhNsllA+0y5xgEZK57DHJ/KrPj/AMVaxod3p15YW8U2kyYZ5Qd3m5/hz/DxyD3rmvFEtxDrFt8QPDrefaygecMZMTgbWVx2BH+elAEem3epfD/WX0jWI/tWj3OcgLlGU8FlB7+q1Y1fw7f6JqVt4k8Eu1zZ3DDbHF823cfukd0P6UeLPGdj4q0WLSbHR5p9QnYbQwz5Teqkck/kMda7X4deHrnw9of2e7umlmlbzGjBykR9F/qaAN+xWT7PHJcQRQ3LoDKqHIDY5Ge/NT0UUAFFFFABRRRQAUUUUAFFFFABRRRQAUUUUAFFFFABRRRQAUUUUAFFFFABRRRQAUUUUAFFFFABRRRQAUUUUAFFFFABRRRQAUUUUAFFFFABRRRQAUUUUAFFFFABRRRQBi+M7FrzRZCi5khPmLjvjr+leeWk8lrdRXERw8bBl/CvXTyOeledeLNFbTbszQqTaynKkfwH+7/hX5jx7lFVThmVD7NlK3S2z/T7j3MpxEbOhPrt/kdfp2saZqtrtaSIMy4khlIH4c9aljbR9LhZo2tbZDy20jn+pry6ivMp+IFZQUqlCMqiVub/AIFvvszd5RG75ZtLsbHinVhqt+GjBEEQ2x56n1NdL4W8QWs1jFaXcywzxqEBc4DgdDmuDorwcBxRjcJj543STn8Sez/yt0OurgKVSkqW1tj02Oy0OC5N6kdqkuS2/eOD69cVheMdft5rVtPspBJvP7x16Aeg9a46rOnWc99dpbW67nY/gB6mvVxfF9fGUXg8HQVP2mj5dW79rJav5nPTy6NKSq1J3t3Og+H1i0l9LfMPkiXYp/2j/wDW/nVzxJ4d1C91CW8gkikDYwhO0gAflXRaTYxadYR2sPRRyf7x7mrdfeYLhTD/ANkwwOJve/M7O3vP/LY8mrj5/WHVh6fI8tu9Nv7Qn7RaSoB325H5jiqleukVSutK066/19nCx9duD+Yr5/F+HnXDVvlJfqv8jsp5x/PH7jy+lru7nwjpsmTC80J9myP1rNuPBs658i9jb2dCP5Zr53EcF5tR2pqXo1+tmdkMzw8utjlq2PCepf2fqarI2IJsK/oPQ06bwvq8f3YY5R/sOP61Tk0bVI/v2E+PZc/yrgw+DzTLMRDEKjJOLv8AC/61Np1aFeDhzLXzPThWJ4t083NkLqIfvoORjqV7/wCNP8KXk1xpwhuo5Enhwp3qRuHY81sEZGDX7rg8VDGYeFaG0l93l8j5KvRs3TkeY+dLgjzXwevzU0MwYMGII6HNafiHTXstRdYo2ML/ADJgZx7Vm+XJ/wA83/75NaWPDnGUXZh5j/3279/WlMspzmRzkYPNAhlPSKQ/8BNPW0um+7bTH6RmgmzGCSTB+d+evPWjzJN+/e+71zzVmPTNRf7tjOf+AEVYj0HVn/5dSv8AvMBRZlqE3smZ4mlH/LR/zoEsgxiRxjgc1tReF9Qb/WSQR/iT/SrsHhNP+W14x9kTH86fKzRUKr6HLB3ByGYc5696csspI2u+e2DXZf2Fo1nCZrkjy0GWeaTCj69BTodV8M219ZafDf6ZHdXyO9pEsqbp1XG4p/exkZxT5DWODn1ZzFtpuqXQAjt5tvq/yj9a17XwzdPhru82+yZJ/M1gah8Ujc6fcT+EPDN9r0lrfzafd+ZNHaR2ssQGTI8h4U7uD3wa8+uPjD4j8UaHo9hZz2fhm91DxLJot9e25FytooUFSjN8pL5wG6cHFUoo6I4WC31PdrPRNNtmB8kSydd0p3H/AArlvEfxM0zT55NO8PaNqvijUoriS1kttMgysEqBSyyyNhU4Yc/X0rxK68L+L9Z1Hxb4bt/FWs3Xi3wpdm6024e8ZJb6xuEXfCWB4J2jGOAWx3rQ+EXhG51z4PeKo08N6kzXevG5tNNvr+W1eYKqLtlm+8y8tn+9iqN4xUdkdVp2tePfi54WudQ8NeIYPCEdt9otLqyhhE12LtCdq+acBUIKcqM8muz+A3iubxd8NNOvr5mOqWu6x1EP94TxHaxPueG/Gsj4FfDnV/Alxrd9qN1pVtDqrRyDS9Njf7PaMgIyrucnIPPHar8njX4V+CWvHt9S0y0W71L/AImEtmPMVbmRWbdMy52khT19MUFHolU73VtLsZ/IvdSs7aXymm2TTqjeWv3nwT90dz0rxpPH/iD4oalrOgeB76LRdKsLu2NxrTbo5zZujl2jV14YsuAcdDmuP174e/8ACU/ErUPAE/ii714WmlLqelapeyLczWMhcAwTMB88T8HafYjvkA96+G3jXS/HeiXOraSkq29vfTWZ3kHc0ZHzAgkEEEEfWunrzD9nTwr4k8KeGtYtvE1jY2FzeavNdxwWbAxKrBR8oHCrleB2GK9PoAKKKKACiiub+Ieravouhfb9Kt4pdjjzmcE+Wvrjvzx7ZoA0tU17RtMlEWoana20h6I8gB/KvOvird65Be2msadq0jaW4Age2fCxvjkEjrn1PuKy/CsPhXUnt01t7y/1fU5WDlC2IOTgkjqT+OM1f8NWDab4t1DwLqDG5067RioP8J27lcehx+ooAxPEOqa/qnh6Bta08XUP37bUETlfUErwfcHBzXQeCLiLxl4bn8L6srtNapvtbrbnYOgyfUdPcfStn4daJ4g0HVtR0y6RJNHzlJHP3mPQqPcda2/EOtaF4NsjIbaOKSdiyQW6BWkbuT/iaAJNFtbTwf4VWG+1FngtwWeWU4AJ/hUemegrD1TxF4V8YaLPpR1U2Mkv3POzHhh0z2I9s1mt8QNF1xH0jX9JltLW4G3zC+4L6MeARj1FcZqug2+geIks9a86TTphmK5gPJQ9HHUHHcf/AFqAN/wjqq6dNP4L8UqklhKdkTs2VQnoQf7p6g9jUtjZa34G8XJY21vLqOm37bVjAyJF/kGUfgRUN98ML6SKO40bVLa+t5AGQyZQ7T3yMg16j4csLjTdFtbG7u2vJoU2mVhgn2+g6UATWWmabZyNLZ2FtbyN95o4lUn8RVuiigAooooAKKKKACiiigAooooAKKKKACiiigAooooAKKKKACiiigAooooAKKKKACiiigAooooAKKKKACiiigAooooAKKKKACiiigAooooAKKKKACiiigAooooAKSRljRnchVUEknsKWsnxgmpP4avf7JkeO9VA0RT72QQSB9QCKAPNIPEHiTX/ABvcX3h11ZYEKxW8koVHjGRypIySefau08D+LpNZu7jSdUs/sWq24JePnDAdcA9COOK5LQr/AMH6gLXWNblXT9as5C84jUxicg8HaByemcYOab4W1D7d4w1jxvcRtDp9rE55/iJUKq/XA/MigD1yo7mCK4gaGaNZI2GGVhwa8l+G3ijV7/xwYbq8ke3vTI7QscqrYyNvpjGOK9FsPE2k32v3OiQTMby3JDDadrY64Pt0qZRUk4yV0xptO6Oe1zwncQM02nZni6+WT86/T1rmpY5InKSoyMOoYYNev9RUVxa29wu2eCOUf7ag1+f5p4f4bETdTCT9m303Xy6r8T16Gb1IK1RX/M8jor05tA0Zjk6fDn2GKsW2m6fbHMFnBGfUIM/nXiU/DjFuXv1opeSb/wAvzOp51TtpFnn+k+HtR1BgwiMEPeSQY/IdTXd6LpNrpUHlwLlz9+RvvNWhRX3GR8LYLKPfh70/5n+i6fn5nlYrH1cRo9F2CiiivpTiCiiigAooooAKKKKACiiigAoxRRQAUUUUAFMnmit4JJ55EiijUu7ucKqgZJJPQU+svxbolt4k8MaloF5JJHb6hbPbyPGcMoYYyKAPLtX+MUGpfES38L+C9V0nU7a50i8l8+INI0d3HGzRrnO0qdvTB+tcpoHxe8WDUfAOq3lvqGt22vaJcJNpunW8e+S9ilYF1Bxj5QMjOAMnFdf4S+C99pPiHw7qupeNJdQj8PK0djbR6ZDbrsZNhDMvLEjqTW1Y/DvwH4L0vQ7q9vpLe38PXU9zZXN7eCMRPP8AfBPAI9AaAPArm61nV/A0V74k1S0/4p7xTdWt3pviV5pIZTKoaITGPPKfMOSF469iW2lX/ijwHJZ6D4Ot3t9G8SxzzXvhp5HMkbpmQ2RmPylSFBC8fdOK+iNS1r4a+GfDmoeKg2mSWGsXSm4ltEFwb+4PCqFXO9+vFYGq/GzwvY+EZL/Q9Pne6h1CLTP7Ou0+wm3mkBKmXeMRphSd3tQBw3gL4b+KLrSfGFnd+Ex9g1K7tr7TIvFV35zNOuVkeYQncSQSffgGux8EfBGxsdP1+18XzaZqVprMkM8lhY2Ztba1kiBCvFhsqQCRkYrpPhp401zxZZ61FdWGh297ZELby2GqpeW8xZSRkr8y4PByOecV5p4vXxN4K0nSvFU/xKufEOtS6tFaalpa3CPZXKSvteGKEDKlQfr1PFAHeaTB8Jfhg091ppsra+nsJ7tpFma4uLmCHLSEMSSwG3pnqKzG+M0HiKW60/wZ9gimOjjVLW/1Nm8jYr4nV0Qbw8Yycc5x6c1454i8C+JNQ8Caj4Y0DTb251bwl4iubO1WNMGWwu1JwCcAgHrzgZNevWvwTj034naD428P38OmLBbiPVLMxbhOTHsYpjhSwJz2yM9zQB5fqXjTxr4q0/xb4TTX7vXm1DTYr7S5otPayW5SGQG5hgUgMyshbnknb+Fa3gyw8J+IviVFY+F/CV8/hDW9EFnrtqdPeKGzuE+aNyzADeDxuBznmvSbjwv4D+HN3D438YeINT1LVYnMVrfandPLIrMCPLhiTjpkYCmr2u/FC0vvhhrnizwAbbWLnSRuntbhHjaMAguGQ4YELuI9cUAZ3w3+EQ8NP4ph8T6xH4h0vV4oLWOO6Q7ltoQwRZG7kAgZH90H6SXuqeCfhLcx+HfB/g26vdUvYDePZaTDvlMK8eZI7nO3qBkn2Fcf8eLi416x8L+Mlk0a/wDCF5ZBfsOqao9pbrcy4KSOUIL4GRtzxg1m/Cyx8SateeF/FXhvRbKMeHr+TRbhrS5kNrfac43NJG8xLMEYnucnGOlAHZvPqHxTe28QWvjW88M+C5LMC0Wyult7uW8yd4lJBwExjaDzjPvW/wDs8eIdY8Q+ApW1q8Go3Gn6jcaemoKOL2OIgLKPXOcZ7lai0v4MeE4xq9prFrFrGl3mqPqVlZTx7VsXcDeEYHJDEDjpwK9C0rT7HStPh0/TbSCztIF2RQQoERB6ADpQBZooooAKZPFHPA8MyK8cilXVhkEHqKfRQB5xd6PrXhW9EfhHQILiNwd91KweRif4eSNoH6960/A/hbULbVpvEXiGdZtUnBCopyIgevTjOOOOAK6fWtUstH0+S/1CbyoEwCcEkk9AB615hrHi268Ua22n6frUWiaYo4mlYo0p9z1/DIoA9bcFkYK20kcHHSvDdTlv/D/jnzfEkcurtDuaASN8smc7GHtnt2NdV8ItV1SXVtS0e7vGvre3BKTFy4BDY4J6g9fwrt9c0tL+MTQrbpqEKt9luJYt/kse+KAOH8UQXOsfDmXVPEllDY6hAS9sRwxUkYUjqM5xj2Bq14T0ePxR8MrSz1TcGQuLebGWQBiFI9u3uKqwfD7W9Quk/wCEk8QPdWqOWEaOzFj/AMC4WvRbS3htLWO1to1ihiUKiKOFAoAqeHtJt9E0mDTbVpGiiB+Z2ySTyT7fStCiigAooooAKKKKACiiigAooooAKKKKACiiigAooooAKKKKACiiigAooooAKKKKACiiigAooooAKKKKACiiigAooooAKKKKACiiigAooooAKKKKACiiigAooooAKKKKACiiigDE1Xwn4d1S5Nze6XDJMfvOpKFvrtIz+Ncr8TNL1BrHTfD2g6WYtPklHmNCvyBs4UNjoO5J9q9FooA8V8YRjwb4v099PQZt7FQhP8TYZSx/E5q74dDeF/Al74kuD/xMtT/d2pb7wBz8348t+ArufF/g3TfElxBc3Uk0U8IC7kPDJnJUj8Tz71z3jvw/quteJ9KsRamLQrdQDIrDaoHLZHbgACgDU+EdheWnhVLi8nmdrpvMjR2JCJ2wD0z1/EVf8O+LbHW9bvtLtYJt1qW/e8FHAOM57c1h654+0MeFrxdHuNt0i+RDEyFSP4dw9gOas/B/Rf7N8NfbplxcXzeYc9Qg+6P5n8aAO1orgtZ0n4hXuszyW2s21parkwLGxCkdlIxnPqTxVjwD4n1G81O78P69Gi6laAneoADgHBzjjPIOR1BoA7WisLTfGHh3ULhreDVIVlVymyQ7CSDjjPB/Ct0EEAg5B6UAFFFFABRRRQAUUUUAFFFFABRRRQAUUUUAFeS/Hfx/rvhDWNG0+yuLbRtNvY5XudaudPku44XXG2PYhGCc5ya9arlvHvg2PxWbGZNe1rRLqxdmhn0242E7hghlYFWH1HFAHjerfEzx7d+HfDt5HqUUel3X2lb3W/DmmHUDvRgI08p/9WSOSCM+lPm8QeKvEngXSNVs/E/i7V5vMubadvC9jHb/ADIQVNyJgDE4BAwODXaXnwz+HeiaBY6Tfa/eaZPa3Mt9HfnV/s108suBI5YEAg4A6Y4qrrnhn4H6N4Q0m116+0/+yTPLc2ss+qOTdSvjzJCytmUnaMk5AxQBxPgu60Lxb8PPCFz8T/Ht7axh7y2aznvGgW+nSVsvLKCCSoIABIFReDpvDb+H7rUfFVnrvizwroHiSa30C4WN7uMQso+eRf8Aloi9AxBxmvWdLT4VWNroXg7T7HSJ7HWvNutMt1gFxBMVG53DHK5x75p/hj4jeFdS1rxB4R8NWch1Hw9G+LJI0hScoSCsODjG4AdB1FAHiv8Awies61B4j8ReB/Dl9baOniTTtS0Swkg+zmV4wVnkSNsbFO7vj9K9M8QfDPVtW8eeMr2N9Og0vxDpVsivcQJceXeREAMYWG0jbkZ9+KqRfHbTtW1nwtpOiRQRXmr3U1jf2t4xFzp04T5AyDqpfAz3we/Tkbb4leOX+IekaN/wl9vqEeoPc2LeTob2trDdeWwixJIN0mHxnB7d6APSfhH8LW8Ga/feIL2/sJr+7tUtPI02wWztUjU5zsBO5ye5pdR0j4Q+FLjWfHo0fSReaTKZL+e1j86S3lJGT5YJ2P8AMD0B714/8Ndf1DRvHnhqfxANZnvru9bTbu6g8Ux3sV1cNkEtbDO1FPPGMVs/G3wHrd98U9WvbHwzr9xpuq6SsIbQpY4Vup8nd9rLnG0fL25AFAHYfFD4wa34Ws7nUNN8Hxy6XCsci6he6hHEt0jhTmGIHfJw3t39K4fxb8QPiJrPxMh8F+H9Witrt79dR0uRU2Q3Vi1t5qRSf3gSME+59K3YvhJ4o8QeDPDlprFr4a03U4NI/s3Uby7tPtt0iKSqCI7ti/IevUHvXoHhP4V+H9E1Dw9q88tzqGsaFpw0+3vJG2boxuALKOCQGIGc8UAfP3wzfxVqcUElho817rHgXxFPdSaLcS4la3uch1Vn/jR1bBP97Nep+HvCPjTXtd8Z+KRbp4JfxDBb2sVtcRpdSbU4klkQHZuZSQOT159/Z4re3hlkligijklO6RlQAucYyT3qWgDzv4b/AAh8NeDLA23nX2tM0Agb+0ZfNiCBt21IvuKN3PTPvXoUMccMSxQxpHGgwqIMBR6ACnUUAFFFFABRRRQAUUUUAQX9nbX9pJaXkKTQSDDow4IryKbwJdWOl+Ibi7sFkWAFrF1kO8gNyQo7bT37ivZKDzQB88+GI5n1fSv7AkuzqJfM4AwigN2I6rt65r6GqvaWNlaM7WtnbwM5yxjjClvrirFABRRRQAUUUUAFFFFABRRRQAUUUUAFFFFABRRRQAUUUUAFFFFABRRRQAUUUUAFFFFABRRRQAUUUUAFFFFABRRRQAUUUUAFFFFABRRRQAUUUUAFFFFABRRRQAUUUUAFFFFABRRRQAUUUUAFFFFABRRRQBzHiLwN4f1rdI9r9luD/wAtrf5ST7joazdN8N+KNH0jU7S3157hfJA08HqjA575xwMYzjmu5ooA840L4kwWunvbeJYrmPU4CQwWHG/047H9KoeA01S91TWvGn2F5GaOQW0I/wCWrn+EeoAAGa9MvNN068cSXdha3Djo0sSsR+YrK8X6LqGqafBBpGqNpckD71MYIDcYAOOgoA8w8R6poF5ZXMepeFZtK1gIfLaIbFL+444/A1p6XqF94Z+FiX8Ny63l/cj7PvO4Ig9AeOin86i8VaP4+vorXTNUhW+gWYbbiFQx54yxGDgZ7irHxFhS68R+HvCNp/qoERSB23ED/wBBXP40AdL4H8XPqXhK91TUyhnsS3m7Bt3KFyDj1PStLRvF+k6hoDa1K0llarL5TNOMYbjpjOeteSeI3m8Nan4g0GBSttdsgAz0TdvX9DitrxnE2lfDvw/oijE1y3nyr3zjP83H5UAeuWV1bXtslzaTxzwv9142DKfxFTV4z4a1ufR/BniPRbhjDdW2fKXPKlzsYD6Hn8a19H8TT+GfhzZ3ly8t7fXsjm3SaQthQcZJ64GOnvQB6fRXmUviX4gaXZrq2p6TavYHDMoGGRT64JI/EV16+LdHHhiHxBNMYraUYCkZff3QAdTkGgDeoribD4neG7m5WGQXdqrHAkljG38cE4rtUZZEV0YMrAFSDkEetAC0UUUAFFFFABRRRQB4b+03HpIvdOe6Hh1Lqa0mjWS/0Oa/nKjoIzHwnLHr3OawvhfcaboPw78F6vrnw01rWrtdPnsTeW1l9oe2UTORGYWORuz97H419H4Gc4GfWigD5t8D+AfGFi/gnWotBmtFtvEt/efYZJFVrCxuEAVWGeOQTtHTdWv4S+EXiax0Hwtriz2uneMLLVbi61Jmlys1vcSHzYiy5yduCPQmve6KAPBtE+AOoWF1pcLeLLIafpOprqFq0WjoLuVlcsBLNuy3Uj09q7mT4UaFd+J4vEOsat4h1a5t703lpFdai/kWr7ty7EXAGOn0r0CigDD07wf4V07WpdasPDul22pTMWkuo7VFkYnqd2M8963KKKACiiigAooooAKKKKACiiigAooooAKKKKACiiigAooooAKKKKACiiigAooooAKKKKACiiigAooooAKKKKACiiigAooooAKKKKACiiigAooooAKKKKACiiigAooooAKKKKACiiigAooooAKKKKACiiigAooooAKKKKACiiigAooooAKKKKACiiigAooooAKKKKACiiigAooooAKgks7SS6jupLWFp4/uSlAWX6HrU9FAHLeK/BGm+INSi1CaaaGdAqtswVdQc4I/TNUvF3hbUdY8X6Tfqbc6da7A6FsMMNuPGMegrtqKAPGfi34fvIfEr6hZ2k8lvdorO0aEhXHBBx9AaufEvTZNKt/DEzRM9nZRrFKAMgMCpP54NetVFdW8F1A9vcwxzROMMjrkEfQ0AcN478ZaDceD7qGxvo7ie7j8tI1ByuepI7YFQ+EbDQYPB2maf4o+yLLcM9xBFcnaQGPb8MfnXSW3gvwvb3QuYtHgEinIzllB+hOKk8YeGLDxLYpb3RaKWIkwzJ1QnqMdx7UAZPxRsdMh8CXINtBGYQgtsKAVbcAAPwzVz4XPO/gXTjOSTtYKT12hjj9K59fhveXUsUer+Jbq8s4j8kWDnH4kgV6DaW8NpaxW1vGI4YkCIo6ADpQB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976081-AC37-46A6-A4F1-ED633DC844BA}"/>
              </a:ext>
            </a:extLst>
          </p:cNvPr>
          <p:cNvSpPr txBox="1"/>
          <p:nvPr/>
        </p:nvSpPr>
        <p:spPr>
          <a:xfrm>
            <a:off x="157012" y="2025730"/>
            <a:ext cx="414877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Vision: To be a nationally recognised Centre of Excellence for higher education pedagogical enhancement and development; achieving outstanding recognition for our staff and supporting inspirational learning and teaching to transform lives.</a:t>
            </a: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E46BFB1A-67DD-4A50-B190-6092CFF0A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12" y="1316792"/>
            <a:ext cx="4736645" cy="473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7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B7FFD3-204B-4C9C-804E-19AFB6ACA98A}"/>
              </a:ext>
            </a:extLst>
          </p:cNvPr>
          <p:cNvSpPr/>
          <p:nvPr/>
        </p:nvSpPr>
        <p:spPr>
          <a:xfrm>
            <a:off x="0" y="395461"/>
            <a:ext cx="6259132" cy="1038642"/>
          </a:xfrm>
          <a:prstGeom prst="rect">
            <a:avLst/>
          </a:prstGeom>
          <a:solidFill>
            <a:srgbClr val="75B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243DF-A84D-449D-9988-ECF78958C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32" y="1655629"/>
            <a:ext cx="7881068" cy="4837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At the University of Salford we take great pride in the outstanding commitment of our staff to excellence and expertise in Teaching and Learning.</a:t>
            </a:r>
          </a:p>
          <a:p>
            <a:pPr marL="0" indent="0">
              <a:buNone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LTEC support applications from staff for three Advance HE schemes:</a:t>
            </a:r>
          </a:p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National Teaching Fellowship Scheme (NTFS) - celebrating individuals who have made an outstanding impact on student outcomes and the teaching profession in HE</a:t>
            </a:r>
          </a:p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Collaborative Awards for Teaching Excellence (CATE) - recognising collaborative work with a demonstrable impact on teaching and learning</a:t>
            </a:r>
          </a:p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HEA Fellowship (Associate Fellow, Fellow, Senior Fellow and Principal Fellow) - professional recognition for teaching and supporting learning in HE, and reflect the wide range of practice and roles carried out by individuals </a:t>
            </a:r>
          </a:p>
          <a:p>
            <a:endParaRPr lang="en-GB" sz="200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018ECAD-C189-4B56-8CF6-DCA2B658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73" y="271518"/>
            <a:ext cx="10515600" cy="1325563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Recognising Talent</a:t>
            </a:r>
          </a:p>
        </p:txBody>
      </p:sp>
      <p:pic>
        <p:nvPicPr>
          <p:cNvPr id="1026" name="Picture 2" descr="Advance HE Advance HE - Advance HE">
            <a:extLst>
              <a:ext uri="{FF2B5EF4-FFF2-40B4-BE49-F238E27FC236}">
                <a16:creationId xmlns:a16="http://schemas.microsoft.com/office/drawing/2014/main" id="{927B0C96-100B-4DFC-A9C2-6028FAFF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95461"/>
            <a:ext cx="42195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NTFS and CATE logos">
            <a:extLst>
              <a:ext uri="{FF2B5EF4-FFF2-40B4-BE49-F238E27FC236}">
                <a16:creationId xmlns:a16="http://schemas.microsoft.com/office/drawing/2014/main" id="{ED5457C7-BC26-4CAD-ACD9-29D34D23A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003" y="2100281"/>
            <a:ext cx="3508765" cy="15643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EFE5CD-2735-403E-B55F-98BE9EC70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678" y="4575969"/>
            <a:ext cx="1810795" cy="4307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A1E59C-C3B7-412C-B643-9918E335B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2445" y="4074251"/>
            <a:ext cx="3321263" cy="3846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5A4973-29EF-4467-BADF-FA59D62032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2417" y="5123841"/>
            <a:ext cx="2861939" cy="5000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7AC80F-558C-4252-8579-7953637FBC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9003" y="5740944"/>
            <a:ext cx="3188765" cy="46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9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7F351BC-6E5D-46B6-B643-7FDEC3C4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721" y="225426"/>
            <a:ext cx="9728200" cy="574675"/>
          </a:xfrm>
        </p:spPr>
        <p:txBody>
          <a:bodyPr anchor="ctr">
            <a:normAutofit fontScale="90000"/>
          </a:bodyPr>
          <a:lstStyle/>
          <a:p>
            <a:r>
              <a:rPr lang="en-US"/>
              <a:t>Upcoming in 2022-23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0F9AB1BE-CF2C-46FC-BCDF-F4A9E48A3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221" y="1045812"/>
            <a:ext cx="5181600" cy="4816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FF0000"/>
                </a:solidFill>
              </a:rPr>
              <a:t>NTF and CATE Schemes 2023</a:t>
            </a:r>
          </a:p>
          <a:p>
            <a:pPr marL="0" indent="0">
              <a:buNone/>
            </a:pPr>
            <a:r>
              <a:rPr lang="en-US" sz="2400"/>
              <a:t>Oct 2022 – launch of new scheme and introductory workshop</a:t>
            </a:r>
          </a:p>
          <a:p>
            <a:pPr marL="0" indent="0">
              <a:buNone/>
            </a:pPr>
            <a:r>
              <a:rPr lang="en-US" sz="2400"/>
              <a:t>Nov – Expressions of Interest to LTEC, first NTF/CATE writing retreat</a:t>
            </a:r>
          </a:p>
          <a:p>
            <a:pPr marL="0" indent="0">
              <a:buNone/>
            </a:pPr>
            <a:r>
              <a:rPr lang="en-US" sz="2400"/>
              <a:t>Dec – Mentor support – first draft</a:t>
            </a:r>
          </a:p>
          <a:p>
            <a:pPr marL="0" indent="0">
              <a:buNone/>
            </a:pPr>
            <a:r>
              <a:rPr lang="en-US" sz="2400"/>
              <a:t>Jan 2023 – Second NTF/CATE Writing retreat </a:t>
            </a:r>
          </a:p>
          <a:p>
            <a:pPr marL="0" indent="0">
              <a:buNone/>
            </a:pPr>
            <a:r>
              <a:rPr lang="en-US" sz="2400"/>
              <a:t>Feb - Final Claim ready</a:t>
            </a:r>
          </a:p>
          <a:p>
            <a:pPr marL="0" indent="0">
              <a:buNone/>
            </a:pPr>
            <a:r>
              <a:rPr lang="en-US" sz="2400"/>
              <a:t>March – Statements of Support and Submission</a:t>
            </a:r>
          </a:p>
          <a:p>
            <a:pPr marL="0" indent="0">
              <a:buNone/>
            </a:pPr>
            <a:r>
              <a:rPr lang="en-US" sz="2400"/>
              <a:t>July/Aug -  Outcomes announced</a:t>
            </a:r>
          </a:p>
          <a:p>
            <a:pPr marL="0" indent="0">
              <a:buNone/>
            </a:pPr>
            <a:r>
              <a:rPr lang="en-US" sz="2400"/>
              <a:t>Autumn 2023 – National Awards Ceremony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DDD577-FBAF-43D7-9630-74A2886E41FF}"/>
              </a:ext>
            </a:extLst>
          </p:cNvPr>
          <p:cNvSpPr/>
          <p:nvPr/>
        </p:nvSpPr>
        <p:spPr>
          <a:xfrm rot="16200000">
            <a:off x="-2394360" y="2394360"/>
            <a:ext cx="5827362" cy="1038642"/>
          </a:xfrm>
          <a:prstGeom prst="rect">
            <a:avLst/>
          </a:prstGeom>
          <a:solidFill>
            <a:srgbClr val="75B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/>
              <a:t>Recognising Talent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7581C57-3FB5-4C30-A35D-B91B4CE37B93}"/>
              </a:ext>
            </a:extLst>
          </p:cNvPr>
          <p:cNvSpPr txBox="1">
            <a:spLocks/>
          </p:cNvSpPr>
          <p:nvPr/>
        </p:nvSpPr>
        <p:spPr>
          <a:xfrm>
            <a:off x="6629399" y="1045812"/>
            <a:ext cx="5181600" cy="481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>
                <a:solidFill>
                  <a:srgbClr val="FF0000"/>
                </a:solidFill>
              </a:rPr>
              <a:t>Support for HEA Fellowship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/>
              <a:t>Dedicated cost code for fee payment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/>
              <a:t>Oct 2022 – Introductory workshop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/>
              <a:t>Fellowship Writing retreats throughout year</a:t>
            </a:r>
          </a:p>
          <a:p>
            <a:r>
              <a:rPr lang="en-US" sz="2200"/>
              <a:t>November, March, July</a:t>
            </a:r>
          </a:p>
          <a:p>
            <a:pPr marL="0" indent="0">
              <a:buNone/>
            </a:pPr>
            <a:r>
              <a:rPr lang="en-US" sz="2200"/>
              <a:t>Ongoing support to discuss drafts</a:t>
            </a:r>
          </a:p>
          <a:p>
            <a:pPr marL="0" indent="0">
              <a:buNone/>
            </a:pPr>
            <a:r>
              <a:rPr lang="en-US" sz="2200"/>
              <a:t>Online peer support community via Teams site</a:t>
            </a:r>
          </a:p>
        </p:txBody>
      </p:sp>
      <p:pic>
        <p:nvPicPr>
          <p:cNvPr id="10" name="Picture 2" descr="Advance HE Advance HE - Advance HE">
            <a:extLst>
              <a:ext uri="{FF2B5EF4-FFF2-40B4-BE49-F238E27FC236}">
                <a16:creationId xmlns:a16="http://schemas.microsoft.com/office/drawing/2014/main" id="{F7F0B35D-B6D8-4610-B594-E446865DB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704" y="4272556"/>
            <a:ext cx="3902520" cy="10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AC5C15-9D56-4EF7-9D93-FBA9E2558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2" y="5379678"/>
            <a:ext cx="3432490" cy="125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4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E8528C-9966-42B0-A948-0EAC3EA43BD9}"/>
              </a:ext>
            </a:extLst>
          </p:cNvPr>
          <p:cNvSpPr/>
          <p:nvPr/>
        </p:nvSpPr>
        <p:spPr>
          <a:xfrm>
            <a:off x="0" y="368161"/>
            <a:ext cx="7726680" cy="1038642"/>
          </a:xfrm>
          <a:prstGeom prst="rect">
            <a:avLst/>
          </a:prstGeom>
          <a:solidFill>
            <a:srgbClr val="B5DCC7"/>
          </a:solidFill>
          <a:ln>
            <a:solidFill>
              <a:srgbClr val="B5DC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13BDE-DB6B-4502-AA50-B5312B37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91" y="489095"/>
            <a:ext cx="7529698" cy="9177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Transforming Pedagogy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07303D-2448-4899-8C6C-12BD57D8952A}"/>
              </a:ext>
            </a:extLst>
          </p:cNvPr>
          <p:cNvSpPr txBox="1">
            <a:spLocks/>
          </p:cNvSpPr>
          <p:nvPr/>
        </p:nvSpPr>
        <p:spPr>
          <a:xfrm>
            <a:off x="468159" y="1892438"/>
            <a:ext cx="9413457" cy="4597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LTEC SCELT scholarship awards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Showcase and extend your pedagogic innovation and enhancement work (supported by up to £5K)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Develop research-informed educational practice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Develop pedagogic research skills and understanding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Network with other scholars and project teams through a development programme 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Move into educational leadership through ongoing mentoring and coaching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8" descr="LTEC Learning &amp; Teaching Enhancement Centre">
            <a:extLst>
              <a:ext uri="{FF2B5EF4-FFF2-40B4-BE49-F238E27FC236}">
                <a16:creationId xmlns:a16="http://schemas.microsoft.com/office/drawing/2014/main" id="{17216EDA-B1DF-4C3B-AC71-1D8DE4934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192" y="276721"/>
            <a:ext cx="2908508" cy="1061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67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13BDE-DB6B-4502-AA50-B5312B37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068" y="420618"/>
            <a:ext cx="7913644" cy="917708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LTEC-SCELT scholarship awards </a:t>
            </a:r>
          </a:p>
        </p:txBody>
      </p:sp>
      <p:pic>
        <p:nvPicPr>
          <p:cNvPr id="9" name="Picture 8" descr="LTEC Learning &amp; Teaching Enhancement Centre">
            <a:extLst>
              <a:ext uri="{FF2B5EF4-FFF2-40B4-BE49-F238E27FC236}">
                <a16:creationId xmlns:a16="http://schemas.microsoft.com/office/drawing/2014/main" id="{17216EDA-B1DF-4C3B-AC71-1D8DE4934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192" y="276721"/>
            <a:ext cx="2908508" cy="1061605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CEDF6D-E7E4-489F-8D24-54B5E60E5AC4}"/>
              </a:ext>
            </a:extLst>
          </p:cNvPr>
          <p:cNvSpPr/>
          <p:nvPr/>
        </p:nvSpPr>
        <p:spPr>
          <a:xfrm rot="16200000">
            <a:off x="-2394360" y="2287680"/>
            <a:ext cx="5827362" cy="1038642"/>
          </a:xfrm>
          <a:prstGeom prst="rect">
            <a:avLst/>
          </a:prstGeom>
          <a:solidFill>
            <a:srgbClr val="B5D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Rectangle 1">
            <a:extLst>
              <a:ext uri="{FF2B5EF4-FFF2-40B4-BE49-F238E27FC236}">
                <a16:creationId xmlns:a16="http://schemas.microsoft.com/office/drawing/2014/main" id="{4870DEB0-61F5-4462-A152-B6C72CCBC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250914"/>
              </p:ext>
            </p:extLst>
          </p:nvPr>
        </p:nvGraphicFramePr>
        <p:xfrm>
          <a:off x="1212068" y="1615370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190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DDD577-FBAF-43D7-9630-74A2886E41FF}"/>
              </a:ext>
            </a:extLst>
          </p:cNvPr>
          <p:cNvSpPr/>
          <p:nvPr/>
        </p:nvSpPr>
        <p:spPr>
          <a:xfrm>
            <a:off x="0" y="395461"/>
            <a:ext cx="5827362" cy="1038642"/>
          </a:xfrm>
          <a:prstGeom prst="rect">
            <a:avLst/>
          </a:prstGeom>
          <a:solidFill>
            <a:srgbClr val="D52A32"/>
          </a:solidFill>
          <a:ln>
            <a:solidFill>
              <a:srgbClr val="D52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MYAx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DwMniiub+JUGp3HhC7i0oSNMdu9Y/vMmfmAoA1bTWtJvL17O11K1muE+9GkgLVfr520S/sdO8QaRd+TNZ/ZXX7W24sXIJ3EDtxxivRPAvjWTUPFWoWeo6hE9vMwFj8mwHDYCgdckHPPpQB6LRRRQAUUUUAFFFFABRRRQAUUUUAFFFFABRRWR4o8T+H/C9gt94g1iz023dtqPPIF3n0UdSfpQBr0VyMHxH8JXWpeH7Kx1IXo8QGZdPntxvidohl1Zv4T7HmuW1H4zWtuZfL0SULaeKo/D955swBj3jicYByDggDigD1eivmvxH8cvGllrut2lv/wAIus+las9jDo5guJL2/UOAChU7RkHqe4PFfSNu7SW8cjxmNmUMUPVSR0oAfRRRQAUUUUAFFFFABRRRQAUUUUAFFFFABRRRQAUUUUAFFFFAFTWr+HS9JutQnP7uCMuffHQfieK8q8PeIvHUemTa9Gn9o6aJWMqS8le52/xADPuB6Vu/G+9uo9FtrCCGYwzPvnlCnaAvRSfc8/hVKfxd4f034dLpmkXJlumt/JEZjKkMw+Zj27k0Ad34V1y18Q6PHqNqrICSro3VGHUVq15T4f1qPwT4HiikTzdVvmM8VseqKQApb0GBnHU5qLwFf+JB8QktNVvLgNcRtNPA7ccplfl/h7cCgD1uisfWvEuj6NqFvZajdCCS4UspI+VQDj5j2z/StWGWOaJZYZFkjYZVlOQR7GgB9FFFABRRRQAUUUUAFFFFABRRRQAUUUUAFFFFABRRRQAUUUUAFFFFABRRRQAUUUUAFFFFABRRRQAUUUUAFFFFABRRRQAUUUUAFFFFABRRRQAUUUUAFFFFABRRRQAUUUUAFFFFABRRRQAVyHjzxfJo1xDpOlW32vVbgDYmCQgPAyB1J9KqeMPGWoeHvFdpbXFio0p1y0o5aTPUj02+neue8X3n9ifEix8UbftGn3MaOjryCuza2PcA5/GgDW07VvGGjXP27xde2dtp2MsjBWdz/dQJzn9K76zuYL6yjurWUPDMgZHXuDXlXjyHw5efbNem8RNfNNEBY2iPkxsR39FHXHFb/wAHrbX7PTZYNRtzHYMBJbF2+bLcnA/u4OfrQBydvo3ifQ9Q1CwXw7Fqoumws00HmL1OHB6Drzmup8F/DqzsoYr3W0E98HEiojnZHjoOOpzzXbatqNnpVhJfX0whgjHzMRn6D61yvjXxKJPh6+r6LM2LgrGsg4aPJw30PagDc1DxR4fsLr7Ld6taxTA4KFslT746fjWrDLHNEs0MiyRuMqynII9Qa8lj0fw9pfgzTdSl0afW77UMFSrtgSHnacHp1HQk4Nbfw28VXVxq1z4f1aCG0mQn7NDHGEWPb1jA9uv50AehUUUUAFFFFABRRXP/ABB8W6d4J8MTeIdVhupbOGSNJPs6BmTewUMckYUEjJoA6Cq+oX1lp1s11qF5b2kCkAyzyBFBPTk8V5b+0d4s8R+GfC2jav4f1M2WmXN6kGoXdvbLPOkUg+R4gx254I59RyK83+Jt1eah8INH8O6rpuvXV5J4mtgbPVb+F9Qu4X3EFtn+p3ElVDdOOTQB7b8QPiNpvhHVNN0c6Tq+satqaO9laafAHaUL975iQBgc9eleZ+PvjdqUum6NceGm/sOC51CbTdWa+05ri70+4RQyp5SthiwzjrnHsax9N8K/F6bTdCs7nQlGseEtRiutHu7q8Vkms5AVe3kkXqyALnHUfr2lj8GJ9Y0vWZ/GGsCDWNY1mHVpH0fMaWkkS7UWJnBOcE5YjNAHA/Ea98RalY+Abi+bxPq1tfXdxptzZXzto5vpm+aF2VDhF5IBPULg1haNpN83huBruPxhp/iDw7rk6G2sbIXraVbXCjaNspzKnyEhlzyfcGvdpfDvw08BeHZtU168+1WyXsdw95q1095IbpAQhXOf3gycBRmui8F+PfDHjCyvrvw/eSXJsTi5haB45kOCQCjAHkA4oA8I0/4eeNPFnhvSItS0+5msNN8TCW1+2RR6fdS6e6YmZ1jxtJIGP4jk11l18B2SHxZpOjajaaXo+qXVjeaagDzPazQHLltx5zk/xd6Z4K+Ol54m8S6dbCHwvY6dqFw8CwS6uBqEGCQrPGQFJJ/gHNZV/wDEbxdc/BKz8VXGpm21TSfFK2erfZ4wglhWYqyEdhhl/KgD13wb4Gs/DfirxLr8d0biXXrpLl42iUCBlXDbT1O7OTXQ6pq+k6UI/wC1NUsrESHEf2mdY9x9txGa+cxJ4W17xD481P4meL9U0jUtG1VlsYodSa3a2tFAMbQxj75bnkAk/jTdUvvA6fE7WtX+KFjcaho2p6PaP4duNQs5JA8PljeigD5JS3PY5OeM0Ae6+KPH/gvwvcR2+v8AiXTtPmljEsccsvzOh6MAOSODzWZrPxa+H+k2ljc3OvpIl/b/AGm2FvBJKzw5I8wqqkquQeTjpXhvja3uG8T+B9e8N6F4p8PaS2hTW0aQaSL65t4xKxRSkhZRuBBGTkA1qeJ9G1i/fQNft9C+I4uG0p7OXVdNEVvfuVkbEdxbcKFPUEHoRxQB65rXxa8E6ba6bPHfXOqHU7c3VpHptpJcSPCDgyFVGQoOQc45Brp/CniDSfFOgW2uaHdC6sbkExybSpyCQQQeQQQQR7V883vgvxzcaB4UvfEPhPVrzUraznglvNC1KOz1C3UyExxuvEbDaQTjnOc17F8DtN8VaT8O7Oy8YSO+pLJIQskiySJEWJRXZeGYDqRQB3FFFFABRRRQAUUUUAFFFFABRRRQAUUUUAFFFFACOqupV1DKRggjINY3/CKeHBd/a10azE4O4Hy+M+uOlbVFAHmknw0vru5u9Qvdc/095vMhkjQ4HcZzyPbHTFZXgk3lr8Sb+bWroTzWNtJ9ouM5GFCjOfpXsFY+ueHdO1SzvYSn2WW8ULNPCoDsAcgE9xmgDx1tW03WvGE2r+I4bltNlLRoIwfkGMKM+w5OO9bvgi8XTfH8ekeH9Rmv9InBLBwcL8pOR7g45wK6HxR4Wh0/4YzaXZq00lti43BfmkcH5jj6Z/KsJrqx8L/Dm0urWxS11nU4TH5n8e3u/PTjB+pFAHd6H4r0vV9avNKtDKZrUnLbco4BwSCPfjmt6vJbdh4G8Becfl1rVh8ufvRJjj8gc/U1f+DGrXT2Gpx6heO9taBXUytnyx827k844oA9LorL8Oa9pniC0a402YyKjbXVlKsp9xWpQAUUUUAFFFFABRRRQAUUUUAFFFFABRRRQAUUUUAFFFFABRRRQAUUUUAFFFFABRRRQAUUUUAFFFFABRRRQAUUUUAFFFFABRRRQAUUUUAFFFFABRRRQAUUUUAFFFU9buLq00m5ubG1+13EcZaOHONxoAi17W9M0O2W41K6WBHYKo6lj7D2715x8XZNettRtdUtdSm/sx1H2doH2iNsdyOueoNWdN1Gz+IeiyaPqvl22tQbngkAwCfUD9CPxqj4Q1P7M9x4E8WRkQOTHEzn/Vsegz6HqpoAxtT1rxHqPhlU1ix/tCxf5oLvZ80TDvuXjPYgir/w21G21RP+ER1q2N3ZzEvbHBJhYcnkcge/Y/WtzwFpfiHw54tutGNu9xpTjc8rcJj+Fh/tdiK7o22i6KtxqX2ezsQRmaYIEyB6mgDB0v4deGrC8F15E1yynKrPJuUH6Y5/GtXXdYaHRdQuNFEF/dWYw8SvnaepyB6DnHtXNWXi/VfEniaOz8O2iHTYHBupZxjeh4/DvjvWFfR3Hw78Zrdwq76NfHDL1+XPK/Vc5HqKAIbD4jyXdlNp/iWwS7tJ1KSSQDawB9uh9ulZ3hLUNPhvL3wxd3Rm0XUTsjmI2mN/4Hweh6A+4rR8QWkPhjxNb61YwR3uhap96ILuRg3JTH6rXUXXw18O3t1DeW5ubWFsO8CHhge3PK0AYunaP8Q/DqyaVpQguLRmJjlJUhM9wGOV+mDXQ+EfAtrp8sWqatIbzVxIZWk3narH+ZHPPvXYxRrFEkSZ2ooUZOeB706gAooooAKKKKACsrxfolr4k8LanoF6oa3v7Z4Hz23DAP1Bwfwq7qd9Z6Zp8+oahcxWtpbxmSaaVtqoo6kmuEs/i14Z1zRPEF14YuJru60nTpr1VntJYo5QqEqQzAZUkdjmgDnvDHwv8Yah4Ph8M/EbxXb3mixWItBp1hAASFxskadvm3rtGMDH1rVFv8K/hP4VvPEVlYW7QQyJHdXNuPtdw0hOFDOSTnJ7kAE15RrnxB1P4lfCXU/DWuKuleLYrRNYso7WYpFqVsBvKrhs52bgUJzxn6VfDujeF/G3iSLT/hvYtbaRq/heWHxDDDG4tra52boMluDIJNvTPAz60AejeNviz4rtfh3rPiPSfCg0m4sHgkjg1WVHmltnba0phjbdHglfvdQTXnXxJ+M17rOqeCPEXh26vLa305Tea9pySlfKKyxoyyL/ABDDcZ6hgav+D/CknhTw9Np3jtvB3hmzv9Pks9UCyPdapfbkIDFskLhtrBVBGRVJvFXwr8PIV0fwxdeJL1tMTTLm71EiKO6iTGC6AfMflUZ2g4UVlUr06fxM9LB5Rjcb/AptrvsvvegJoesJ4i1rR/DtiNWPhXxVD4kstP3Afa7O4TJCE8Ejgj6mvb/A3iPxZrWu3+o6x4YHhbw3HABCuobVvJ58jLNhiFQAEc8nivn/AFn40+NLtDDpr2OiW+0IqWNuAwUDAG5sngemK4fVta1jV5TJquq3t855zPOz/oTXHPMYL4Vc+nwvAuLnrXqKPpq/0X4nsHivw/4W/t2b/hJviboNxpn9pC/8qz0iH7exVtyxGaIZC++MmqHiHXPgmfElxrFvpPiLUTPdi8msUnaKxlnHPmNEWwTnnpj2rx8UVzSzGo9lY97D8EYCH8SUpfOy/D/M9i8T/GLQtY1SPU2+GuiXV7DxFc6gFlkXHTov9aq6h8e/G9zxDDpFqo+6Eti2P++mNeUClrB4us/tHrUuGsrpbUU/W7/NnfXfxi+I1wTnxE8Q9IreJf8A2Wsyb4kePZT83i3Vh/uzlf5VylFZutUe8md0MrwUPhoxX/bq/wAjfk8aeMJDmTxRrDH3vH/xqP8A4S7xX/0Mur/+Bj/41iUVPtJdzZYPDr/l2vuRvp4y8XIcr4n1gH/r8f8Axr2r9mv4h6hqWo3PhnxBqU95cSgzWU1xIWY4Hzx5PtyPoa+eKt6PqN3pGq2uqWMhiurWVZYmHYg/yrWjiJU5qVzz80ybD43CzpKKTezstH0Pvavn/wDaa+I3xI+GOu6fqeiNp114ev18sJc2u4wzryVLKQcMOR9G9K9m8EeIbTxT4XsdcsyAlzGC6Z/1bjhlP0Oazvi14Ms/H3gLU/DV3tVriPdbSkf6mZeUf8D19ia+jpyjdPdH4biaNSHNTekl+aPmnSP2vPEUe0at4P0u4Hdra4eI/k27+ddtof7Wvg25Krq/h7WtOJ6tF5c6j9VP6V8eatp95pOqXWl6jA0F5aTNDPG3VHU4I/MVVrudCD6HkLFVV1P0N8PfHj4U61tWHxba2kjf8s71WtyPxcAfrXoGmalp2qQC402/tb2E/wAdvMsi/mDX5aVZ0zUNQ0u4Fxpt9dWUw6SW8zRsPxUis3hl0ZtHHS+0j9TaK/Pzwp+0D8U/D+1B4iOqQLj91qMQmyP97h/1r2Dwf+1xZyFIfFvhaW3P8Vxp0vmL9fLfBH/fRrKVCSOiGLpy30PqOiuH8FfFr4e+MNkei+JrJrlultcN5M2fTa+CfwzXcVk01udKkpaphRRRSGFFFFABRWfruuaLoNobzW9WstNtx/y0up1jU/Tcea881L9oT4R2MhjbxZFcMOv2e3lkH5hcGmot7ImU4x3Z6nWHr3hbSda1Kz1C9jkM1qRtAb5WAOdpHTGa4vS/2gPhJqEojXxdb27Hp9pgkiH5suB+deh6Nq2l6zZreaRqVpqFs3SW2mWRfzU0OLW6CM4y2ZxMvhjVta+Iz6hrkKjTbbDW4DbldQflX8+TXniXd+LrVND09Cz6leeWwXqwDthfoSefpX0NXN6X4M0fTfEkuuW6v5rhisbHKozHlh3/AP1mkUcmNeXwjFb+FPDtgupamvNy+CQZSOQAOSf5AVr+H/HNw2rx6P4l0xtLu5SBE+CEYnoOemfXJFc14HlTTfEniCC+mgtdbfetrLdHCbiSTz7/ACn3FNhu5PGd7b6Dq7bNWspGMN7bAPG4H3t2PpwRxmgD2CiheABnPvRQAUUUUAFFFFABRRRQAUUUUAFFFFABRRRQAUUUUAFFFFABRRRQAUUUUAFFFFABRRRQAUUUUAFFFFABRRRQAUUUUAFFFFABRRRQAUUUUAFFFFABRRXH/EXxlH4fg+x2e2XU5VyinpED/Ef6CgDptTe5+xzx6fJAL0xnyRKeN3bI9K8Ss/E3jWy1p7L7dO14ZSrW8+1gW9AD09sVJ4n0O+0XTrTXNQ1p/wC2bmTf5IfLgddwbPbj25xXSa7plj4y0G0vrG9tH8QxWytLHHIu6XA5BA6HPQ9ulAHD+Ib7Uk11dTm05tI1BWDMURkDOP4gD0Pr2NeiWmlWvxE0Sx1TUIJbG8hfy5JUXAnQddue3oexzWx4AfVNT8MrH4ksASh2IZ1BaVB3ZT37Z71P4t8U6b4WtYoRGJblgBDaRYBx0/AUAXtc1jTPDOkpNfSusSARxL955CB0Gep9zXP6jZaN8QDZXFtrMv2a3JM9qhwT6ZU/dPbPPHSpfiZZf2z4De6WGSOWFVukR1w6jHzAjscE/lXl1skdxLpX/CLrfJrLJi4WI4UMONwPv1PbmgDp/Eem3XgDxLDrmjox0yY7JIskgeqH+YPrXfahbaX4y8K7UcPBcJvikxzG/Y/UHgj61l+FTrOvaLfaT4u0tlCny/NZQvm+4x3HB3Diuk0XS7HR9PjsNPhEUCds5JPck9zQBn+D9A/sPQodOubn7a0bmRWdRtjJ7J6Dr+ZqXxL4o8PeGrfz9d1e0sFP3RK/zN9FHJ/AV5B8afjd/ZVxP4f8HyRy3iEpc35AZIW7qg6Mw9eg96+ctSvr3Ur2S91C6mu7mQ5eWZyzMfqa8/EY+NN8sNWfa5NwbXxkFWxL5IvZdX/l/Wh9Tap+0J4GtXZLSHVb/B4aOAIp/wC+iD+lVLT9ozwjJIFuNJ1mBf7wRHx/49Xy3RXF/aFa59ZHgnK1GzUn53Ptvwp8T/A/iWRYdO12BblukFwDDIT6ANjP4Zrsq/PKvU/hV8Ztd8KTxWGsSTaro2QpSRt0sA9UY9QP7p/DFdNHMU3aojwM04GlTi6mClzf3Xv8mfXVV9TeWPTbqSA7ZVhdkOM4YA4/WoNA1fT9d0m31XSrpLmzuF3RyIevsfQjuO1Jr+raTounSXms31vZ2gBDPM4UH2HqfYV6d1a58B7KfP7Oz5trdbnyFB8S9c8WfD+88CeK9ct7+41uNZLPUVGPslz52VtrkABVVymAewYZ46evyaz4+8S6VZ6FqXh3/hBtFis5LfXr+/eLZIDEUEcHPQk5z6cfXiD8TPDPgnw43hf4eaOL2AXDzG/1ONTl2csCEABbaTwWxjArzTxR4o8QeJrs3Ou6rc3r5yqu2ET/AHVHA/AVw1sfThpHVn12W8GYzE2nX/dx89X93T5/cej22qfB/wAC6LpVjpOhQ+KNe01llOpojQLJOARuLkklefujK1zevfFbxZqFr/Z+nTW+gaaOEtNKiECgemRz+orhDX0j4Z8M+E5/D3h+O60nw9KJdB+23sBtXa/nAU5eJlOM5x6muRVa2JbXNY+mq5blmQxhN0nNvq9Xor7bfh8z5wlkeWVpZZGkkY5ZnbJJ9yaK90vNP8N6f8NtFuodM0BLm60l5ibvSZp55W5wQ8fyqen3u/PSqWr6dZ6K2k+HdI+HNt4jtLzSI7qS82v9ond1JZ1lGQgU9sVi8M1uz1KefwnpGm92tWl8O+rsvxPGKBXumk6HpFnqPg3w1D4Ks9W0/XLGOa+1KSN3lDvncVkBwmzAqTSPDOiaRZaJaafo2jasuqXV0k9/qUMkyny5tiQKYwdjEc5x2JoWFb6/1p/mTPiOlH7D1221XveenwvR6/p4RRXv9t4B8Mz+F9X0S6s7Sw1ebXprPTbhWLhJFjEiRbyASpAZeR39ab4o8K+Hbe/8XQx+HoXW11DSo4obaMCQLIF8xI/Qtz9abwkkr3IjxNh5S5VF/hteKv8A+TfgzwMUte/+JfDvh6+iWXS9H0X7PZaxawzRrYy2lzbRvIFMUgbiXPQ9PWpZfBfhPUtL8SaW1naaffz+I57LSrhUA8uRUDpFnspwwx70/qcu5K4nocqlKDXfy2+ezufPdFfQXiDwvoGjax4n1Ky8P6ZcXFlPYWsdvPCz29okkal52jTlhkn8jXnHxq0OLRvEFhJDYafYpf2KXHl2LSeUxyRuCuoKZx93tWdTDyppts68DnlLGVY04xaur9OydvuZwlFFFc57Y6iiigR7N+y94y/svX5fCt7Ni01E77YseEnA6f8AAgPzAr6br4Ctp5rW5iubeRoponDxupwVYHII/GvtT4WeK4fGPgyz1dSouMeVdoP4Jl+9+B6j2Ir2MvrXj7N9D8x41yr2VVYymtJaP17/ADX5eZ81ftv/AA9+w6xbfEHTYMW98VttSCjhZgPkkP8AvAbT7qPWvmWv0/8AG/hzT/F3hPUvDmqJutb+BomOOUP8LD3BwR9K/Nbxh4f1Dwr4o1Hw7qkey8sJ2hk9Gx0YexGCPY179Cd1Y/L8ZS5Zcy2Zl0UUV0HGFFFFSMUdq77wL8YfiJ4NKR6V4iuZrRP+XS8Pnw49AG5X/gJFcDRSaT3KjJxd0z7A+H/7V2iXpjtfGmjS6VKeDd2eZoc+pX76j6bq9/8AC/ibw/4o09b/AMPaxZ6nbHq9vKG2+zDqp9jivzCrovhsnia48a6ZYeEL+7sdXvLhYYZbeUoRk8lsdVAyTnsKwnQjutDrp4yadpK5+mDMFBZiABySe1fMPx4/aYXTbm48O/Dtobi5jJjn1ZwHjRu4iXoxH948egPWoP2tfihf+H9FtfhlpOrS3GpPap/bWocLIylfufLgKX+82OgIHevkylRop+9IvE4lp8sS/wCINb1jxBqL6jrmp3epXbnLS3Mpdvwz0HsKoUUV1nnN3CtTwv4j17wvqSaj4e1a80y6U5328hXd7MOjD2INZdFK1wTa2Psr4B/tI23iS6t/DfjryLDVZCI7e/T5YLluyuP4GP8A3yfbpX0fX5TV9p/sefFifxTpD+C/EF0ZdX02INaTyNlrm3HGCe7JwPcEHsa5K1G3vRPSwuJcnySPavE3hXR9fQte2qfaNhVJ1yGX06dcehqj8PvCMfhi3naWRLi8mbDSqMAIOij+Z/8ArV1VFcx3hRRRQAUUUUAFFFFABRRRQAUUUUAFFFFABRRRQAUUUUAFFFFABRRRQAUUUUAFFFFABRRRQAUUUUAFFFFABRRRQAUUUUAFFFFABRRRQAUUUUAFFFZ2q65pel3VrbX95HBLdNtiDdz7+g7ZNAFTxD4s0TQbuG11G5KSyjOEUtsHq2OgrO8TaPovjjSfMsby3kuYx+4uI2B2/wCy3fB9O1c58a9FCyWviCKEOARDcr6j+En9R+VcnHYpe+I4IfA8l8rtEJHLSbfKbqRuHYdMnv60AO0WysofFJ0vxr9qQIghjLSkLGf4cn+7jpjivTNI+H+gaZqsGpWj3nmQtuQGbK5/AZxVfw14fv8AVreKbxpYwy3dlN/o8hILuvo+OGGelW/iT4mm8N6ShtLdmuLglI5Cv7uP3Pv6CgDc1DUbOJmsv7StLa+kUiFZJFzuI4O3OTXjUGoXPhrxRqFx4g09r/VwM28kjZUOTw+O4x0x0xiodc07SIPC8OqXWrve65fuJgEfIVc87u+ff14FdGk2heM/Dun6RNf7fEEEAEUsiEbmA+4W6HP/ANegC/p+oXPh3SrrUvGWoSzTar93T1wxVTwTjtwenT8a0fhf4budDN/NI0MltclDauFxIyYyCc8jII49RVTwP4Hnjnj1bxO7XN5GAsEEj7xGF6Env7DoK9CoAK8h/aV8fy+GdAj0HSpjHqmpodzqfmgg6Fh6Fug/E168a+H/AIv6+/iT4jaxqRctCs5gt/aOM7V/PBP41xY6s6dOy3Z9Twjlccdjuaorxhq/N9F+vyOTq9pmjavqgJ03Sr69A6mC3aQD8hXY/AfwXD418brbXyltNso/tF0oON4zhUz7nr7A19R+LfFPhb4d6JbNqLJY2rN5Vtb20OS2ByFUdgO9ebh8J7SLnJ2R95nPEjwOIjhMPT9pUfT+t2fE+paZqWmuI9R0+7s2PQTwtGT+YqpX3Npl94V+JHhNpoY4dT0u43Ruk0eCrDqCDyrD1+hFfKfin4d6lZfFeXwPpY86SaUGzeRsAxMNwZj7DOf900V8I6aUou6Y8n4mhjZVKWIh7OcFd37Lf0scXa2t1dyGO0tprhwMlYoy5A9cCn3en39mqteWN1bqxwplhZAT6DIr7V+F3gLSfAehizswJryUBru7Zfmlb+ijsK8//bA/5EzR/wDsIH/0W1aTwDhSc5PU4sLxhHF5hHC0qfuN25r6+trHm/7Onj+Xwv4nj0S/nP8AY+pyBGDHiCY8K49AeAfwPatL9qjQtRsPGFvq8t3c3OnX6fuVlkLLBIuNyKOgB4I+prxj6Eg+or6b8VSf8J9+zLDrEv7y+soFnZu/mQnZIfxXcfxqaMnVoypvpqjbNKMcuzSjj4LSo+SXz2f+fofNFFFFcR9cB717HZXHhX/hAbTxo03i8XOkzJpduEv4w0TGMt8ny8J14968uGga8RkaJqZB6H7I/wDhW7Y3Hi6z8Mf8I9H4euns/wC0E1A77GQsZEGAOmNvtW9JuF7o8bMqccSock1o9dbadfwPRPEel+JvD3wt09rHxVra3dsluurWXm/uYYbgHaFGO2QDyetZsttf6Z8Wk+F9l4i1uLw3JcpbmBbshtjoGYA445NZd/44+KGoNqiX1lqFzaajGY3tJLKQwwgkEGMY4Ixxyan1Hxt40vtZt9afwNZR6lBcJcC6j0qUSuyjADNnJGP5V0ynB2tfp/XzPCpYTFQi1UUHdS2a0k7We32XzW7JnZWegtp/iDR/BljfeKNJ0i/ubiKUDWYZFdEjZvlVMmPJAJz796zbnQrn4c+GdRv/AO3te/sk6tEkA0+7Ea3NpJGWDrkEB88Ej0Ncx/wlfi2PXrPW7PwHY2V9azSS+Zb6VIhlLoytv9R8xP1rMvdY8dX3gePwfdaPey6dFcefExspPMTknaD/AHck8YodWFnZO/Qinl+Kcoqc48rtzK611bb3etrLf8jovi/caXpem6dBYX3iWW91FIdbje6vFeNHfI3EAA+ZgdRXn154o8RXhuzda1eym8eN7ktJzK0f3Cfde1afil/FniJ9Pa+0G9U2FlHZReXZSDMaZwTkdeaxv7A17/oCan/4CP8A4Vz1ZSlJuOx7uXYejQoRjVacvNp9f+Ai9qHjPxZqUVvHf+ItRuUtpFkhWSYkK6/db3I9TVW68Ra9dRtHcatdyK939tYGTrP/AM9P973pg0DXv+gJqf8A4CP/AIUv9ga9/wBATU//AAEf/Cs25vudkYYOPwqK+4tQ+MPFMOtS61Fr+oJqMyBJbgTEPIoGAG9cYqnretavrk8c+salc38sSbEedyxVck4BPbJNO/sDXv8AoCan/wCAj/4Uf2Br3/QE1P8A8BH/AMKHztW1HFYSElKPKmtL6GbRWl/YGvf9ATU//AR/8KP7A17/AKAmp/8AgI/+FTyy7G3t6X8y+8z6K0v7A17/AKAmpf8AgK/+FUbm3ntZmguYZIJV+8kiFWH1BpNNFRqwk7RaZHXqH7OXjL/hG/GQ0u8l26dqxWJtx4jm/gb8c7T9R6V5fQCQQVJBHII7VpSqOnJSRzY/B08bh50Km0l/wz+R+gNfL37cPw9+02Fr8Q9MgzLahbbUwo6xk/u5D9Cdp9iPSvZfgd4xHi/wRBNcSBtSs8W94O5YDh/+BDn65rsNc0yy1rR7zSdShWezvIWhnjboyMMGvpaNVaTifguPwU6M54eqveTsflr2orpvih4QvfAnjnU/DN7ub7LL+4lI/wBdC3KP+I6+4Irma9RO6ufONNOzCiiikAtFFFADq+hP2MdJs7TUvE/xC1JR9m0DT2EbHszKzOR7hEI/4FXz3X0b8OT/AGX+xX421CH5Zry9khZh12kwx/yJrOr8Nu5vh/jv21Pn7xVrd54k8Sajr+oOXutQuHuJCT03HIH0AwB7CvYv2ZvgbH8RYpvEXiKae30CCUxRRwnbJdyD7w3fwoOASOSeBjFeFV+j/wCz7pkOkfBbwnawqFD6bFcNgdWlHmE/m1KtNwjoVhaaqTbkZsXwO+D9vEtifB2mF2X5fMldpW98lt1eKftGfs66VoPhu68W+BRcRQ2a+ZeadJIZAIu7xsfm+XqQSeMkdMV4l8U/Fms6p8Wtb8RLqNyl1FqUn2R1lYGFY3IjC+gAUV+hHh+4TxN4D0+6u0V01XTI3mUjgiWIbh/48axfPTs7nTD2dfmjy2sfEP7NnwdPxP1a6vNTuJrTQdPZVneHAknkPIjUnpxyTzjI9a+rLT4FfCCxt47M+ENPkZhgNcSu8j/iWzn6V8qfDX41+JPhPpeoeFNH0jSbuBNRmkaS5D7y3CEfKwGPkFJp+seOvjj8bdKv7eNrW7ieEk2juIbGGNgWkyScd/qTitJxnJ3vZGVKdKMUrXkejftG/s76PoXhi78XeBlnt47JfNvNOeQyL5Xd4ycsCvUgk8ZxjHPz38OPE1z4O8c6P4ltWYNY3KvIo/jjPDr+Kkiv0L+Muq2ei/CrxNqF+yiFdMnjw38TOhRV+pZgK/NID5Ap9MU6EnKLUicXCNOacT9V7SeK6tYrmBw8UqLIjDoVIyD+VSV5d4G8c6X4c/Z68L+KPEM0wi/sy2i2xRmSSWTaFVFUdScVznw2+MfiLxt8TbOxh0nTbHw3cafPdtuuBJcxRo20PIVOIyW42EdDn0rjasz1Iu6TPdKKr2F9Y6hD59heW93FnbvglDrn0yKsUhhRRRQAUUUUAFFFFABRRRQAUUUUAFFFFABRRRQAUUUUAFFFFABRRRQAUUUUAFFFFABRRRQAUUUUAFFFFABRRRQAUUUUAFFFFABRRUN7dW9laS3V1KsUESlndjwBQBW8Q6pHo2jXOpSxSSrCm7YgySe30Hv2ryXQdU0+8v7/AMX+JLqOe4tmH2axB5Lfw4B7D/EmvZLea3vbVZoJI54JVyrKQysDXl/xA+HxiZ9W8Pw7lB3y2gGce6D0/wBn8vSgDU03VrjVPBGoXfjF4LWwvGK2zbSGw3TA7gHBB68E1L8I9F1DR4dQF1HbNBK6mCeNgxlGOoI/hxjHvmue8P2uq/EHU4LjV1WHSbBQhjjUqrsByoHqe/oOK9bhjjhiSKJFSNAFVVGAAOgFAHMePPFTaCsFlY2/2vVLs4hiwSAM4ycdeegqHw9ZeItYsLy38Zw2ptZRtSBUG4H+9kHjHbvWD8TBd6J4z0vxSsBntY1EbDsCM5HtkHj3FXfFnjzQ7rwncR6deSteXUflxxIpV0J9fT+tAHIyaSvg/wAU291NYxa1pNwxSF9gkDA8YHbeP1/l6xZ+HtBhuYr630e1hnX5kYRBWUkenY1R+HemT2Hg6wtb+P8AfLmUI4yY8sSB7EA10lABRRRQBW1WQw6XdzL1SF2H4KTX5+Fmcl2OWY5J9Sa/Qi6jE1tLCekiFT+IxX5/6naSWGpXVjMCJLaZ4WB9VYj+leTmafu/M/R/D+Uf38evu/qfQH7G8KeV4kucDfvgjz7Yc1lfthzyN4p0K2JPlpZO4Huz4P8A6CKk/Y+1SKHXtb0eRwHuYI54gT97YSGH5MK6H9qfwXrWvNpGtaJp89+1sj29xFAu51UkFWwOSM56etCTlgrR/rUJVI4fipzrOyezfnC3/AIv2OZ5G0LxDbkny47uJ1HoWQg/+gioPjhrtt4P+OnhzxNNayXKRac3mRRkBm5kUcn/AHv0rp/2ZPCeqeGPCF7PrNpJZ3WoXIkEMgw6xquF3DsSS3H0ryP9qjVYtQ+J/wBlhcMNPs47dyOzklyP/HhVTbp4SN9zPCQpY7iOuo6waadu3Kk9fU9K+F/xS1Hx98V2to4WsNHg06Vo7UsGZ33J87kd+TgDpUf7YH/ImaP/ANhA/wDotq8//ZN/5KdP/wBg2X/0OOvQP2wP+RM0f/sIH/0W1EakqmElKT1Jq4Ojg+I6FGjG0Ul+TPmKvpT9n0/bPgP4ispeUV7tBn0aEH+tfNVfS3wnH9gfszazqk42/aY7uZCe+R5a/qK5MD/Eb8mfScW64OEVu5xt6ngPhTQdS8Ta1b6NpESS3k4YoruEHyqSeT7CtTQPCMmpwy+bqEdpdC++wQxNGXDzbGbBYH5R8pGeeaxLWw1T+zZdYtrW7FnbOI5LqNWCRuegLDoTXSwaX4z0bTDBptyXhvDGZYbOUPIjSRFl3DG5CYy3I7Z5rKEV1R62LrVE2qdWMe1+63u9ejWlvnqPk8K+O4kjLS3I3KrFft3KAjPzDdwBxk9BkVOfCPjKO2lNzqFzFcL5ZjiN4cFW3byzbvk2hCTms7zPHclxJCI9V857b7LIBBtZ4myNrHGSD5Z5PPynnirFyfH0Pl3wkvpW+zpcSPFFkxqGdQJfl+8Nr5znjrVrl7M4JPEaLnpkWoaF4wsdPnv576TyIU8wlNR3F4/k+dQGyy/vE5/2qtQeGPGEkPmG/uCzqnlrHfbvnYxBVf5vkyJkPfr9cQ6jfeN7xLXwvqCXNu99KSFnj8tp97KPmJHCAoOBgDHPStZJviFPq08kcbsmilEaKNCYHaIxAICB85YrGevPHPShKN9mKVXERirypp6v5aJfe7lK18J+NJXR3vpltS8YNwl9vUqxGSuG+bGeR7UX/hfxZDJN9k1K6uI41JBa72PIQCSFXcSfl5qpJfePL0NcbdSlSaSNlxb5AbgR7Bj5ewGMZ4pkp8eF3WWPWNyMImBiIIaRcAdOpU/kaPc7MpfWb3lOn6fcXbbw74kTxE2j6rrFxZOtnLdlluy+5UDfKPmAzuUjk+9VtS0Lxdp9lc3l1qDLBbL+9cajkBtxUxjDcuGBBUVFDa+MNV1a9mC3B1GFUguQUCSbZm2cgDnO7k+hzmpvGUXi63sof7e1Lz0vDtWEPuLbHYZIAxndu56nPNJpcrdmOMqvtYx54a2urfN29V3NaDwlrJhsLmbxRcLbXv2ZBJG0jmOWbpGw3DkAqSfRsiom8O6iU02SDxNfyx3169uGO5AiIxDu3zkjAVjjHQdaz9RtvHGk3LadJJeOY2gnItz5iBo4yYjkcZVVYe20+lQWkPjBcCPTr6YvHNaxboCxTzQWkC+jEbj+dU+XblZlGNZrm9tG3y2t6d7fI1IdBv7jW7HSbfxRfG5uohcupEpEFuUMiuSD8x24JAHU4yatQeFNSaaK2m8VX8NyXu0ljZWAQ2wzJ8xkAOcrjOM57Vly2/jyLw7b7jqCWZjeGOPYRIsKhWJzjOz5lxz7VTh1Dxk4g1WOXUJF2y+VOY9wIbbHIeRgg4VTn0ovFbxYclea9yrHqum+tun4eW7LWi6Rr+rabrV/aaxemHTASMySZmwGYgEEhcIpbk+3epJPC/jqLYZpbqJHYqrtenaTuK8YPPQn3HPSqdrbeOLfyza2urxLJPI6COEqryMpD8AYPCn2wD6VaS5+ImyNV/tplimECKYSQJFQxhMEcnblcVK5bapms3WUnyTp28/+B56/gW7Lwn4wk1KC1u9Ua0V5vLkd9Q5jHmiItjdz85wPU1zfibSdR0u5ibUZPNa5QyRSGTeXQHAJPr7Z46Vp6pqPjbQ7+C61C7vbS6uYC8TPtyyGQseMcfOM+oNZF5rmrXloLO5vnktwNojKgDGc9h1zznqambha2tzbCxxTmptwcX2/z/r5GdRRRWSPUZ3fwP8AGB8IeN4JbiTbp17i3vATwoJ+V/8AgJ/QmvsVSCoIIII4Ir8/6+sP2cvGX/CSeDhpd5Lu1HSgsL7jzJF/A/5Dafp716mX1v8Al2/kfnvG2VXSx1NeUv0f6fccd+2l8Pf+Eg8HReMtOg3ajoin7QFHMlqT8312H5voWr4rr9UrmGG5tpbe4jWWGVCkiMMhlIwQR6Yr86Pjt4Dm+HnxGv8ARAjf2fIftGnyH+OBjwM+qnKn6e9fQYeenKfk+NpWfOjhKKKK6DhFooooAdX0f8LF/tr9jbx3pEA3z2VzJcFR1wBFJ/JGr5wr379i7X7WLxbrPgnU2BsvEVkyqjHhpEDZX8UZ/wAqzq/DfsbYd+/bvofPXav0m+Bd7FqHwb8I3MTAr/ZNvH+KIEP6qa/Pf4g+Gbzwd401Xw1fKwlsbho1Yj78fVHHsVIP4177+yX8a9H8NaSfBHi+7FlZrK0mn3smfLj3HLRuf4RnJB6ckHHFKvFyimjTCTVOo1I8F+JWmXGlfEXxFpU0bCeHU50C45OZCVx9QRj61+jfgi1bRfh/otnd/I1jpcEcu7jaUiAOfyNY93p3wt1nV4vFdxF4Wvr6Layagzwuwx907s847E9K8s/aW+O3h3TvCd/4W8JapDqesX8TW8s9q4eK1jYYc7xwWIyABnGcnpzjKTq2ikdUIRw/NJs+bfh/4A8QfFXx3ewaHDstXupJrq+kU+Vbo7k5Pqxzwo5P05r7i8B+DvB3wi8Eyx2rw2drBH52oajdMA8xA5d2/ko4HQV5X+xZr/hzSfhFPb6jrWlWNy2qzMY7i6jjcjZHg4Yg4r2LWtc+Het2JsdY1rwvqNqWDGG5u4JEJHQ7WJHFFaTb5egYanGMebqz45/aW+NcvxGv10XRDJb+GbSXcgbh7uQcCRh2Ufwr+J56eLE4BNfok+l/A7Yf9D+H3Q/w2lfEXws8IP44+K2n+HbWPdazXhe4ZeiWyNlz9NowPcitqU1Z2VrHJiKUuZXd2z71+DOlnTfhH4U064jUvDpduWBHRtgb88mvKvjV8NbfRZNU8UWf2xtK1vVbQ+IINPg2vDYIP3gUJywZ8Mx6/rX0HGixxrGihUUBVA6ADtTjXE3dnrRVkkeF+G5/hp4S1aD4heFPEum6J4Sns5LO908LIn2mdGGx0jb5i45BwMkeua9V8A+LtF8b+HItf0GWWSzkd4x5sRjYMpwQQa82+N3wngvoL7xp4Vhv5PGMJR7NRKskfACFBHJ8irgluOQRkVxfhrWvFi+FE074c6hY6Z4c8EWrPqOp3g/d6reKC0sQ7+WSW+b1IPpSGfTlFYHgDxNB4r8I6RriR/ZZNQskujbM3zoG68dcZzg9636ACiiigAooooAKKKKACiiigAooooAKKKKACiiigAooooAKKKKACiiigAooooAKKKKACiiigAooooAKKKKACiiigAooooAKzvEWj2mu6VLp15vET4OUbBUjoa0aKAPHVbxH8N9S2sDe6RK/vsb6f3H/AJ+9aN1r2peOPElnYeH5bmxsbYrNNP8AdYH1P8gO5r0u8tbe8tZLW6hSaGQbXRxkEVR8OaDpvh+1kt9NhKLI5dyxyxPYZ9B0FAE97eabo1iZ7y4htIAeWbC7mPXgdSfaq2j+JND1h2j07UYZ5FGSgyGx64PJrhNUjh8T/Fd9J1aRhZWaERQbseYQASPxzn6CmfEfwlZ6DZx+INBd7GS3kXKK5xknAKk8g57UAamm6xqni7xZLDaRIvh62BiuFniyJ/qD3449B1rpNP8ACPhuwvBd2ukwJMDlWOW2n2BOBVrwvcfbNAs74wpFJcxLNKFXGXI5P41pUAFFFFABRRRQAV8j/tNeFZNC+IEmrQxkWOsDz1YDgSjiRfr0b/gVfXFcF8Trfwl4xD/D/UdSt4tZmiNzaLnLwuvRvryfl6kZrmxdJVaduvQ+g4bzKWX41VLNxtaVu3f5bnyB4b1rUfD2uWus6VP5N5avuRsZB9QR3BHBFfRXh79ozw/NZp/b2j39pdAfObYLLGx9Rkgj6GvnrxZ4e1bwvrk+j6xbNBcxHr/DIvZ1PdTWTXi0q9Wg2kfqmPyfAZxGNSor6aST6fqj6Q8X/tF6ctjJD4W0m6kunXCT3gCJGfXaCSx9uK+dr+7ub++nvryZ57meRpJZHOS7E5JNQUVNbETrfEzbLMmwmWRaw8bN7t6s7n4KeMtP8D+MJNY1K2ubiBrR4NsABYFmUg8kcfLXT/HT4p6L480Gw0/S7G/t5Le6MztcKoBG0jAwT614/SqpZgqqWYnAAGST6URrzVN01sKrk2Fq4yONknzrz0+4uaFpd5res2ekWEZkuruVYox7k9T7DqfpX0J+0Tf2nhP4Z6L4B09wGlRA4HXyYsZJ/wB58fkaX4M+C7L4c+G7n4geNMWt35J8iJ/vQIe2P+ejdMdhx3NeI+PvFF74w8V3evXnymVsQxZyIox91f8AH1JNdCXsKLv8UvyPG9p/bOZxdPWjQ1v0lPy9P63K+k3PiG5sZPDGmy3slteSCWSyi+7IyjIYj2Az6cZ7VtHxr4k028Ef2W1tZoQsNwohYGYpEYQHOc5CE/dI65qO48cX+o+I31nWbOC4WWwbTpo7ZfIzEVK8EA4bnOefTGOKt2fj6Ox0uGxsdJeNYEZIi9zuCcShXA2jEn7zlu+0cCsotLaR6VenVn8WHUr76rd769dl0+ehWt/iB4mh8pQ0TqjzZDI5Z/MzlWbduOMnbzkZPNWH8WeLItMiubi1ge3dT5M7xkuN5lRmU7slmBkXJB6evNWU+IfmuA2kSvK0kjb4rjbIhePYxjIX75Pzbjk9cYzQ3xGP2l5JdEWMtu/1c2x4wxnOUO3hv3+c+q571XMv5zllh59MIvvXmVfEHifxDN4zNzBpcdld273At7ZITI0Rm3M7HrufDZz09qZH428UagyWccNtNeT4jilS3xMW/dj5cHGSYkzx1HatWP4mskjXMWiyxu179oklW7OeQ4IB2/KxDHnvjOKzbzxrLNqWg3v9lOi6NIkhjLDDkBR97blc7cnOeSTQ5LpMKdCo0oywy0WjuvN/c359dS9b+LvG8tjcavBplp9mnukLTJb7VDK0YVAN33QyIOnBJGeajt9S8c2+oadpf9ixtf2apNZo8OZUVUVCRhuQyqoOfqMVH/wl1rbeErjwufDM32eTzPKM02WR3GRJ9z5nGRjtgAgA81ijxE6+L7bXmswHt0iXyS2M7IhH1x3xmhzWnvMdLCSlz2oRS1t56Ll2fXW5bj13xPDqOr30KPDP+5kvCGYmNYpFCjJYnbu2qeTnpUN94o1fVL7TpZrO2lubKcNDtic7m3lgpXdg/M3YAnitmz+IUdpZWFtFoUTraRoh82YuH2vCxHIzgmHpzjcfSn/8LFvY7gmLT3HmSeaoaQBnOIthO1RuI8rg9fmpXjb4ylCtzX+rK/qu1vy/rqRWPjXxwsN1qCwrcC1CQXU72g+TMjMqvjABJZ16chmHeotV8X+K7FbjSdQs4bSYySSTq1uVk3SrJ15/uzNjvjb6U3SPHL6bqOrTHTftUWo3v2mWK5mLE4V8KxxzhmVs/wCwKvW/xJKF5ptHE9zJLBLJI9wSGMQi52kcE+Wef9o9cU1NW+NmcsLOM21hYtadUu35a/gZQ8da2saqbWxO2No3Jhb94WjSPLjdhjtjXgjGRnFQaR4u1bS9Mh02K1tJIIA64nhZyQxDYJzwMqDgYGRzmug0b4h2qSIup6S0vmtbi5uPN3lhGY/m2kct+765/iPWpdS+I9ul0VsbF7iFbmK4Dy7V3hfL+QgqTgGPCtwcE56mi635w5Kl/Z/VFbf4lb+tXYpL8RL0tGsuk28ivbSRXKkHNxIyzAE+iDz2O0c+/TFaLx54ouJzJDb20lx8zb47ZiwiDGTZwfuKfm9eOTirlp8SrhHia60/7S0aBVkaX50PlhCykqcEkAn8qZb/ABHuo18s2brH5RjHlT+WV3RyoxXC4BPmA9MfIPwfOv5/wEsJJXthV/4F/X9eiOVvdWmvLC2tJ7a1JtoEgjmCHzNisxHOcfxEdOmKz6lumgedmtoWiiOMIz7yOOecDvk1FXK23ufQU4RhH3VYKKKKEUFdT8LPFc3g7xnZ6upY22fKu0H8cLfe/EcEe4rlqB1q4ycWpIxxFCGIpSpVFdSVmffttPDc20dxBIskUqB0dTkMpGQR+FePftafD3/hNPh1JqdhBv1jRA1zb7R80sWP3kfvwNw9196b+y/4x/tTw/J4WvZc3emjdb7jy8BPT/gJ4+hFeznkYPIr6OhW5oqcT8IzXLpYOvPDVOn4roz8qaK9V/af+H3/AAgXxJuPscOzR9V3XdjgfKmT88f/AAFjx7EV5VXqxkpK6PlpxcZOLFooopkjquaHqd9ous2er6bMYLyzmWeCQfwupyKp0UAfU3xZ8O2Xx2+Gdl8S/B0CnxJp8Pk6lYJ9+QLy0fuykkr/AHlOPSvlNlZWKspVgcEEYIPpXd/CL4ja78N/Ey6tpLedby4S8snbEdwnofRh2bt9MivePE3w++H3x706XxZ8PdSt9G8TFd17ZSjaHfv5qDlT/wBNFyD3zWSfs9HsdMoqv70fi/M+Stq/3R+VLXWeOfhz418E3LQ+IvD95bRg4W5RPMgf3Ei5H54NcmCD0INbJprQ5nFp2YEA9QDRtX+6PyoJA6kCu08A/C7x144uETQfD909uxw15Opit0HqXbg/QZPtQ2luEYuTsjjoIHnnjgghaWWRgkcaLuZmPAAA6mvsr4P+FtM+Afws1Hxz4xVV128iGYMjegPMdsv+0Ty309Fpvg74e/Dv4AaQnizxtqsGpeIdp+z4XJVsfdt4zyT23n/x2vn740/FDWviZ4hF5e5tdMtyRY2KtlYlP8Tf3nPc/gOKwbdXRbHXGKoLml8X5H1D8Avj1p/jyRdC8QpBpfiAk+SqnEN0OwQno4H8J69R6D2i/vLXT7Ka+vbiO3toEMkssjbVRQMkk9hX5dxSSRSpLE7RyIwZHU4KkdCD2NfVHwU+L2k/EDQH+GfxQKTS3kf2eC8kbaLsdlc/wyggYbuR69cqtG2sTow+K5vdmeu/Czxvr3jzX9U1a002K18FRr5GnXEystxeSq3zSqOgj7cj098ZHxV+FvhfULHVvFOn6PqOo3bJ9om0jT74w22pyp081Bwx9cYJx3Ncp8QLjx58PvCWl/DnTdZh8nU7h7Ow8Q3S+Sllb4/dwO4z+9PID4AxjvyNb4CWWseENLln1K9m0fwxEjx31jrkmJbS9QgO8Epwrwyctn16etc52nnXw9sPE9/qv/CdDXIrS+a3E8OrxMRpthFFgS6bdQHBiAGNuO4GPWvpH4c+N9D8eaHLq2gTSy28Nw9s7SQmPLrjkA9iCCPY881wPxn+H9n4o8H3WseFd1xbzK+oS6bpoRU1m4KARO7ggsFxnH8Xsea8t+HPi74haG1h4G8PWeg6Fpfh9Vn1+9ncTpFzul8+QfKrE5GxPmHAzwcAH1tRWL4J8T6V4w8Owa9orzSWM7OsbSwtGW2sVJAPY44PpW1QAUUUUAFFFFABRRRQAUUUUAFFFFABRRRQAUUUUAFFFFABRRRQAUUUUAFFFFABRRRQAUUUUAFFFFABRRRQAUUUUAFFFFABXA+IPGerza5Lo3hPTlvZbc4nmZSyg9CByAAD3Nd9XkngnWIfB/iPVNJ15Gh8+bcLgrnoTgn/AGSDnNAG1428Jzagtlq41C2sdc+SNmDFI5pOwU9Q3YetU4/CnjHX5oLfxVqCrp8DBiiOpaTH+6Ovuah8d6na+KfEeiaXoNw11JHNveSMnYvI5/AAnNep0AMgijghSGJQkcahUUdABwBT6KKACiiigAoorzv41/Eq08C6N5NsY59bulP2aA8iMf8APR/Ydh3P41E5xhFylsdOEwlXF1o0aKvJlP44/FO28E2J0zTGjuNfuE/doeVtlP8Ay0cevovfr0r5Pl1PUZdXOryX1w2oGXzjclz5nmZzuz61HqV9ealqE+oX9xJc3Vw5kllkOWdj3NQV4FfEyrSv0P2jJcio5XQ5FrJ/E+/l6Hu+gePvCPxH0WHw18TIo7XUYxtttVXCAt67v4G9c/Kfaud8ZfAvxVpObrQTF4g09huje3IEu3tlM8/8BJryqun8IePfF3hXCaLrVxDADn7O/wC8i/75bIH4YqvbQqK1VfNbmTyrE4KTll00ov7EtY/LrH8jD1HSdV06Yw6hpl7aSDqs0DIf1FV4re4mcJDbzSMegRCSfyr2rTv2ivEKQiLVNA0u9HdkZo8/gdwq237RlzEh+x+D7GJz3NwcfoopeyoP7f4A8wziOjwib7qat+Vzzzwp8KfHXiKRPs2hz2cDdbi9BhQD1wfmP4A17BonhDwB8HbVNc8ValFqeuAboI9oJDf9Mo+uf9tv0rzrxJ8c/HmrI0VtdW2kxNx/ocXz4/32JP5Yrza8urq9unury4muZ5Dl5ZXLMx9yeatVKNLWCu+7MZ4HNMx93FzVOn1jDd+Tk/0Ox+KvxG1fx5qYa4za6ZCxNtZq2Qv+0x/ib37dq57w/qdlp0OoJd6Pbag1zbGGJpSR5DH+NfesmustbjwqPEdlJp8D29oLJlm/tDEifaPLbDYwfl3be34Vzucpy5pPU9f6vRwlBUKUHypbLy133u/xJNF17Qbfw/baPqFhczxrKtzKwK4aUP029ceXx1/CmNrGgJBlLOGaZUmzusEVXkYHy3+8doHA29OM1buh4Jkja4lYPcbolmW2JiQnam9o1x0J39uwxgU+zi8D2U8UiXRuJILuNTI7Ha6jZlwpHKn5+OowPxepxN0tZck7t/iPtPEnhS21KO6t9K8jylTYy2yswwfmXlsZ/wBvr+dMi8SeHJIoI7vTjIIixXfbq3zGKNQSc5IBR+P9oHtTrPTPBtwN63EbGOAyvvuHUEfu8l/l+U7mcALngCqGm3/hmx0q+t5rMXvm3zLFuQeYIMYD7iMjHXAxk9ad2ZqlRldxjNvQbqmuaPJotvZ6bam1dbqKd1W3XClQ+TuJJfO4EA9BxWlqHibSdSLWTNMkV5dRSXs8hdV2qvz7VDnAPQKcgdsVPLceHA0zwXmieayMIRJaAxRp5yEcbM7jHuGDk8HnmobrVfB9taXL2mnwXG+MJFCYhu5efqxGRhTEcg54AzRr3ElGVrU5Xv8Anbuv66hZePFiex8y2ZlF5JcXXU4Uyh1VBnGQABnrjgVjaNrWmx3V7darp0dzJcSKw3oZQq7XDAFyT1Kc5PSrmjReE7jTdP8A7QMEVwsTC4zNIpZvNGScA8iMkrjqeDSeFk8LQxJeX90vnx3qmNHDE+UHX7y9CCpY/h+FK7dtTbkoU4z5acu2nXV7eX6FiLXPCOA02i7sujSRrAo3HMZLBs/KPlkGwcHdU8vibw4zxSmwMlxD5CrMbZU+WML9wA/JyCcdOamXSfC0+lLq0zh4jJGsjLKU2KFjDYA77iwxjPfoKy9JvPDWnanqFy1rHc2xtIWgt3USZkJQugLg4/jGeuOlPVGEYUaibjGba8/TT+v8ij4ivtGv4IZLSOSC5RW8wLCAsjFs5JznOM5PPPTFYVd5BceE2jtZPMsIowU8uBoNxR/KbcZTt3ECTB6kEEccVFaSeGRYmHUbnT5L97hbl5YLXEQCuo8sEAYBXeSAuCSKlxv1OujivZR5VCX/AA/y6dTiKK62e+8N3/iO7ZrG3gs/skscTN+7Dygkq+EAAOOAMdhmm3MHhSDX9PaC4U2SF5LjBaQOq8oCCB8zYwV6DNLl8zoWMe0oNO1zlKK7yW48L+ak1jNpaRS3qzXkdxand5TBDsjGDtw3mZAPQjk1yviOW1udSku7Py1hlZtsSqFKAHAyFULz1GPx5pONuo6GKdWVuRr1M+iiipOsKKKKaEFA60UDrTA2/BHiG68K+KbHXLTJa2ky6Z/1kZ4ZT9RmvtvRtRtdW0q11OxkEttdRLLEw7qRmvgqvoT9lfxlviuPBt9L8ybriw3Hqv8AGg+h+YfU16GArcsuR7M+J4zyr29BYumvehv6f8D8rnZ/tG/D9fiF8Nruxt4lbVrLN1pzdzIo5T6MMr9celfnm6sjsjqVdSVZSMEEdQa/VWvhv9sP4e/8Ip4//wCEi0+DZpWus0uFHyxXI/1i+277w+relfQ4ef2T8exlK650eHUUUV1HnDhRXpnw90HwrZfDLWPiF4q0m511LTUYtOttPiujAgZ13GSR1GcY4A9frXbfDnwZ8NvEcHi/XE8N3dvY2ENjJaWuu6obJImlLh/3wzlDtG0kZPSoc0jWNJytqfP9W9H1PUdH1GLUdJvrmxvITmOe3kKOv0Ir1Txd4S8KR+AfGmv6fp1pbT6Zq1la2hs9Ua8gRHjBcCTgPk5OSOOnaug+HvgbwNN8HNB8Tavo+kXeoX9xdRyvqPiFtOUrHIQuzghjgDIGP1oc1Yaoyva4ngv9qPxhptutn4n0ux8RW+NrSH9xMw9yAVP/AHzXTn42fAvWP32u/C9UuD94nTbaXn/eBBNQfD74YfDjVfCHhC41TSLQ3WvRXLSyNrjw3GUdwogi6SnAA7frT/h/8IfBuqeEPDVxdeGPtct+br+0bmfWWtZ7aKKZk3rDzvIAGQMAH61i/Z9jpj7ayV0yxF8cPgXov77Qfhp+/H3SmmW0R/76JzXOeM/2qPFWoQta+F9GstCiI2iaQ/aJlHtkBR+Ro+H3wX0LxB4C1q+SLULy81G5vI/DV2qsI1jtwdskmMKPMI2jP4VjXFt8NIvgqfGbfDu4S+GqNo5iOsS/LIIN/ndP738OPxppQvtcTlVtvY8k17WdW1/U5NT1vUbrULyT781xIXY+3PQew4qgK+mNG+Evw7uvEGp2OppLp9mnhfTryO5Ny+ILm4LKZDk8jdt4PFVrr4K+HtCTS28R2NyZNM8O3+qazb21wQ19JBKqoEPOxSGzkdsVp7WJk8PPc+caUHBBGQR0Ir1P4yeEdI03wroXijRvDx0WK/keGRIdXjv7dyF3LsYHcrY6gjFeV1cXdXMZRcXZn1N8Avi1pfjPRx8MviasN8LlBBaXNz925HaOQ9pB/C3U/XrH8efhlrGmX2mSJrFx4oGrzPplnaX4cJppblJIgh2BY0BB3emfp8wAlSGUkEHIIPINfWf7P/xSsfiJ4bn+GXj2dnv57Zre3uTIUa8ixjaWHSUDv/EPfOeatSt7yO/DYi/uSOg8K/Fbw/4XfTfC+haRdXfgrRxHpl74iQHyI7lsBSP7yls7m9WHbrs/Gb4f6ZNpF3ryqTommwXGqXWg2sQji1O7A3LJKy4LDjkfljmvPPiF4a1rwT4P07wl4n8SafL4Mhuh9i0/TLQrqesMG3JAwA2jnG5x7Hk4Fdd8Gfid4l1zVYLfxVpts2ma3NLDpxso2YadNHkNZ3AxlW2jcCfU/hzHcUvDifEXR/Cnh3x5Z+K5vESXs1sLzQrS2T7HDazELtiC8oYwRz7HPAr6ArzjVrPwd8G9B1PxNo+gSww3l1Al1BaysEy8gTeFY7VA3k8Y9K4X4e+N/HyfE+60/XLyfUoW1mbT9Q09bVQmmxFDJbXCSL/yzZVYHd6ZzQB9A0U2KSOWJZYnWSNwGVlOQwPQg96dQAUUUUAFFFFABRRRQAUUUUAFFFFABRRRQAUUUUAFFFFABRRRQAUUUUAFFFFABRRRQAUUUUAFFFFABRRRQAUUUUAFZmu6BpGuIq6nZRzlfuvyGX6Ec1p0UAZOgeHdG0MN/ZtkkLuMNISWcj0yea1qKKACiiigAoorP8R6zp/h/RLrWNUnEFpbIXkY9T6AepJ4A96TaSuyoQlOSjFXbMP4peN9P8C+GpNTu8S3L5S0ts4M0mP/AEEdSa+L/Emtal4h1q51jVrhp7u5fc7HoB2UDsAOAK1viX4y1Dxx4nm1e9LRwjKWtvnIhjzwPqepPc1zFeBi8S60rLZH7Nw1kMcroc9RfvJb+Xkv17sKdTadXIj6ZhQOtFA60xDqKKKACiin20XnXEcIdEMjhdznCjJxkn0oE3YuabbadNYX0t5qBtriGMNbRCPd5zdxntW3pOkaTJptnJPPA11nzZ0M2D5bBgox2wQp9fmqpHoMUWqajZ3FwbkWaK26yw+8llHGfTd+lS3HhG7jl8qK6tpXZ3WKME75Nu7GB6nYePpTPPq1YS09o1fX8P6Zam8M2PkLdG9dI3b/AJZqCqqFOTknuRgc9TiqtlY6Hbzaj9vlM0EKxGJgxDneMkAKeWGcelTL4dvVt/ss+pJJF5bvFDHKcbhnacHjBINQHwlefNturcgZA+VxlhvBHTjmNuTx0oM41Y2alV/q5eXRdJKwuohePH7rM5DXLeUWAJzgDdxjAI6d6bZaLpUsMP2owW901wskkAuc7IS+wr/XOc4qvovhmDULGxu2u3jWVj9pAUfu1LFUK+uWGPxFQHwrd+SknnwqHR2VWB3HaAcYxySGB/Ogjnjdx9q7r18xUstFvNSvY7aSSOKO2DRkNhfMBAY/NyV5J9eDUkmi2FvrltbyXYa22PLP5jqpCqT3UnhsDHfmibwlcCZkivrZl84Qxl8qXJ254x23j9arLoLC5sF+0xzw3kjRq8WRgjqCSOD36elBqqkX8NR2t+n9M1v+EVsZpGeK/Kwy3G2BlKspUlMDJOS2H9P4eagPhzTVuY4X1J0eRtuwhMr8hYg4PU4wPqKrJod5FeaZbm/RRPcBEKFv3LlUbPOOcMvTvSweG5b8yTWXmwxCQIFu12uSWVSeBjqwoI52t6unp8i3a+H9HNzGkupSuDJgqAqnBcoByeDwDSN4f06V4DHeNGkhRG5X938gJ38/eJJAxxkVVTwtcSLEyX1myyBmByQdg3ZbBGcfKf0pkegbdVsLOe7if7W7D9xliFDFc5IxyVOKA59W1V/AvRaHpUCzTTXUksSCZSrYRgRGWXAJ5Of1+tSN4ZsWidlvxth3K0ibcfekwzZPog6etVJfDObYXkN2kFu0auBdfK6k54OPZcj1yKePC99CjR3V3BFH5qiSLecse3GMZ2nI+tBLqLpV19Dnpo3hkMcgAYdQCD+opldHN4UuFkk2XUQjQsx3KxKphmB4HJIQ8CkPhK7VmR720WQMQF+Y5+ZlHbuVNFjrWMo2+I52iugXwrdeYsbXtorFUyMsSrMVCqcDuWHPTrWdrOmtp06RiTzlMUblwhABZc7eaC4YinN8sWUqKKKRsFFFFNCCgdaKB1pgLV7QNUvND1qz1ewk2XNpKssZ9SOx9iMg/WqNFNNp3RM4RnFxkrpn3X4R12z8S+G7HW7Fsw3UQfbnlG6Mp9wcj8Kw/jN4JtfiB8PtR8OzbVuHTzbOVv8AllOvKN9M8H2Jrx79lvxj9h1ebwjfS4t70mWzLHhZQPmX/gQGfqPevpKvocNW9pBSW5+HZ5lby/FzoP4d15p/1Y/LG/s7nT764sL2FoLq2laKaNhgo6nBB/EVBX0f+2z8Pf7J8RwePNNgxZ6owhvwo4S4A+Vj/vqPzX3r50jhmkXdHDI49VQkV68JcyufHVKbhJxPdf2ZNJ1ibwx4k1aw1zUYLWK4t7e40220ZNSW6LZKuYmPVfUdBXomjaR4wt/FXxBluvG1zqrWsthBcpa+HYr5pkKFo0EBOE8vecqOnJrw74YePh4R8L6x4e1Dwrd6taapcQzuYr2W0dDH0AZBn9a6o/HKe6vPELan4HmltdZNr+6ttQmt3iW3XauZVG5ie549KxlGV2dNOcFFJv8APzPQPBlh4kmbxRqNvrdytnNq8VpcWUXhCGSdJI4UxLNbE/ulAP8ACCTjPeqXgfVxcab4j0qbx5B/xTr3eo3cP/CIxSRIjTEs8YkwQTuB2YGOnavNtC+Jmm6ZfXsw+H11iW9W8t5oNVuIrtCFA8uScDdLHkZw3TJrLX4kavJr/jjWrvQd8/i2ye0kWPci2wYrgjg7sBQOcZ60cjD2sVb/AIJ6H8FfFHiPX/EF74V0PxMkWiaDZXN5p13/AMI/DNdlA+4hEPKsS5wAfQVv6f4H8RPrXhW4h8c6vBa6Zp19qmms+iCPUY2WVTKkkJOXDl+AevTFeFfC/wAW6n4FvtWvbTTLiaa/0uawR1Zo2gMmMSAgdQRn+tW/A3xC8T+HNX1XVrtdU1a+v9Jl05Lie4k8yDfjDqxycgjIHFU4O7sTCrGy5v1PXNU0v4gReNvh9b6J441KGxv/ADngjn0/7C9nHE5klea3ztZeSRu68Cue1zwXrE2p+JfCWs+K4IvBFgw8VT6pHYhmuBOm1XjVTyW+YBc44rJsPjZ4kt/I1O48Ow3niWDR30ldWnRmLoXVg7xkYZgAQfXPNSP8btbvobSDXfB9lqMDadJpmpxJG0CXluX3RhQg/dlOcYz1PSkoyRTnTfX8zesr7RfE/iNNBj+KUtzbeJ9NtdGjEWhATqqOQkUyk4TGQd4JzznpV7VbzW5tf1WbQ/iJqOoaj4A0aaINPpUcfnHzFjaB8kiVW2j5jnpXmE/jOzg8Z+G9b8P+ArXRrLQJ0mjtodzS3RVg2ZZiNzHjA44ptl481C11DxzeJoUu/wAWQyRnDMPspeTfkHb82Pwp8jJ9ov6v/W56D8YI4rnRn8H+LviNp9tr2kRfb102HRFgso5mjB8hZY+dxU9xjJrF8V/BvStA8Ex68+p+JrmaTSI9QBh0QvaIzoGCPMGwuCcE4461n+IviVZ6/bXeo6n8NdNuvFN5Zi0m1Wbe8ZwoUSiAjaJMAc54x+FT+KvihbeIvCsWk3ngrUVvIdKj06O5TVrhYxsTarmEAI3POD1oSkrBKUHdv9TyOpLWea1uYrm2meGeJw8ciNhkYHIIPYg077Ldf8+0/wD37NAtbrP/AB7T/wDfs1scx9g/C7xZo/x2+H0nhPxNN9l8U6cqyxXMR2yh1+5dRHswONwH8jXO/FebxT4fhvbWawudD0B7u0tfE3iG1RYrvWpGUKZIUBIC4znHJ5z3FfOPhvV9a8K69Z69pUk1ne2kgeKQqQD6qfUEZBHcV9uaJq+h/Gz4a2Os28ZOoaXcLefYPNwsd9EjbEk/vRliCPUfiK461Pld1sephq/OuWW5F8Cdaj8bfD7UfD/iCRNasLe4l0+2vLmMp/alqoGHKNzkA4J9RnrXA+PfC/hvwf4zi8Hya5ceEvB+qWJvdS1CS4eSfUmjYqLQStkqqqeFHUN0PFckZtS8aePbW4tbqJ/Gc2hhkCu1s2iahaNl1ZeiRyBTnPBLdq+m9C1Twj8QNKmhWTSPEP8AZ0whusxCWJLgKCSu4YI54IrA6jnvgt4wtdYgOm6T4dOh+FraFIdCkupws14q5DMsTHds6YbnPP4enV8ueGvCXh3xFp3izT/EEk0fxVt2ublZryZ4TbCNv3DwP9wRAbOnY+le/wDw78Q2Ou+HLNY9c03VdRt7eJNQazuFlCzbRvztP97NAHSUUUUAFFFFABRRRQAUUUUAFFFFABRRRQAUUUUAFFFFABRRRQAUUUUAFFFFABRRRQAUUUUAFFFFABRRRQAUUUUAFFFFABRRRQAUUUUAITjk9K+TP2ifiKfFeunQ9KnJ0XT5CNyni4mHBf3Ucgfie9fVWq2MOpabcafcGUQ3EZjk8tyjbTwcEcjivPh8DPhv/wBAef8A8C5P8a5cVSqVY8sHofRcO4/A5fXeIxUW5L4bJaeerWvY+PaK+wv+FG/Df/oDz/8AgXJ/jR/woz4b/wDQHn/8C5P8a87+zavdH3H+vWXfyz+5f5nx7Tq+wP8AhRvw3/6A8/8A4Fyf40v/AAo34cf9Aef/AMC5P8aP7Oq90H+vWX/yz+5f5nx9QOtfYP8Awo34c/8AQIn/APAuT/Gj/hRvw5/6BE//AIFyf40/7Oq90L/XrL/5Zfcv8z5Aor6//wCFHfDn/oET/wDgXJ/jR/wo74c/9Aif/wAC5P8AGj+zqvdB/r1l/wDLL7l/mfIFFfX/APwo74c/9Aif/wAC5P8AGj/hR3w5/wCgRP8A+Bcn+NH9nVe6D/XrL/5Zfcv8z5Et557di1vNJCxGCY3Kkj04p6XV0qIi3MyqjbkAkICt6j0NfXH/AAo74c/9Aif/AMC5P8aX/hR3w5/6BE//AIFyf40f2dV7oT44y1/Yl9y/zPkb7Vc+UIvtE3ljOF3nAz14qb+09Q8mWE3k5Wbb5mXJLBQQBnrjk8V9Z/8ACj/hz/0CJ/8AwLk/xo/4Uf8ADn/oET/+Bcn+NH9nVe6E+Nsse8Jfcv8AM+RFnnQBUmkUDoAxAHOf581J9tvNoX7ZcbQpUDzWxg9R9K+t/wDhR/w5/wCgPP8A+Bcn+NH/AAo/4c/9Aef/AMC5P8aP7Oq90D43y1/Yl9y/zPkj7beYI+2XGDjI809un5YpDcXBEYM8pEf+r+c/J9PSvrj/AIUf8Of+gPP/AOBcn+NH/Cj/AIc/9Aef/wAC5P8AGj+zqvdC/wBd8t/kl9y/zPkVppmxulkbByMseD0z+g/Kpjf3zFt17ctuIJzK3JHQ9a+tP+FH/Dn/AKA8/wD4Fyf40f8ACkPh0P8AmDz/APgXJ/jR/Z1XugfG+Wv7EvuX+Z8lJd3caoqXU6hG3IFkICn1HpTftE/mrL58vmKcq+85HOeD9a+uP+FI/Dr/AKBE3/gXJ/jR/wAKR+HX/QIm/wDAuT/Gj+zqvdC/12y7+SX3L/M+Svtd0fNzcznzeJMyH5/r60fa7v5/9Kn+fG/94fmx0z64r61/4Uj8Ov8AoETf+Bcn+NH/AApH4df9Aib/AMC5P8aP7Oq90H+u2W/yS+5f5nyfb6lqFuwaK8mBCsq5cnaGGGx6E561D9quc5+0TZznO8+uf5k/nX1t/wAKR+HX/QIm/wDAuT/Gj/hSPw6/6BE3/gXJ/jR/Z1Xug/11y29+SX3L/M+Sjd3RCg3U5CABf3h4A5GKbJcTyII5JpXQYwrOSBjp/M19b/8ACkfh1/0CJv8AwLk/xo/4Uj8Ov+gRN/4Fyf40f2dV7of+u2XfyS+5f5nyNRX11/wpH4d/9Aib/wACpP8AGj/hSPw7/wCgRN/4FSf40f2dV7of+vGX/wAsvuX+Z8i0V9df8KR+Hf8A0CJv/AqT/Gj/AIUl8O/+gRN/4Fyf40f2dV7oX+vGX/yy+5f5nyLQOtfXX/Ckvh3/ANAib/wLk/xo/wCFJfDv/oETf+Bcn+NH9n1e6D/XjL/5Zfcv8z5Gor65/wCFJfDv/oEz/wDgXJ/jR/wpL4d/9Amf/wAC5P8AGn/Z9Xug/wBeMv8A5Zfcv8z5Nsbq4sryG8tZWiuIJFkideqsDkH86+1vhv4ot/F/hCy1qHassi7LiMf8s5V4YfnyPYiub/4Un8O/+gRN/wCBUn+NdN4M8G6F4PhuIdBt5reK4YPIjTM4LAYyMng4rqwuHqUZO70Z83xHneAzWjH2cZKcdrpbdVuP+IPhfT/Gfg3U/DWpKPIvYSgfGTG/VHHurAH8K/O7ULrxh4F1jUPDK6vqelzWdy8c8NvcvGhccbsA85GCD6Yr9L6+Vv24Ph7uW1+ImmwcrttdUCjt0ilP/oB/4DXrUJWfKz4HF07x5lujwxNS+KRttJupNZ8TQWmrzeTYXMt3KsU77gp2tnBwTWpqVv8AFq1uPLtfEOt6tHiXM2nahLMgMbbJFPQhlbjBHoRmuMj8S6+bfSLN9Turi10iYTafbSOXjhfcG+Vfciuv03xx481FNV/szT7VbOOJpLuC3gMMUDM7MZMhg28sW6k56YwMV0NM4YtPqyql18XHWdlvPFxWAOZT583ybPvZ57YP5Greox/F+0vZraPU/FF4sdybVZra5meOSQdlOcnnjp14qtffEPxtCLnTrwwnFrFZSKsZG3ylfD7o2GXxI+Tkhs8g4rT8K/EDxne6utwul2eoeQfOuMRLE7wmXIjLk48vzpFOMZyeuKNeyGuXa7KdhJ8UbmXV4ZvEmt2D6RbC5vFur6ZWRGxt4GSc5HPTnJIFXvDWn/F3XbmKCPxBrloZTEYzc30yh0kLDeMZyF2nPcelYt34k8V6Dr8euXGn2Nre3mnRrZ/ugRBbiPy02KG+UbB0fORgkHg1JP8AE3xdPFbBYrGOK2RfLEdphcKc5646k5xgfSiz6AnHq2SyP8XlIK3vi6SNo3lSRZ5trxrjL8ngYZTzjhh61c+zfFaPU9J0278TaxY3epwT3EcdzfzIYki3ly46jhGOBk/jWRN438XX2j3FpHbxCAWy/a5YbQhnCmJFlkb1/cxLnge2TUV54/8AE11r9prka2tteWkdwkTW1uUCmff5j9fvEyMc9ieKLPsF492bN/b/ABjs797M6h4nnYOyI8F5I6SkAE7Dn5uo9+cdafodn8ZNYVJLXUPE6wsIm8x7uUfJI2FfaCWI78AnHNYnh3x/4n0S5t5bYwXFxZxSIj3MJkdd0olZic53bhyT24Oa2F8Q+ObO8N4dH0/7X/Z1pfTP5KmRoonj8iZwG+8MIMYGQeRzmhp+Q04vqyqlx8W5FDR33iyRDAbhWW4m5i/v9eh7etTwyfE+fw3Y65beJtbuYr55FtoIbyd5X2Z3nAG3jaTjOcDOKowfETxMgmMdvZh7u2jt5pUgdXmES7UcsrDLKvHHGOoNR6b4w8T+H7fStNisoILnSnaewkltm8+EyZYMATg/f3AlT2os+wrx7s2dLtvjDqCXBh1HxOjxQtKsb3UoebbIsbKgzywZv0PpVOzuPi5eeQbW88WzC4DGIpcSndtIDd+Mbh19RVWf4geIp5PtQs9PSYRiNp47QhjGs6zKhOcbVcDHscVoJ438c6tpq2dvY232YEqzx2mxSzYflidoJEWe2cHqTRr2Q7x7sz9Q074la9a28WoW/iPUYHkbyUuGkkXeuc4DHgjmrvwV+IGo/DLxyl+VlNjI32fU7M8F0B5OOzqckfiO9aWo/FzWZrGya30qOG8hidLiZmby5UkOWwq7du5wrA5yNoAOM153ql9JqN0LmaKBJCuHMaY3nJJZvVjnk96aTas0JtRfNF6n3T8TvC+i+NtBt/ES+Kv7H8LSWrXWrS2EKrJfwbQybpQN20YOV5+mRXmfwm8da14V8M6bJeNpOh+ANMnmVNQuLQpda2mSI/KhHJfGCWHXHJ6isn9j74lraXh+HOvSq9jeljprS8qkh+9Cc/wtyQPXI7113xP8I69ofjO41jw94av/ABlr00MlzY3mo7DY6NCnSKGLgNIP4QR6YBOa4pwcXY9SjVVSPMdx8f8ATbrxP8MILrR7S51C1a4tbq9trYFZ7uxDBpI175IIO32rkrq9+H/hDVPC3xM0Z7Xwtov2K5tbzTzatBd3gxiNPJ6sVcZyenXPNTfs2eOL/UvEF74ZvvEr+KVuLCPV0vWTbJaSMQsttIv8O1ug9PrWT49+Hd1a/FPVPEF3e+V50tvqGka7qUxe3s5BIEexlVjjY+/5cDPQetQan0HoupWWsaRaarptwlxZ3cSzQyKchlYZBq3XjPwW8YeFtN1u88C6Tbazb2D6ndpptxeBfszyod0tvCRyoXJYK3JBP0r2agAooooAKKKKACiiigAooooAKKKKACiiigAooooAKKKKACiiigAooooAKKKKACiiigAooooAKKKKACiiigAooooAKKK5D4r+MH8HeG47ixtY77WL+5jstLs2bAnnc4AOOdoGST7UAdfUdxPDbxGa4mjhjXq7sFA/E1ynhf4h+HNcYQrepDO1/JpsW87Uu7iJQZBAf41HPPHSuC+Ovib7ZqC+HbWTMFsQ9yQfvSdl/AfqfasMRXVGHMz0Msy+ePxCox0XV9keu/21o/8A0FrD/wACF/xo/trR/wDoLWH/AIEL/jXzb4T8PP4guLqNLqC0S1gM8kkqkgKCAenPetXT/AtxqVxfQ6VqVnfNaW6zHYjrvJJ+QbgOfl/WuKOOqySah+J9BV4dwdGTjOu01v7u1/PY99/trR/+gtYf+BC/40f21o//AEFrD/wIX/GvnaLwjfyXmi2sckRk1aMyICCPKAJB3fTBNW4PA943iK/0aa8tYGsoPtDzsrFGj4+YYGe9NY2q/sClw9go74jpfbonb89D37+2tH/6C1h/4EL/AI0f21o//QWsP/Ahf8a8DufA13DK4S/s5ohp736SoGw6KcEYIyD9azNH8Pz6npc+oRTQokNzDblWByTIcA/QUnjqqduT8Rx4dwcoOar6adO+x9H/ANtaP/0FrH/wIX/Gj+2tH/6C1j/4EL/jXgmqeA9U0261KG4kgxY2gug4BxMmcYX3z60278GSWcLx3Os6XFqMcPnPYvIVkC4zjcRt3Y7ZqvrlXrD8SFkOBkk1iL38vT/P5Hvv9taP/wBBWx/8CF/xo/trR/8AoK2P/gQv+NfLmBjoPyowPQVl/acv5Tt/1Pp/8/X93/BPqP8AtrR/+grY/wDgQv8AjR/bWj/9BWx/8CF/xr5dwPQUuB6Cj+05fyi/1Qp/8/X93/BPqH+2dI/6Ctj/AN/1/wAaX+2dI/6Ctj/3/X/Gvl4AY6CnYHoKP7Tl/KH+qFP/AJ+v7v8Agn0//bOkf9BWx/7/AK/40f2zpH/QVsf+/wCv+NfMAA9BS4HoKP7Tf8ov9Uaf/P1/d/wT6e/tnSP+grY/9/1/xqza3NvdRmS2nimQHG6Nwwz9RXzDpdjPqWoQWFrHvnncIg9z3+lfSXhrSLfQ9FttNtR8kK/M2Pvt3Y/U114XEyrt6WR4ucZTRy5RSqXk+luho0UUV2HghRRRQAUUUUAFFFFABRRRQAUUUUAFFFFABRRRQAUUUUAFFFFABRRRQAVn+JNHsPEGg32ianCJrO9gaGZD3Vhjj3HUe4rQooB6n5teJNL1r4W/FCWzOwahot4s1tJJGGSVQd0b4PBBGDU2n/EG8XxD4g1zVrGLUrnXFf7TBuEds7MD9+LaQwBIIwVIIzu619KftrfD3+2PDEHjjToN19pK+XeBRzJbE/e/4Axz9GPpXyfpGsWtjoeq6dNotneTXyIsV1LnzLUg5JT613wkpxuePVg6U+W+h38Pxe1x7lUs9EfYzeabaKdyrjzXkbgLyCH2k46D8KsXvxXaAWf9n+H57iytoYFMt1K2CyC23Ko2kIm63xjJyWJ9qwfDPi3QtLvLK/mW/aeLS0sXVYVKqVcMWB3DOR0J6EA4PSsbX/EFrcaLe6Tpj36Wk2pG6ijmk4EZTBVuTk7+fTvRyrsHO7fEdHf/ABHu7rwxq2n6naTC7uLG1tNOMhZvIVVMczqzYxvTjAB6+1LonxQaxihC+H3uZYdLSxC/b28lVRNpZYtpChhyw5yeciqWoeMND1CbVJrzSBJJMiR2jyoZdqhCCCC/yHcQcrxx0qafxnoCW88NnpoWMtIyxmyiCkvCq4BByqh16ZOQeSaOVdg5uvMbWr/GBnuJLTSNNu3tXhWJTJdsJGfNuwAUDAj3QY8vnO9+RmqrfFe8huYZNP8ADn2W1truOaeJrhnEm2SdyjnaOrzkjI4Ma8GsyLxN4Ngkne20SaMBo2tgYYyykOHLbs5BB3Af7O2qujeKNGht7+DVbW5vLW41I3aWqrtGC6k7mDfMCoI2EEZwQRzRyrsPnd/iLujfEy40/wAU6trraYbiTUDA2DciN1MONqsyIA6Nj512jdxzS6V8Q9Vt/FZ12fTby4ebSodPRIrp43CReX8yPtJGTHyAMfMag1TW/Ck2g3xhsIBd3DyRxIloqMPki2SE5OzDBzhepz0qbRfGGl2GmadY/atWIggPmSbFLxyl42Owl/ubY9m3jgk85xRZdhXd/iNg/FrUZ7iwkbw1tjjWXNvbOI4pgwYHb+7Lrw3zbW56gqaz9L+JEY8XXXiTUrW/M7aNHYxpFetuMieWAVkIzGCEJPDck9c1Ha+MtJjuNNm+1axElrPNdtEqAgSv91Ad4/dLhRtGM4PrXDam8Et200EssvmEvI0kYT5ySTgAnjpTUV2FKb7noqfFy6NzczT6HDIsto9tFAtyywxb2lLnZggg+aOOv7teeopV+Lt6st60enXQju5UlaBtScxKRFJGyBduPLIkyE7FBya8xoHWnyR7E+1n3PSr/wCKkt1p2qWf9jvGupKokzeBwg2FGjUNGdsWDlUGCp5Brzy6aGS6le2hMEDOxjiL7yi54Xd3wOM96hpRTUUtiZSctyS3mlt547iCR4ponDxuhwysDkEH1Br7/wD2fPiJH8Q/AUF7O6DV7LFvqMY/56AcSAejDn65Havz9r0L4A+P5fh78QbXUZZG/su6xbaig6eUTw+PVTz9MjvWdWHMvM1w1X2c9dmffGnaPpOm3FzcafplnaTXT77iSCBUaVvViByfrWL8UvCaeNfBd3oX2gW07Mk1rOy7ljmjYMhK9xkYI9Ca6WCWOaFJoZFkjdQyOpyGB5BBp9cJ7B8opLN4Z8QXt9qFppms+Lv+Ewh8mws7iW3sLK7mt2G5nYfNvHOOzY57V9GfDjxVb+MvCVtrkNu9rIzPDc2ztuME0bFZEJ74YHnuMVxvj34Ox+JvFEmp2viK40ywvrq2utVsUgVxcTQf6uRGPMbY+UkZyK9F0LRtL0Kxax0ixhsrZpZJjHEMAu7Fmb8STQBfooooAKKKKACiiigAooooAKKKKACiiigAooooAKKKKACiiigAooooAKKKKACiiigAooooAKKKKACiiigAooooAK8Y1iO1+Luta5Z6voNp/wAIj4elnto9RWRxfm8jA3mHb91R7g5wOPTuvit4pXwr4Ve4h1HTbDUruQW2nSaiWFuZ25AcqPlGAeTgZxk14Pplhq154/uNF1C68U/DjVPEkjG7t7CIXenag5U75IZP+WTEAnPOPWgDV+F+gaf4Y8MW3xETX59Z0uGxe38LWt1AI5bRpXbzQ4HBfcCN3cZ6cVy9xNJcTyTzOZJZGLux6sSck11nxHm0/T3sPBuhqY9I0GEW8a7s7pMfMxPc+/rmuQzXz+Pr+0qcq2R+ncNZd9VwqqSXvT1+XRfqdj8L9QfS7rVrsW15LGtgwlktWUPCu4fON3/166O11LVnmu5tJtdaubjVLGJ7O4uZIyyiKQksSMAJyBz61yXgDUNPtW1ex1C7Wzj1Gxa3SdlLKjZBG4DnFdTZ+INGs7jTtLt9ctmjtNLa2knltme2ndmzsYfeC+9XQkuRJyt/X+RhmVGTxE5Kndu3RtWSv081a3/DlnxL4vOma1Dd3/h2S3v00xoYopCPKLO2WYFTyp56c81QsviBpv2uG8n024tJ/wCzmsZDZsBtG4FCm454GetYPxFvdHu7yx/suSB2jt9tx9m3iANngRhuQMVy4PFRVxM4zaTOjCZRh6uHjKcGm15rv0u9Op6LJ440abUN09nqU0B02Sxknd0NxLuYHJPTgZx9ay7TxBoem6fdWGm21+YZru2uFM7KWHltlgcevauQBHrRmsniZs7I5Rh4KyvbTS/Z3R6HefESO607XrKW1mYXjObGQ43Qq3JVvbIzxU1t4/0gT3OoS2F+Lu9i23UKshhLhNocZG7sOM15tmlBqli6u9zL+w8Hy8qjb5+n+SfqOHSlpM0ZrnPVHUUZHrRmgTFHSnU0HinCgBRS0gra8GaHN4h1+DTo8iInfO4/gjHU/wBB7mqhFyaijGtVjRg6k3ZLU9C+CXhvyrd/EV1H88oMdqCOi/xN+PT8D616hUVrBFa20dvBGI4olCIo6AAcCpa+ko0lSgoo/J8fjJYyvKtLrt5LoFFFFanGFFFFABRRRQAUUUUAFFFFABRRRQAUUUUAFFFFABRRRQAUUUUAFFFFABRRRQBDfWtvfWU9ndwpNbzxtFLG4yHRhgg/UGvzl+NPge4+H3xC1Hw84c2obzrGVv8AlpAxOw/UcqfdTX6QV4j+178Pf+Eu8AHXdPt9+r6GGmUKPmlt/wDlonvgDcPofWtqM+WRzYqlzwut0fJOn33g+PxB4dnt7G4gt4IR/an2phIksu08qOeM47enFa6y+Bbi8k1Oa5hhkMtu8USRMpQARb9ygbCf9ZnC4yOOoFcl4RsbbUtUktbjYd1pO0QaUIDKI2KDJIH3gPrXVW+m+HLi0mH9l2kd1HpMc+xLl2zOZCrDBlA4AzgHvnB4rqZ58G2uhXMHgP7JLI0264NmpWJZHGJfm3HdjBbOwgYAAJGO9VtLfwjJo1mmptvuhB5b4LJ5bFpiW+Ucn/Vdc9anvfD2n3Xiqw0iyhit7CZW8m7guRK9yoj3b2BbCnIPZQM+1Tw+DvD8mpQ2f9uODIzGQmWICFAI8gnnLAuenHyH8DQLO+yJblfh3PK0zeXCJLiLKQSSKI4sR7sAjk/6zI7HGPejZL4HuYrbzglnL8sku6SV1yWlzGfYARc56sat6Z4V8No2Ly+nucwRypLHPEsbN5yK64zu+VSc5x0JFNi8H6DLcsX1lo4jC0weJo2Vj5m3Yi5LfIOuevY96NCrPsiK8/4RmTxJpi6dNG+l6ck80u4YMiJLI6KSQCxYbB681T8Py+Gbv994g/4/Lm7meV97qqLs3JwvGDISCewHauaureS2m8qTbnaGG1gwwRkdPY1FVWMufXY9Kn0vwfZaJFqSkJFcidfM84yOoIlCKoIwx4XnAI4z1qlcw/D1JWVXDhjsBjmlKop83DjIyWwIsjpkmuDopcvmPn8js9ePhS18Nz2+kXMU15NFDuIVuWVySRuzt+UjIzWhrNl4B0+8ktmbe6OsbCGeRtqGRQXzjlwhc4HHC9a8+oFHL5hz+R6Pb6h4LsLS8soFtSbgKXkQySKrCObGwsMkZ8rOR1Y+gxl+LG8IXFu91p0ha7mvmaQoSu2Mu3RMYxt2ke+a46gdaOUHUurWO31y68KWWi6na6IIJLi6WNFcNI2EErHgsOGKBCw6Z6VxNFOjR5JFjjRnd2CqqjJYnoBTSsRKXMz7P/Y48eP4i8ES+F7+Rnv9DCrG7c77Zs7OfVSCv0217vXmn7Onw7T4feAYbe6iUazf4uNQfurEfLHn0UcfUk16XXBUacnY9mipKCUtwoooqDUKKKKACiiigArmPFvjbSPDszWs4mnvAobyY1xgHpljwP1rp65Px+uh6bCniLUtGGoTRbYU6YGSSCQeMZ74PWgDkH8ReOfFrGLRbNrK0Y4MkfyjHvIf6V6R4Wtr+y0K1s9TuEuLuFNrupJyM8ZJ5Jx3ryzVvGfi7UNOkubG1/svTYxgyRJj6AOep/3a1fgpBq015f6tcSyPaSqIy0rFjJIDnIz6c/nQB6jRRRQAUUUUAFFFFABRRRQAUUUUAFFFFABRRRQAUUUUAFFFFABRRRQAUUUUAFFFY/jPWrXQPDV5qd1fWtiETZFNc58tZWO2PdgE43EdBQB5Z8UvEeseJ/E2o/D/AEDSfBfimy+zgXdhc6mYrtHH3uOgK8YIyR3xR8MX8eeAfhnq0XjmGCNLBxHoatcrcShWBARnXqFyAM4OAe2K8kTwh4g0rxNoFh4y0fV9LtreW4jl1/wziea9ubiXkyyj5kGDtwRkenJr1H4sObd9J8D6TJfXsWmwAv5sjTzSPjjcxyWIXnPvXPiqvsqTktz08nwX1zFxpy+Hd+i/qxyM+g6y17ZrdwGOXUlM8MkrDDqeS5Pbjmr9lF4haGOPToLK9t+VilS0iYOBjPLqGPJA57nFUtLg1+4WLUrOSSQ2bGOLfKCy7V3FVVjyNpOQB0zVzSm8UXLSzWkQiSKHlTAsceyRh0GMckA/hmvCglfRPU/SK8pNWlKDt32T9Pu69yWFfE8tsbhbOx2bQy/6Jb5bLBcAbeTlhx15qMS+JPt7WH2Kz+0qm8x/Y4MlfUfLz+FQjVvE2IIws/EeIQLYcgFTuHHONiHPtUmkT+IrrUPt1k8Kz3jGEM3loGZNpIAPAPIqrptJNmXs5RTlKNPy/r7x1lN4kvI4ZLWytJFm3eWRZQDcFOCeV6Z4+tTQDxTOI/K0+0bfnbizt+oIBB44OWAweeRTdOj8TWVtBbWclssMgkdR5kRVl5DMxJ+78p5PHFRm+8S/YGkWTzLezlEJMSKwVhtYHIHI+ReenFNOy1uTKPNJ8ip2/wCHLYh8UFF22dm0pcr5Ys4MgbVO7O3GDuA69arT3HiG3hkmns7ONI0V3LWcHyhvu5G3qcdOtQx6l4kt1VdtwFx5YVrfg5AwMEc8AflSi48Qz2N3C0bpBb2/lz7oQu2MEHbkjrkg+tJyXRsapSXxKnb/AIJN53iTapFlaHcA2BZwEgFSwyNvGQCee1TlPE6pua008ESGNlNtb5UhQxzxwAD1NUbXVNfZxDFw0qLCWa3UZAXAJYjqFbGeuDVqW48VRWbXU0DeSoQENbqRsaMgcY+4VHPbgU4tW3ZM4SUrWpkpj8VCFpW022Cruzmzgz8uc8Yz/C35Go7uTxJZwyTXVjaxRxhSzNZQcZJA/h65B49jVGTWNcMa3Mk02xyQshj4Y/PnBx/tv+dS6k3iC+t915DK4ll5QQ4csi5yQBno/XvmjmVtGxqjJSXPGFvQuOPFCIXbTbcKFDE/YoOAfX5eKc6eKk37tNt/kALYs4D3I/u89Dn0wc1UGr+ImbeyzOJYxv8A9H/1qL6nHI9/XBqO78TatcPKTMiRyPuEaxqFQ7ieOODknnv3o5492SqFZvSEP6/pmi6eJkQn7FasUVjIq2UJ2YJBH3cE8HgZ6Gqep6drtxKDd2KI6qABHHGgOWIAwuMtkHjrxVRNc1RbeSD7RmOTduUoCMlixPTrlj+dSf2/quDm5By/mcxqcNuLbhxwck8j1qXODWrZpChiIO8Yw+5lO+s7mxuTb3cJilADbSc8HoeK9y+E/hv+w9AF1cR7b29AkkyOUT+Ff6n3NcD8NtLufFXiP7ZqCo9nZuJpSIwu9/4V4HTjJHt717iK9DAUFd1PuPmuJcym4rCdd5W/Bfr9wUUUV6h8cFFFFABRRRQAUUUUAFFFFABRRRQAUUUUAFFFFABRRRQAUUUUAFFFFABRRRQAUUUUAFI6q6lWUMpGCCMgilooA/Pj9pD4fnwB8SLq1toSukahm70844CE/NH/AMBbj6ba4RNMD6BLq32y1HlzCL7OW/etkfeA9K+8f2mPh+PH3w3uY7SEPq+m5u7AgcsQPnj/AOBLx9QtfACIWlWMgqSwU5HI5rupT5onkYil7OfkzqJfDrRXTjTbuSN7e0FxK7E5wVyQu0DnB6ZORSTeD5BMUh1CBkMywxmRSpYnbk49t4/Wo7zw/wCII7iaEPJIlu+wM0+3jPHBPHHOOwNQf2P4i8gt++A4Ow3A3HGMfLnOQMfhir+ZFv7o+DwxLcRRSwXkMqyYbiNshCXAbn/rm1SSeG44dUt7GaSRn8maSbyhkuY2cbUz3IWo4vD+uKm6KRAyuiIqXIy2Sw+XBxwVbPpzVPUdP1XT1S6uyyESlEcTZO7rkYPvnPvR8wsrbGhF4YmuIluIZvs8cnzrHOp3ImWGSQMZyp4HOOasR+E0ktAFvohPvLNI2Qgi2xkHGOp8xfpXNtdXLDDXMxG4tgyHqep+tCXFwjBkuJVYdCHII4x/KnZk3j2NseGZvs0k32+1/dxI7DnqyllXP0B5+lOuvC9xArt9shdUOzKo5y+4rt6cDKn5jxWGtxOu7bPKNy7Ww55HofagXFwN2J5RuBDfOeQeoNGoXj2NjU/Dk1jDdSG8gmNsFLrHknkkH6YI/UVPF4TumEDSXUMQmVSNytkMWVQpA93WsKS5uZFZZLiZ1bG4M5IOOmaPtFwdubiU7QAMueMdKNQvHsauraL/AGbpENzLLvnklClVB2qpjDDkjk89qxx1p8k00iKkksjqv3VZiQPpTB1poUmugte/fsefDj/hIfFDeMtVt92maRJi1VxxNc9QfcIDn6la8Y8G+HtS8V+J7Dw9pMe+7vZhGvHCD+Jz7KMk/Sv0W8C+GdO8H+E9P8O6XHttrOIJuI5kbqzn3JyT9awrz5VY6MJS55cz2Rt1Whv7WbUJ9PjmDXECK8iegbp/L+VVvEurQ6Lo89/NglBiNf77noK8k8J69PaeL49Su5SwuZCtwx7hj1/A4P4VhCk5Js6MTjI0Zxh339D22igUVkdoUUUUAFFFFABUdxDDcRGK4hjljJBKuoYHHTg1JVRdU05r9bBb63a6ILCFZAWwOvFAHi/xI8Tf21rX2NVePTLOQosa/KXIOGb27gelammax411e3gs/DemDT9PhwsexcLgesjdffFbfjr+wPCt9HqEOiQ3up38xcebllXkbiF9cnjHc1T8Zaxr+o+MoPDeiXbaenlKy4OwklN/J6jA4xQB6dCXMSGRQr7RuAOQD3p1cf8ADLXr3VLO70/VTnUNPk8uRj1YcgE+4IIrsKACiiigAooooAKKKKACiiigAooooAKKKKACiiigAooooAKKKKACiiigAryL9oRbnWLrQND0XXdAi1Wxuv7YbS9SkZVu0hGVLEfdQHJO7AOBzxXrteAfFb4Z+K9U8aa/rHlWt/4c1D7PcXcdvk6jLFbx/wDHlFxgLI3JOfTPSgDN+Cdt4si121udfs73S9M0aK+1fUbyO7EkGr3Vw/DK6Ha6Ko+7k4IHrWWfEmqJ4nuPEFrcmC9lkdwwAOA3GMH24robSyvvBfwYk0u7sP7Hn17VJrqLSxJuFjbsQRFn1AC592NZ+ja9punaHaW8ln9qnWVmlQqoXHmKwOSMk4BA5x8xryMfU5qihe1tfmfccN4V08LKv7Pn53y28lv+OhQ03xBcWNo0KwQSS+e88c0md0bsmwkAHB49e9XZPGepNcCbZEp+QlQTtyrBsgZ4yRzVm08SaYJYIVs2t7WON9zbEd3bydifw9dwz6ZNOfxXYEll0jYfODkbEK/eDbyMffxx1Awa44uy+M96pDnld4e79f6/Aq2/jLUojxHCw2gDk5GFQDBzx/q1P51S0/XpbSKFRbQyyQ3TXUcjM2QzYDDAOCDgVZ1nXrG+s4LaDTfISOfzG5BZhuY/e65IbB47Cr134rsZWkEOjgRvHskD7SXGx1GTj1ZT/wABo5rvWf4DVK0fdw+++vb/ADuyjF4gvLbTLOCWyje2EEkI3u4SaMk7hgHAOT94c8CltdWv9FhuLYaakC3EjOivvGwlChA5+YbWPXNWL/xLa3Gr2d19hlWG3jmQISmV8wsQV4x8u4YyOwqe48W2s00839nsHcNtOV3btwKknHbHTvTuv59vIl05tW9ho9Xr1vp/mQjxZqcAaVrOFXnuGn8xg2WIbOM56A8e1QnxFqN5p76cLVJTJEIA67i2NqDpnBJ8sHn3q/ceL7ee4eQ6cZDJISxkCFihZyU6f7QGfakh8W28SyRx2kwhfyj5I8vYuxWUqPl6HOfXNPmW3Pp6GaoyS5lh9fUqweMtShsre1EVsVg8vDEHc2wg8nPcKgPsoqIeKb4QLEI4hiNY2O5jvAjeMZ5/uv8AmAauR+KLFbdo10eJXeAK77VO6TGGOP7p447YqDR/EUVjp8FobBZVjxvJVTv+ck8kZ5U7aXPt75fsFZv6vrfv+JVl1i6h0q20lrWGH7NKk4YqQzEbipbPs/8AKr48VahazykWcUPns0xUs2cvsbIJORygIqWHxNYKYi2mHCSK2F29PLCMPcnGQeopIvEtgsRj/sknhRtypD4VBluM5G0kY/vc007bTIlTcvioX+fVlS58T3k2mmxWGCJDEY2aPIJyUyevfYPzNYVamualb6m6zC2aKdRtyNoUruY8gDrgqPwrLrCpJyeruehhqUacPdhy33Qo6VNawTXNxFb28ZkllYIijqSeAKhHSvUfgj4b864fxFdR/JETHagjq38Tfh0/P0qqFJ1ZqKMswxscFh5VpdNvN9D0TwVoUXh7w/Bp6YMoG+dx/HIep/oPYVtUUV9JGKilFH5PVqyqzdSbu3qFFFFUZhRRRQAUUUUAFFFFABRRRQAUUUUAFFFFABRRRQAUUUUAFFFFABRRRQAUUUUAFFFFABRRRQAV8K/tafD8+DPiK2s6fD5ek62zXEO0fLFODmRPbkhh7N7V91Vw/wAcfAsHxB+Hd/oRVReqPPsJD/BOo+X8Dyp9jWlKfLIwxFL2kLdT8/V1LXdTWW2WSe83KXdRGHIA5J6ZHXrV6WfxFqME+tRS4jd2yqONw4RDgdf7grKtrrVdC1C4SGSaxu0328y9GXnDKfxFWLPWdQ0+whsxFE1sxMipKhKv8ynJGecFP513HlKXdlh7vxMrPMWuBIGG5BCAV2/NnGMAfOee+4561WkudcIW0aOZftBMixi3A8zKkZAA54J+lWZ/E+pea4lt7deChjZGwBtC4IJ54UcHvVe68QX1xfRXjiPzYkdBjdg7l2k4zwcemKQ213K8GkapPMIYtPuWff5ePLIw2M4PoaJtJ1KEtuspztCl8Rt8u7oDxweRWrF4k1ZLfzFtLfYrJIz+WRuCkAZOeRximWniLVJGhtbe2geXiOABCWHCrtHPOQoHNPULRM0aXqPmGNrG4QrtLboyNoPQn0FB0+dZL5HKL9iz5pzxkNtwPUk1op4n1CON08m2LMpQuUO4AliRnP8AtH9Kqi6udQWazht91ze3RnkKfxYBIUDsASx6+npRqK0ehnUDrU1za3FuqNPC0YfO0nvjr/MUyCKSadIYULyOwVFHUk9BTJsJQKdKjRyNG4wykqwz0Ir0L9n34eyfEPx/b2M8bf2TZ4uNRcdPLB4jz6uePpk9qTaSuxxi5PlR9Afsb/Dj+xfDz+ONVt9uoapHsslccxW2fvexcjP0A9a+he1MgijghSGGNY4o1CIijAVRwABXMfEnX/7H0c29u+Ly6BRMdUXu39BXBrUkes3DD0rvZHD/ABL17+1tY+yW75tLQlVweHfu39BXJ0UV6MYqKsj5SrVlVm5y6nuHgPVP7U8MWsztumjHlS/7y8fqMH8a3q8u+D2o+VqVzpjthZ08xB/tL1/T+Veo159WPLJo+nwVb2tGMuoUUUVmdYVHded9ml+z7RNsPl7hkbscZ/GpKKAPDbq+8YeItL1K/m1Jlt7D/XwRt5f/AI6vXv1Paiws4vDqeG/FVrcSTRXEpW53ADYc4Zfy3flXb22h/wBjeK9bvLy6s7fRdRiYMJZQpLN1wD7lvzrHfVPAOj+HxobTXOtQLN520DI3/XgY/PrQBsfFuxuZLPTtesYzLJpswkYAZ+QkHP0BA/OuX0/Uz4p+KWn6nptpNEqBPO3c7QoO4kjjHOK9J8M6xDrPhlNQsbbyxtZFgZs7SuQFJ/AfnXmd74o8ZPY3F3Y6Smk2acyyQWu3HOMlm6/hQB2fw/8ADeoaPqmralqsyNLeTFUwwJYbidx9znpXZ14PeQ+ILbTdM8X3upPdxPcKyAyszIQc8g8D7pGBXultMlxbxzxnKSIHU+xGRQBJRRRQAUUUUAFFFFABRRRQAUUUUAFFFFABRRRQAUUUUAFFFFABRRRQByXxj8RXXhX4Za7rlgjvewWrC2CIWIkb5VbA7AnJ+leDfBzxJ4y1LxXeaH4N+IVlqWnMtrJPc+IZGlnMxTdMtvESrFc5HoMD616N+0L40n8J614QZptTttMS8lvNQltI3KyLHGRHC5Xja7sAQewz2rkfgzrWk+LvFmj6xdaZ4dvr/StDfU9V1S3s1jmhunkZUiBTAysec5B55oGk27IvfHHVvt/jT7GrborCIRYHTefmb+YH4VmWOs6HH4p+32mn/wBl2f2NohHuaTEhXG7I5GT6Vn208Osavq1xfPCs95HLJA0z7VEpYEcngcZHNbX2Pwm2oF0vET97niQGLaHVSNpHOQS2c9q+dcpTm6ia1Z+pxpUsNh4YaUZaRtp52v8Aj+okmo+FDdy30ccyyu8mFERUjLSHdwcfdZBj2qPXNX0O40nUBZptu7rYCWiIYlXU5znAXaOmM5pIdK8KtAZG1SVnaATCMSopTOAVJIALAhuO4IpbfT/DAdnW82iKRVzNOjCQFMkhcf3j34465p+/a2mpmlQUlL32138nt6DjfeD1mjKacrxbI1O4OWA3DeTyPmAzyM9qsWGoeEbe3SDy93mQqlyXgYh8PG2CAfvcOMj2qlqumaCdLvNRsZXQQJCqRiYOHeRBjnHGCJMjr0p9npHheVUZtW2iS380hpgpiJAAU8ckMGyPQihOd9kDjQcLuVT89d/1J5NY8NyxxCa1aby1RVSRG2jCxKehHOFf9KZq0fhuCLR5IEge3aUNdBHJlKYBwR6Dn3zxTpdM8M3VwLhtThtom2KyxyKMHMYOFxnG0sc+oqhq+n6JDYvLY3R84XCpsedH+UqMkbc5AOeT7e9EuazukFJUuaKi5ry1/rqX9OvvDVrcxXjKv2iKT/ljA4U/ODuAJ4G3IwaZPeeF7jdNLCkbiJQqRwMAT5O3B5xkOM570660nwtCzIupF2MYAKXClVbbJz05GVTjj71Plt/DtvqukwRSW8tsPP8APdplbeCPkLHGFz2B6U/etbQm9Jvmi53s/uSv/wAApavd+HJtMuVsbFIbozt5RAYYj3Dbjr/D1BPWtKHVPDFrbmG1WQGSJVlZYyu5huwevB55xSWuneFLe5ima+EwW4UPG0yMijC5U/3hy3zAY4qC30vwu9u9xJqLRqxiKxidS6bgm4EY5xubn/ZppTTvoJyoSjyvnt/n0+Rc1U+FLKVYltrWZGQKGiJYgfPljg4B+5jr0zTbHUvCdrqEFzDaiPylRlZo3c5BG4EcDf6HkVFFpfhklLd9SR/KLK7iZU38oGcMRyBliF6kCq76b4dhtWuG1Az/ALrdHGkyhmOxeCMcfMW49B+NDck7pIiMaUo8spTv89RNHvNC/s2CHUIYPOjeU7mhZs7im0ttPIwHGPUisK+a3a9na1VktzIxiVuoXPAP4Vd8QWVna3WdPuY5rcgYHmh3U4yc44/LIrMrnqN/C+h6uGpw1qRb97o/vNLw3pNxrms22mW335m+ZsfcUfeY/QV9K6VY2+m6dBYWqbIYECIPYd64b4L+G/7N0c6xdR4u71f3YI5SLt+fX8q9Cr2cDQ9nDme7PguI8y+tYj2UH7sPxfX/ACCiiiu4+dCiiigAooooAKKKKACiiigAooooAKKKKACiiigAooooAKKKKACiiigAooooAKKKKACiiigAooooAKKKKAPjL9tD4f8A9h+LYvGmnQbbDWG23QUcR3QHX/gYGfqG9a8asfEX2WwitUswSsfluwYfOP3nXj1kB/4CK/Q74meE7Hxv4I1Lw1fgBLuIiKTHMUo5Rx9Gx+GRX51y2Vz4Z8YGw1mBorjTb3y7mPGSCjc49enFdlGXNGz6Hl4mm6c+ZbM1H8W+Y7SNpzOz3CzMXYNuxt4yV/2ePY1XtvE5WOFbq0ebysHd5m07/ny2cdTvH/fNWNP8QWtq0EBuriWGL7RhihAG9QE4DZ4Oeh47VT1DUrW8isIVu5hHG6rNbsmI2O8lpM56kHvz71rbyMnJ9y7J4w3sCbE7VcssZkBRf3hcYGOvJFMtvFkUS7n04vMXidnMvBKbOcY4J2nn/ap17feGlvDHDaRsnmhXlS3GNgZz8oJPbYM98GhdV8PQ3iy2tokaFpA6vah+GTCkc8AH+Gj5BzPuQ6Vr1tp2kw25tWnmEzPIrEBMbkYduT8pA9Mn1p9v4skhhi/0dzOudz+YAMkP8wGOGO8ZOedop7ap4fmuIpprXPJ80GDJJ8sBSDnhQQflxWBqjWkl28tmNkbszeWFwE54AyeRiiwnJrZnQJ4sUBt1gC5Qrv3AkE7cnkYwcc/Wq+i+IxptlbwpaFnhlD7g4Cn5w2cYzuwNuc9D0rn6B1p2RPPInVZ7y8CRRvNPPJhEUZZ3Y8AepJNfoD+z/wDD2L4eeALfT5UU6rd4uNRkHeUjhM+ijgfie9eAfsa/Dj+2dffx1qsGbDTHMdgrjiW4xy/0QH/voj0r7Crlrzv7qO/CUrLnZFd3ENpay3M7hIolLOx7AV4T4n1ebW9Zmv5chWO2JP7iDoK7P4ta9kroVs/HD3JB/wC+V/qfwrzmtcPTsuZnlZpiueXso7L8wooorpPKL/h++bTdas75T/qZQW916H9M178jBlDKQVIyCO4r5z7V7h4Cvv7Q8K2UrNl0Tyn+q8fyxXJiY7M9rJ6usqfzN2iiiuQ90KKKKAOX8beE9M1+a3vtRu5LaO0Rt7IQMr15J6Y5/OvK5LHRNW14WmltFpuk2/8Arby4l+Zx3bk9T2A+texeONNOreFr6yE6QFk3CRyQq7SDzjtxXmGheGfBckgGoeLopmB5SIeUv/fTdaAPRvBmqeGpIzovh+YOlpGGOEIByeTk9Tnqa2dXso9R0u6sJfuXETRk+mR1rK8LaL4Z0zMuiLbNIy7WlSbzGI9M5NZ/xAn8Xx3FpD4ZiLxyq3mssakowIxy3A6/pQBwkvh7xx9gHhU2gbT0nMglO3Z167vTvjrXrmgxw2+kW1nDcJcC1iWFnRgeVUCvNW8FeMtWHma7rywR91knL4/AYX9a674faXpuhW9xplnrUeoSlvOkVWX5OMdATigDqqKKKACiiigAooooAKKKKACiiigAooooAKKKKACiiigAooooAKKKZPLHDC80zqkcalnZjgKAMkmgDwP9pGbx1oOsjxT4X8dwWunxwLHd6Q8sW5QCd0ixSHEhOeRweO9L4S1Db8EtW8SvL4cubrWpBbpe6RYfZTMnQiVcD94D5gOBj3NeYeLNL8B654rk8YWsPjXRbHUb5nj1+906O606SRnxv2tyEJ6E5+les/FWGbQvBnhnwvPdW9zPEjS3EtvbrBHKwGNwjXhclj0rnxc+SjJnqZLh/rGPpQ6Xv92v6HDw6fZv4cuNSbVIUu45hGlkV+d1I5YH0/wrabw5aTCNY2ltWKoys7b/ADwYt7FF4OQePxrLXw9fFZmElt+4UGQGTG0kFgvTGcD6e9SxeHLzztskkZVWCkxkk8rkEcdPfoe2a+fS/un6ZVqxd+Wtb+l/Wt9yzB4YSQq39pJ5bbwuIyWYoSGAXOeOPzpZPDkLwCSG62hYQWO0kFgGJJyflBxge9Vk8NagzhfNtlOdpJkPyvlRsPHXLL7c9aj0jRLm98uQSxxoZthG758KyhiB043Cml05SHUdnL223kizc+Hmg1SKwN053pI5HlYfKZHC55zjjnnNTSeHYpLZZ4bkxnZGNhXJLkDOeflznvxxVZ9B1K4k+0yTxYlZmMkrEHqOTx33DpSR+HbwDMkkY+ViVR8sp2sRn2O0/lRy/wB0n2uifttfQXWdETTYtzXZdmdURPLweVyc88Yq7J4UZJZIzeECNHYloscqT2z0OODVGXw7fxLNI01vshUszhyRkFgR065Qj8qypZZZpXlmdmkckszdSfek7LeJrD2lRJQq3tvodNdeH7BIykd5JG6yMd8kfDJiPnr/ALZ+tIvhOQXEcD30e58g7FB2kYDZ57EgVzNLRzx/lH7DEJWVX8Ebz+HQsDSC9DkwNPGqx/eUYzk5wOdw/wCA0210ESaXFfy3flI6s7DYCcBSeOefun0rGkmlkCCSRmCLsUE9F9P1NNHSjmj2GqVe1nU/A6DUdDisNKuJ3mM0qyKqMq4QDeynvyflBx2yKdL4adWfZdAooJLMm0AbdwJ54B6c81z/AGoo5o9hKjXS/ifh6F/VrD7BcPF5u7a23a67XPvjn5fQ5rY+G/hxvEXiOOGRSbODEtyfVey/if0zXNIrO4RVLMxAAHJJ9K+ivhx4dXw54cjt5FH2ybEty3+0f4fwHH5104Sh7aptojys7zB4HC2v78tF+r/rqdIiqiBVUBQMADoBS0UV75+ZhRRRQAUUUUAFFFFABRRRQAUUUUAFFFFABRRRQAUUUUAFFFFABRRRQAUUUUAFFFFABRRRQAUUUUAFFFFABRRRQAV8n/tufD7ybq1+IWmwfJNttdTCjo3SOQ/UfKfotfWFZfizQ7DxN4b1DQNUiElnfQNDKO4BHBHuDgj3Aq4S5ZXMq1P2kHE/MOitrxz4b1Dwh4t1Lw3qa4ubGYxlsYEi9VcezKQfxrFr0E7njNWdh1FFFAhaKKKAHVueAvDGo+MvF2n+G9LQm4vJQpfGREg5Zz7KMmsOvs79jz4b/wDCOeFm8Yarb7dV1iMfZ1dfmhteo+hc4Y+22oqT5Y3NqNL2krHs/g7w/p3hXwzYeH9Ji8u0soRGnqx7sfcnJPuad4q1iLQ9GmvpMFwNsSf3nPQVqV4z8Rte/tnWTDA+bO1JSPB4Zv4m/pXJShzyO3G4hYelpv0Obup5bm5kuJ3LyysWdj3JqOiivRPlG7hRRRQAor0r4M3ube/09j9xlmUex4P8hXmtdT8Lrv7N4thjJwtxG0R/LI/UVlWV4M68BU5MRF/I9kooorzj6wKKKKAGyIskbRyKGRgVYHuDXjnxB0PQdC8V6futXj0ueImaKFzuBBIJGT7ivZa8o8cReFtN8ZT3mttqN9NIFlW1VQIwMYGWJ5GQeKAMXwb4evdW8RQ6lodtNZadbzq6zXD7vunOMgDcT6Dj3r1Pxza65d6MI/D9y0F35q5IcLlOc8np2riZPijIsBj0jw8EiiXjc+VRfoo4H413Wg6xNqXhCHWFtxJcPbtJ5MfRnGflH4igDyHxJoesWes6dY69rBma9cAsJmk8sFgMkHHrXQ+ENN/4RT4pf2OJ2liuLUhXZdu7I3dPqpFVofBfiXxO17rWqyGyvWYGCOYEZx29VAHArV8LeHbzT/EseueK9ctWuIl2xI9zudiRgZJ7DPSgD0uiiigAooooAKKKKACiiigAooooAKKKKACiiigAooooAKKKKACuc+J+saZoPw/1vU9aW4fT47VknW3x5jK/yYXJAz83GTXR15t+0ZHpd38PotL1fVRYW1/qdrCyiFpXuR5gYwoq85YL17YzQBxNl8PfilqHgm0+Hl1rXh5/BjJEhvRE4vvsqsGEW37m7AAzz9aT4yGXUPiBHpNlG0rW8EVtDEvJLHnA/wC+hVj4Y+Hfg/L8RWh8C+JNZi1HSZWlksI76X7NMFO1uH4dQT2Ncz4xvLi78d6rfWjS+al27I8edyBDgHI6Yx1rzsylamo92fVcJUnLFTqL7MX97FtLDxDc3l3p8lzLBNaqsU0czngZwF4zwPXoB3qELr5mt45ZrqMXLKqOzHB6AZx7EfgabZza8sc+rRNJIJm3yzMwZnKMCScnJGSM/WmTatqzSws7yI8IAXClcgYwCO4wBXkNq3U+3Uajk7cr/R21/Enkt/ETNH8126j5Y238AKcg8ngfLkZ9KdbQ+IP7MMcHmR26brg7XALnKg9+SDt4o/tLWzb7miV42bynVoATIdpwGHU4UnFRNrerNFEp2iNV8tP3IA/h6e/yL+VHu92Ty1mkrRH+R4gknNnJJcB4oDLseXA2Drjn2H5e1MeHXkuY4X+1CWYHYu/lsA579gTx2zVrZ4guL5737OjSktauCVxuOQVwT160rXWrxzpqd1bwvHbmReCgVmYYY8fePIyRmnb1JU5XsuTb8f8AhyaGLxJbafIFjaZZ2ZXVvmZD69e+8nvyc9azDpmpSnzp4ZQZFaQM/JfAyfetCa58QQSRz3EQVBggLtACja+0Y6cKvHXFMbU9cl+0TRQlA0ryuFj+Zcjn3AAPWm7Pe5MJVY3lHl16lSDRdQkuRAYNhDqjkkEISQBnHuRUMWn3kyCSOEshcxq2QAWHXGa0Y9W1mOCaSOOKFDMjPiEL87HI49ymarxXup2DGDyV320rg7ogxjZuGGe2am0fM2VTEO/w3/r/AIBGNF1UqzfYZcKSD04IyD+oP5UjaTqSBS1nKN2McepAH/oS/mKsSatrDztI27zNwLfueh3Mw/VjViXWtW8xZYoI40I4jEQblduWbvnKLyfSmlDzJ9pibr4TJubW4tSguImjLruUHqR61FV29vry4to4rhF2BcRkxYOM54NM0mwuNU1O30+0XdPO4RR6Z7n2HWotd2RvGbjByqWVvuO5+C3hv+0tXbWrqPNrZN+6BHDy/wD2PX64r26s7w5pNtomi22mWo+SFMFu7t3Y/U1o19HhqKo01HqflmbZg8diXU6bL0/rUKKKK3PMCisrUPEmg6fdvaXurWlvOmN0ckgDDIyOPpUH/CYeF/8AoPWH/f0UAblFYf8AwmHhf/oPWH/f0Uf8Jh4X/wCg9Yf9/RQBuUVh/wDCYeF/+g9Yf9/RR/wmHhf/AKD1h/39FAG5RWH/AMJh4X/6D1h/39FH/CYeF/8AoPWH/f0UAblFYf8AwmHhf/oPWH/f0Uf8Jh4X/wCg9Yf9/RQBuUVh/wDCYeF/+g9Yf9/RR/wmHhf/AKD1h/39FAG5RWH/AMJh4X/6D1h/39FH/CYeF/8AoPWH/f0UAblFYf8AwmHhf/oPWH/f0Uf8Jh4X/wCg9Yf9/RQBuUVh/wDCYeF/+g9Yf9/RR/wmHhf/AKD1h/39FAG5RWH/AMJh4X/6D1h/39FH/CYeF/8AoPWH/f0UAblFYf8AwmHhf/oPWH/f0Uf8Jh4X/wCg9Yf9/RQBuUVh/wDCYeF/+g9Yf9/RR/wmHhf/AKD1h/39FAG5RWH/AMJh4X/6D1h/39FH/CYeF/8AoPWH/f0UAblFYf8AwmHhf/oPWH/f0Uf8Jh4X/wCg9Yf9/RQBuUVh/wDCYeF/+g9Yf9/RR/wmHhf/AKD1h/39FAG5RWH/AMJh4X/6D1h/39FLH4t8MySLGmuWLMxCqBKMkmgDbooooA+bP22fh9/aGh2/j7TYM3OngQagFHLwE/K5/wB1jj6N7V8hV+o+qWNrqem3OnX0Kz2tzE0M0bDh0YYI/I1+cnxa8GXXgHx9qPhu43tFC++0lYf62BuUb644PuDXXQndcp5uMpWfOupytFFFdBxC0UVNZ21xeXcNnawvNcTyLHFGgyzsxwAPcmgD0n9nH4dv8QfH8MN3Cx0XTttxqDY4YZ+WL6sR+QNffkaLHGscaqiKAqqowAB0ArhfgV4At/h34AtNI2o2ozf6RqEw/jmI5GfRRhR9M967a/uobGzmu7hwkUSF3Y+grhqz55aHr0KapQ1OW+J2v/2VpH2K3fF3dgqMdUTu39BXkA6Vf8RarNrWrz6hNkbzhF/uIOgqhXZShyKx81jcS69VvotgooorU5AoortvDXhWzttP/t7xRILezADRwNwX9M9+ewHJqZzUVqb0aMqrtE5vRtE1TV326fZySr0L9EH1J4rs9D8C3Gl31rqWoata25hkWTaPbtk4rJ17x/eSp9j0KFdOs0+VSqjeR/Jfw/OuPurm4upDJdXEs7nq0jlj+tZ2nLyN1PDUXonJ/cj6BGs6Ru2/2pZZ9PPX/GrcUsUyb4pEkX1VgRXzbgegqxZXl5ZSiSzuprdx3jcr/KsnhezOyOcu/vQ/E+jaK8q8MfEe7gdbfXE+0Q9PPQYdfqOh/nXp9ldW97ax3VrMk0MgyrqcgiuedOUNz1cPiqeIV4MmrzT4peRpvjLQdauoRJajKTApuBCnJ47nDH8q9Lrl/iZf2eneHlmvtJi1OFplTy5GwFJBIbOPb9ag6Tzd9djt9S8RXmm6bLcaXqaG3B27FRyODjH14r0P4UW15b+CYIryN4WLu0asMEITwcfma5LTPFXiRLQW3h7wdFbW5O5Qlu7DnvngH612fgO78U3S3beJbQW/K/Z8Kq8c7hgEn060AcjP4L8a38jtqXiIRxbjjfcu3HbgcVDH4D8PWbrLqvi6AMpBIRkU5+pJq74u8DyTahf6xqPiJLSwaQyAOGbYD25P6CuG0Xw5Nr+svaaIJZLZW+a5mTaFX1IH6DrQB9B20sc1vHNDIJY3UMjg5DAjg1JVTRbEabpFrp6ytKLeJYw7DBbAxVugAooooAKKKKACiiigAooooAKKKKACiiigAooooAKKKKACvGP2n9Q0yxt/Dk03iYeH9UtruS5sbiWxe4hP7sxvuCA7SA+QfUV7PXnXxS1Txva+ItK07wjN4Rma7hkP2DV5HE87LyTGF/hC9SaAOE+Aei6Q+rW+taJ4k0nVtE8MaVJZWptVZbmWaYiSeWdWAK5YEKOeB7VzGkaxq+m3d5qWnMyG4R45pPK3Ltc5IyRgGu58BaRrNtbeOfHmuf8ACP2t1fWX2MWeiSb4IjArhix/56bjgjqMVxOjavDY6Z9ndZ2kWSRwikCOQPGEw3sMZrycxl70Ve259rwrSvRrS5ea7St97GabrMlraw20NpG80ZkWOQkk4kI3Db0PTH41cl8UXnnTM1tGGLLtD8+UQTuA6dckGntr2lGdpI9PEa7U2BIlDKVbON2en4c+1Zmt3dnfXj3VtC8BcjMeBtUY5xjk888+tea5OK0kfVxpRq1P3lK3z+ZonxTcNI7NbKVfqBIQwGOgYYx/kVFq+vtfWccAgCtuWSUljjcGc4UdAPn69aw6Kn2kn1NlgqEWmo7G2NfZb37VFZxoTdLdMu8nLgEHnsOag1DVEvbYQyWg3oWMUplJZQxyQfXnPPvWYKUdaTmyo4alFqSWq82dBF4jKzhvscaI7Az7WJLkKFyM9OAePepr/wASh7iX7NC5hlUqwZip5XbgY6Dp+tc1SjpVe1lYzeAoXvym1qmuyX0Qi+yxQoCmApJxtLED/wAfP5VM/iRyZ9llGizzmZxvJ3EkEg98cfhWDRS9pLuP6nRtbl/M3bjxNdSyKyQrEF3cK55zHsBPuBz9acPE11u3CBAdwJwx+bBzg/WsClFP2ku5P1Kha3KbPiLUrfURa+QkqCJNpDYA6Dp78dfpXpXwP8NeRav4iu4/3k4KWoI+6ndvxPH0HvXnXgfQZfEfiG309Qwh+/cOP4Yx1/E9B9a+kraGK2t47eCNY4o1CIo6ADoK9HAUeeTqyPluI8bHDUVg6T339O3z/Ikooor2D4UKKKKAEwPQUYHoKWigBMD0FGB6ClooATA9BRgegpaKAEwPQUYHoKWigBMD0FGB6ClooATA9BRgegpaKAEwPQUYHoKWigBMD0FGB6ClooATA9BRgegpaKAEwPQUYHoKWigBMD0FISgIB2gnp71V1rUINL0q51G4bEVvGXb3x0H4nivIPD/h3XvHSXWvXGry2zCUi23biM9SFwflA6cVhWrODUYq7Z6WCwEa9OVWrPkhHS9r6voe1YHoKMD0FeUfaviV4U/4+Iv7Xs0/ix5vH1HzD8a2ND+Kei3TCLVIJ9OmzgkjegP1HI/Kpji4XtL3X5mtTJcQo89G1SPeLv8Ahud/gegowPQVxfiL4peBtDtxJca9b3DsNyw2p86Q/gOn4kV5xf8Axs8T+I7lrDwB4TmlYnAnlQysPfavyr+JNVPE049dfIeEyHH4pc0afLHvL3V97/Q96do41LOVVR1J4FLhfQV8+p8LfiZ4zb7T428UGziPK24fzCp/3EIQfnV34Da/q2g+NtV+HPiS8mnkiY/Ymlctgp1VSf4WXDAe1QsQ+ZKUbJnVWyKmqE50K8ak4K8kk9u6fW3U91wPQUYHoKWiuo+dEwPQUYHoKWigAooooAK8J/bF+H3/AAk3gdfFGnw79U0NWdwo+aW2P31/4D94f8C9a92pssccsTxSoro6lWVhkEHqDVRk4u5FSCnFxZ+WdFehftA+An+H/wAR7zTIY2Gl3WbrTm7eUx+5n1U5X8Ae9ee16Cd1c8WUXFtMWvpL9i/4b/2lq0nxA1aDNrYuYtNVxxJN/FJ9FHA9yfSvD/hx4T1Dxx4y0/w1poIkupP3kuMiGIcvIfYD9cCv0Z8L6Hp/hvw9Y6FpUIhsrKFYYl9h3PuTkk+pNY152VkdOEpc0uZ7I0q8y+Lev+ZMuhWz/IhD3JB6t2X8Op/Cu18X61HoWiy3jYMp+SFD/E56fh3/AArwqeWSeZ5pnLySMWdj1JPWow9O75mRmuK5I+yju9/QZTqbTq7EfPBRRQASQFGSeAKYHXfDvRLe6lm1rU9q6fY/Md3R3HPPsOv5Vj+MvEVz4h1IysWS1jJEEPZR6n3NdN49kGheEdM8N252ySr5lzjqccn82P6Vx3hzR7vXNUSxtMAn5nduiL3JrGFm3NnfXUoKOGhv183/AMAzaK9hsfhvoMMQFy11cyY5YvtGfYCs/wAQ/DW0Nq8uizypOoyIpW3K/sD1BoWIg3YcsrxCjzWPLqK2fCWlw6l4nttLvlkRHZ1kCnDAhScfmK9J/wCFbeHf717/AN/v/rVU6sYOzMcPgateLlA8drp/AXiebQNQWKZ2bT5mAlT+4f74/r613f8Awrbw7/evf+/3/wBavLvElnDp+v31jBuMUEzIm45OB61KnCreJc8PXwTVRs+go3WRFdGDKwBBB4INc38TdMudW8IXNrZwtNcb0eNF6khhn9M1S+EmrNfeHmspm3S2TbAT1KHlf6j8K6PxHaJf6De2clwLZZYWUynon+1+FcM48raPpqFVVaamupDoVwtn4fsItSlitbiO3RJEkkUEEKAe/tVi11jSrq6+y2uo2k8+C3lxyqzYHU4FeUDwn4Oj5vfG0Uvr5ZX/ABNb/giz8Dafr8B0fWJ7u/dWRFYnBBHP8IHQVJqUvirpPibWPEKQWVrdXVgkStGq4Eauc55PGapaT4Z+IkNmlpaz/wBn24ydqzqnPqdvJNdN8U9e1Kyaw0TR2aO8v2xvXhgMgAA9sk9faudHw/1755ovEkT6ki7zEsr7s+m7OfxxQB6F4L0/VNM0JLTV7oXV0HZjIHL5BOQMnmtquQ+Fmv3etaLNDqDF7yzk8p3PVh2J9+CPwrr6ACiiigAooooAKKKKACiiigAooooAKKKKACiiigAooooAK8f+IMPiHwv8YYfHtn4PvPFdhLpAsAlkQbixcOWLKp6hgcEj3/H2CigDwzw3pGsaX8OPH2v6rpDaCNfvmu7fSmcM1ujbUJbHAZjkkVxn2rRfsGlRx2EkV7DPuvLhn3LKm7gBfYV7v8YY5pfAGoRW8UkruYxtRSxI3jsK+dJ4Li3OLiCWI/7aFf514uZSaqL0/U/QeE6cZYSV3rzd/JL57nUXl54cvZ5rmTah8orGgiYMGy+DlcA/w9R0+lMEnheS4MsoDFmlO0+ZhvnG0sR0+XIwAaq6To+nXGmW91eXjW/nSFc+YoAAdVIAPPQk56DFWbCx0GIQ3ks5lUqzeU8qcna52kYyCCF68HNca5n0R7Eo0oXUZS000/IraZPoi2ipfRmRhMxCHdgKWTnIx/DvqxLL4bkt2byoxIIEVAu9fmAYEn/aztPpiprjTdBmjYreJGYwxAjddzc8E54OPQetVtCsNHaG0u765BJkHmRmVQPv42levT5s9O1CTWlkEpU5JzvJa7CmTw3Izp5IhBlba48wlUDJt4zzld5P9KNQl0N5bW3tXC2y3G+U7GIAKID15I3BqTR4dOlW3uJ47Uq13Is6yS7dsZC7cAEd88irNvBpUttZy+TZCV4JHKGXapl52qx35A6dQO3PNGrXQJOMJby08/X/ACGO3hbzSgjbYXBLqXyozHwM9v8AWe/Sob650h74t5cckUdmscaoHC+YD2zz0z1pdIt9Ldp5L5YldLjBRZxsCFG6Z68gc5Panppeil0Vb2Ry4ZlXzkXgBSFJPAPzHn/Zo1a2QXpwlZuWhcW38OzRXc1qsREaDyhJK47McnPQ8L6gnjvUNxN4Zd5JtvmFndgDvDE/Pjd22/cxjnrmltdA02e4CxakJY+cEOuSB5mTjkgYVOcfxVW1yx023sysDOl1BhWRmUlsyOOQP4gAv4EU3e17Izh7Nz5eeTLVvN4bgJnjIEnmZRdrnaCpBHPBHPHeuZXpSV2/wh8Nf254gF5cx5sbEh3yOHf+Ff6n6e9KEXVkopHTWnTwFGdacm0u/wCCPS/hN4a/sHw6s9zHtvr0CSXI5Rf4U/Dqfc12dFFfR04KnFRR+UYrETxNaVWe7CiiirMAooooAKKK8K/bZ1bVNH+E1ncaTqV5p8z6tEjSWs7ROV2SHGVIOMgce1VGPM0iKk+SLke60V8bfsR+JPEWrfFHUrXVdf1XUIBpTuIrq8klUMJEwQGJGeTzX2TTqQ5HYmjVVWPMFFfEn7Vmo/EC3+NurRaJe+KIdPEFv5S2Us6w/wCqXOAnHXOfevKLnXvidbQNPc614ygiQZaSS6uVVfqScCtY4fmSdznnjFGTXKfplRX5gweM/HU8yQweLPEssrnaiJqU7Mx9AA3NaH9r/FX/AKCfjf8A7/3X+NV9Wfcj6+v5T9LqK+bvgfqHihf2WPF19rN7rA1KFb9oJ7ySTzkAhBBVn+YAHOMd6+UIfGvjiR0jj8XeJHdiFVV1Kckn0A3c1EaDk3rsaTxagk7bn6gUV+aP9r/FX/oJ+N/+/wDdf40f2v8AFX/oJ+N/+/8Adf41X1bzI+vL+U/S6ivG/wBj241+5+D4k8RzanNef2jOFa/ZzLs+XHL84zmoP2jvjpZ/DWNdE0eGHUPEk8e8RyH91aoejyY5JPZePU8dceR83Kjq9rFQ55aHtdFfmrrfjz4mePtVMdzrmu6pPKcraWZcIPYRR8Y/Cq13pHxM8MRjUrrT/FujovP2l47iEL/wLjFbfVu7OX68ukdD9M6K+IPgr+0t4m8P6nbab42u5Nb0SRgj3Mgzc2wP8W4ffUdwefQ9q+2bW6t7qyivLeZJbaWMSxyqcqyEZDA+mOaxqU3T3OmjWjVV4k1FY1/4m0i1yPtPnOP4Yhu/XpWFqHjK8NtNPZWOyGJCzyuC2AO/HArx8RnWCovl57y7R1f4HoUsFWqbR+/Qx/jNqc15dWHhPTzunuZFeYD3OEB/U/gK73w5p9vpWi2unWrK0cCBNw/ibufxOTXlHgbRdS8X6ze+I7ucRjzNodh1YjoAPQYH411zRXHhTWbdvPeWym+/2B9ePUda4qmZVMPV9vUpP2bsua60v5fme3mFCEKUMDCXvQ1a7ye+vktEd1XgX7U7t/aHh7SreCG2F9IxluwuGJyqhSRzgbs174jKyBlIKkZBHcV4j+1xZk+GtF1RRhra9aPI7b0yP1SvYxetFmfC0lHNaSfW6+dnb8TnfGPwk0fwXZWOoC+k1OR5QrpOgCkgZyAO3HQ5r6C8PQWsOjWgtbGCyjeFH8mFAiqSAcYFeW/E2+/tu08IQoQftsCTkD/bCD+pr1+NQkaovRQAKzw0Ixqz5dtDXOsXiMRhKDxMrzbl+DsONeD/ALSWk3Gka3pPxD0UhbqzmSK6KnowOY2b2PKn6ivVvHmsNpuliG3crdXB2oV6qvc/0/GuffwFNfaUDcXUbSzrmaGZNyHPOCe/5V01qftIcp8/l2cTy7GqdOHOl8Svunujr/CmtWviHw7Y61ZsDDdwrIB/dPdT7g5H4Vp14n4G8UR6FqV34T0aFFntZpDLp7xMCrA/OV9u/HHeu+sPHNi7CO/tprV+5HzD/H9KqEuaO5z4qvTo1nCUZQT1SkrOz28vmddRVTT9SsNQXNndRTY5IU8j6jrVurHGSkrphRRRQMKKKKAPJv2o/h9/wnHw5mnsod+saRuurPA+aRQP3kf/AAJRke4FfBXTrxX6nV8xXn7Pa3H7RBvPsoHg+T/iZuoHy+Zu5tvoX5/3TiuijUUU0zixNBzalE6n9kP4b/8ACKeDj4n1S326xrSKyBh80Ft1RfYt94/8B9K90JwMngUiqFUKoAAGAB0Fcb8Utf8A7N0sabbyYurtSCQeUj7n8en51nrUkazlDDUrvZHD/ELXjretsIXzZ22Y4R2Y92/H+Vc1RRXoqKirI+Tq1JVZuct2FOptOoRmFaPheBbnxHp0DDKtcpkewOf6VnVq+D5Fi8VaZI3AFyg/M4/rRL4WaUbe0jfujQ+K9wZvGU6ZyIYkQfln+Zrpvgpaqthf3pX53lWIH2Az/WuV+KUTR+Nbsno6RsPptA/pXY/BaRW0C8i/iS5yfxUf4Vzz/go9PDa4+V+7Mr4u61fQ6zBp1rdTQRJCJHEblSzEnqR6AfrXU/DHU7jVPC6SXcrSzQyNEXY5LAYIz+BrhvjDGyeLEkYfLJbIVP0JFdb8HI2TwpI7DiS6dl+mFH9KiaXsUb4epN4+ab7nEfEJJNL8dXU1nI8DttmV4zgqWXn+v51seANP1/Xm+3XmtX0enxvtIWdt0jDqB6D3rP8AifDcXvjW4S0t5Z2jhjDCNC2OO+PrUGi+KNd8L6cLBdPSONnZ1NxEwJJxnHStLOVNW3ONShTxMnO/Ld7Hretz31npMkmmWZvLlRiOMvj8Tnr/ADNeBanNdXGo3E98GFy8haUMuCGzzx2r1/4b+JLzxBa3f26OJZbd1AaNSAwYHt+Fcf8AGOzht/EUFxGoVriDdJjuwOM/lj8qih7k3FrU6sxtXoRrQenYX4M3Bj8R3Fvn5ZbYnHurD/E16veQR3VpNbS52SoyNjrgjBryT4ORM/iqST+GO2Yn8SBXr0q74mTpuUis8R8Z1ZVf6uvVnivi3TfB+kynTdJiu9T1InZjziUjb32j5j7Cug+HHgk6bewavrFykV2pzDaq4ypIx83v7CsTU/AunaPKP7W8WWto7cqoiJfHrjOa1/Bng7Qp9Tt9R0/xQb+S0lWUokYU8HuCcgVgekTfGhhZXmh6pb7hexSt5ZxlSFKtg/j/AFrI8HatqF14r1zWobForifT5JFTYzLvULge+cdK9fkWMjdIqkLzlh0ptvNbzKTbzRSKDglGBAP4UAcd8JdDvtL0m6vNSjaK5vpRIY2GGVR0yOxJJ4rtaKKACiiigAooooAKKKKACiiigApnmx+YY/MTeBkru5A+lcn488ZP4eu7axs7A3l3Ou/bk4Vc46Dkng/lXmvifVIPEWqwajpUV/FrFxiOWBD8q7RgbSOTn9KAPd45I5BmORXHqpzTq4P4I+SPC9wibhKt03mg9AcDGPwrvKACigkDqQKBQAUUVxXxO8dQeFrUWtqEm1SZcxoeViX++39B3qKlSNOLlLY6MLhauKqqlSV2zofEPiDSNAtvtGq30dup+6pOXf6KOTXnGs/GaFXZNH0dpVHSS5fbn/gI/wAa8m1TUL3VL6S91C5kuLiQ5Z3OfwHoPYVVrxa2ZVJP3NEfoGB4TwtKKeI9+X3L/M9Gb4w+JS+Vs9NUenlsf/Zqu2nxflmHla14ftLqE8N5bdvo2Qa8sornWMrr7R6csgy+St7JL0uv1PYo9L+HfjpdmlStpGo4JWIDYc9/kPyt/wABrgPGPhDWPC9xi+iElsxxHcx8o3sfQ+xrnUZkdXRmVlOQQcEH1FesfDvx1Dq8I8L+LhHcxXA8uKeX+P0V/f0atYyp4j3ZLll36fM5KlHF5WvaUZOpTW8Xq0u6f6HEzeGJIY973i42jjyjkklAAPUHeOfY1J/wizR3UUdxdkRySxx5SEsRu9ecL/WrnxR8M3vh3WvMaaW4sbnm3lY8jH8B9xx9etYp0q+TUksrqYxvLF5uQ+7IAJHfrxWM4KEnFxOqhXnXoxqxrKzV9v62L0nhrd5PkXJxIUjBaM/eJOS39wce/NZOqWD2Fy0e7zY+AJApAJwCR9RmrR0m8E0qiYvGkhRnBOSQCeh9xUUulagI5ZZMMsYDMS+e2ePXioklbRHRRqNS96omjPpR0q9HpN3IkTqI8S42/PyMjIyO3Q1MdEuVjz5kRkwCUDfd5YHPpjaanlZ0SxFNfaM+NmjYPGzIw6FTg0hJJJJJJ6k1ebSbxU3YjIyMYcHIOOR6j5h+dNv9Pls4UaYjezldo6YAUg5/4FRZiVam3o9SvaW813dRWtvGZJpnCIo6lieK+l/Begw+HfD1vpseGkUbpnH8ch6n+n0FecfAvwz5sz+JLuP5I8x2gI6t/E/4dB+NewV7OXUOWPtHuz4LijMvbVVhoPSO/r/wPzCiiivSPkwooooAKKKKACvn79vD/kj9j/2GYf8A0XJX0DXz9+3h/wAkfsf+wzD/AOi5K0pfGjHEfwpHkf7Bv/JWtT/7A8n/AKNjr7dr4i/YN/5K1qf/AGB5P/RsdfbtXiPjMsF/CCvPv2j/APkhXjD/ALBkn9K9Brz79o//AJIX4w/7Bkn9Kyh8SOip8DPiH9m7/kuvhD/sID/0Fq/R+vzg/Zu/5Lr4Q/7CA/8AQWr9H63xXxI5MB8D9TlPjH/ySfxZ/wBge6/9FNX58fBD/ksPg7P/AEGbX/0YtfoP8Y/+ST+LP+wPdf8Aopq/M2yFy11CtmJTcl18oRZ3l88bcc5z0xVYdXi0ZY52nFn6u0V+aP2X4q/8+/jb/vi6o+y/FT/n38a/98XVT9X/ALxp9e/un6R6zfwaVpF5qlycQWkDzyHP8KKWP6CvzG1zUtW8deOrjUJi0+p61ffKp/vSNhEHsMgD2FfbEX9rxfsa3A1NbwaiPDEwnF1u80HY2d27nOPWvkD4BpFJ8avByzAFP7WgPPTIbI/XFXQXKpMjGSc3Bdz74+EXw70L4c+E7bSNKtYvtWwG9vNv7y5lx8zE9cZ6DoBXYyxxyxtHKiyRuCrKwyGB7EU6iuRtt3Z6MYqKsj5W+JP7KNzrHjO/1TwprWl6Vpd04lSzmic+SxHzBdvG3OSB2zjtXr/hXw5rfgr4Mad4Z1PU4b+5sF8l54VYKYt52qM88AqPwr0qqPiCD7To13D1JiJH1HI/lXLmfPXwdSmnq4v8h4WlTpVlNLqZHhbRNKk0u2vGtxNJIm4mTkA/TpT/AIgaTNqfg69sLBSku0Okacb9pB2/jij4fz+boZiJ5ilI/A8/1NdFXDlFKhLA05U4pc0Ve34ndUr1KOK573cXdXPMvhP4q0220+Lw1fx/YLyF2VTINolJOcHPRu2DXd+I9OXU9KkgAHmj5oj6MP8AOKxfHPgjTfEkRnUC11AD5J1X73s47j36iuS0PxXrfg2/XQ/FkMstqOIrgfMVX1B/jX9R+la1IL2bw9dXg1a/+Z6k6EMwk8Tg3apu4Pf1j39DtfAupNcWTafOSJrbgA9Sv/1un5Vzf7SVj9s+E2ouFybWWKce2HAP6MavanPDZava+ItLlSeyujlmjOQT/EPxHP1rX+IVqms/DrW7eLDrcadKYyO52Ej9QK4srqydGeDqu86enrH7L+456Evq+Oo4haLmT9Gnqjxr4b3x8Qap4JhJ3/YrWOJ/YxM55/IV9DO6xoXchVUEknsK+b/2WI/tWuNIRxaRyN9N20D+Zr2j4h6o0FimmW5JnuuGA6hPT8Tx+dejl93Tcn1Z1caThhcW4LaK/Ftv9TN0hW8TeLpNSlUmztSNgPQ4+6P610/ifxBpPhvSZNT1q9jtbZO7Hlz/AHVHUn2FcH4r8eaD8MvD6acxW+1t18z7JG3IY93P8K/qccVxPhnwJ4s+KOrR+KPH11PaaX1t7RcozJ6Iv8C/7R5P61tUr2fJTV5fl6nBk+RWw/1vHS9nTet+sn2iv12K/gmS6+I3x5Xxhpmn3Gn6VZkNLMBjftTaAx6bmyMgdq+hL/TNPvlxd2cMp9SvP59aTRtL0/RtOi07S7SK0tYRhIo1wB/iferlVRpezTu7t6izjHwzCpHlhaEEoxT10XfzPPns4tJ8fWdrpZdA23epOcA5yPpivQa4jQ/9P+Il7ddVgDAH6YQf1rt62PnsElabjtd2Ciiig7QooooAKKKKAK+pXkGn2M17cvtihQsx/pXgmvancaxq0+oXGd0jfKvZV7AfQV2Pxa1/7RdLoltJ+6hIa4I/ifsv4fz+lcB+Nd2Hp8q5n1PnM0xXtJ+zjsvzFoooroZ5QU6m06kgCnwSNDNHMhw8bBl+oOaZRTBM7n4q2631jpfiS3GYpohHIR2zyv8A7MKyvhr4hi0PV3jvGK2l0Art/cYdG+nJzWx8P7y11fR7nwlqTYWRS1sx6juQPcHkfjXFa5pl1o+pS2F4m2SM8Hs69mHsawilZ05Ho1pyjOOKp9d/Xr957hquj6J4jghkuoo7tE5jkjkPQ+hU9KS+vtH8L6Oqs0VtBCuI4VPzN7AdSa8HhuJ4f9TPLH/uOR/KmSO8jbpHZ29WOTUfVns3obvNlrKMPefU63wr4tNn4wutUvwRBfEibHOwZ+U++On0r0zVNN0TxVYRecyXMSndHJDJyufQj+VeCVJDNNCd0M0kZ9UYj+VaTo3d07HNh8wdOLhUjzJnu+n2Wh+FNMdY3jtIM75Hlflj9T1+gryPx3rq6/rzXUIYW0aiOEHqVHc/UmsOWWWU7pZXkPq7E/zrS8MaLc69q0dlbghfvSyY4jTuf8KUKaheUmOvjJYlKjTjZdj0H4M6a0OmXWqSLg3LhI/91ep/M/pXfnpUGn2sNjZQ2dsmyGFAiD2FT1xzlzSbPocNR9jSUOx4rottpOoW+t+KfFIuroQ3QjMMTYI3HjuDjkAc9jV3WdOsPDeu+G9a8PtNDHfMpMDuSdrbePXkNjHrUt58NvEVzdXkv9rWirdSF5FBcB/myMgDBrprfwT5mvaZqeoXQlTT7SGJIVBwZEH3sntnnFQblb403lzB4ftbWCQxJd3IjlYHHygZwfb/AArzjUZD4a1mex0DXZHR4xFPPH8q57gEdQPUc9a9T+K+m6jq3h6K002y+1S/aFZsYyoAPIyfwrl/B3g/VrW/k0nXNFtZdMuQWlnGCwIHy4YHK8+1AFz4SanqDa3qOj3Gpf2lbRRiSOYOzrnIHylucHP6V6XWR4b8N6T4fSVdMtyjSkb3ZizHHQZPategAooooAKKKKACiiigAooooA4r4g+FNS1fUbPVtFvFtr23Qx8uU4zwQw6Hk1yP/CKeMPC19He6QqXs00JWSSNAxjY9R83P/Aq9furiC1t3uLmZIYkGWd2wAPc1jan4u8O6bIsd5qUaO0ayKAjNlWGQeB3oApfDLQLrQdBdL/Au7mUyyKDnbxgDPrx+tZWp3+qar8VLbR7a5MNlp4WeVAxAkwATnHX7wAFdX4e8QaXr0c0ml3DTLCwVyUK4J6dRXJ+N9D16z8TJ4p8NKJpzGEnhwCTgY6dwRjjrxQB5/c6TfXGm6xrAu5Qlld+W8TM2SrN1B+te2+FJIZvDOmyQM7Rm1j2l/vcKBz715zfL4/8AFsa6Xdaamn2bODKxiManB6nJJP0FeoaVZx6dpltYQ5MdvEsak98DGaAK/iXVoND0K71W4+5bxlgv95ugX8TgV8u6vqF3q2pz6jeyGS4uHLMf5Aew6V6/+0PqTR6Tp2lI2PPlaWQeoQYH6n9K5j4K6LZ3N9feINSjD22lx71DDI34Jzj2A/MivHxrlWrKiuh95kEKeX5fPHTV29vvsl82cvD4R8UTWgu49Bv2hI3BvKOSPXHWsV1aN2R1ZHU4ZWGCD6EV2N58SfFMuutqUOoPFCHylqAPLCZ4Ujvx361ufGSws7/SNI8ZWMIj+3oq3AA6krlSffgj8BXHKjTlBypt6dz3qeOxVKvTp4qKSns03o+zv+h5jWnpnh/XNTQPp+k3tyh6OkR2n8eldj4A0HSNO8OzeNfE8Xm2sZxZ2xGfNbOM4788AdOCao618TvFF7N/oVwmmWw4jigQcD/eI5/SkqMIxUqj36IqeOr1qsqeEgny6OUnZX7K2r8zi5EaORo5FKuhKsD2I6imj8qdLI8srySMWd2LMT3J6mm1zHrK9tT2/wAJXMfxC+HFzo+oMG1G0AQSHruA/dyf0P4+teOrBfR3M8apKJoQySgdVAyGH86634H6k1l45iti2I72J4WHuBuX+X61L8UIrjRfHupJZRKVvY1n+5kjKkNj8d1d9V+1oxqPdaM+ZwqeCx9XCwXuyXPFdF0a/rsc5CmvTTJb5uVLcjeMADpkmol/tW6gwjSzxsCpVVyAF49OOvanf2tqEMjb0jLb9+GTIDcEGo7G+vkEdtbqD+8BUbf4twI/UCuTQ9dRna/LEkCazbgbROoEat8vICkcfoTSk62g3MLpdrYyR0JOcfmf1pn9r3ixmH5FHAOAQcqMdj6cUiatdqxb92csWIK5BJYMf1FF13HyVHvFCS3WoRTnzZpklU854IPB/oPyq7oFhqHibXLXS1kdzI+WY9I1wNzfgB/Ks69vbi8fdNISODtH3Rxjp9BXtfwW8M/2Vop1e6jxd3ygqCOUi7D8ev5VvhqLrVOXp1ODNcdHAYV1LLnei9f+Adzpdlb6bp8FjaxhIIECIvsKS/vrax8r7RJs82QRr9TVonAyeBXmvinUzqWpsyN+4i+SP39T+NHEmeRybCqcVebdor8/kl+Nj83weGliqr5n6s9KorF8Ian/AGhpgSRszwYR89x2NbVexgcZTxuHhiKT92Sv/wAD5HNVpypTcJboKKKK6zMKKKKACvn79vD/AJI/Y/8AYZh/9FyV9A18/wD7d6s3wfsdqk/8TmHoP+mclaUvjRjiP4UjyL9g3/krWp/9geT/ANGx19u1+W3hXxH4i8K6i2o+HNUvNLu2jMTS252sUJBKn2yB+VdR/wALm+LP/Q9a5/38H+FdNWi5yumcGHxUacOVo/SGvPv2j/8AkhfjD/sGSf0r4v8ADXxh+Ks/iPS4ZfG2tSRyXkKOjOCGBcAgjHpX2j+0cCfgX4wABJ/syTp+FYOm4SVzsjXVWErI+IP2bv8AkuvhD/sID/0Fq/R+vzh/ZuR/+F6+EPkb/kIDsf7rV+j1XifiRlgPgfqcp8Y/+ST+LP8AsD3X/opq/Pn4H/8AJYvBv/YZtf8A0YK/Qb4xAn4UeKwASf7IuuB/1yavzR0y6vtNvrbULCWa2u7aRZYJo8ho3U5DA+oNVh1eLRnjXacWfqzRX5vf8Lm+LP8A0PWuf99j/Cj/AIXN8Wf+h61z/v4P8Kn6tLuafX4dmfoj4l0uLXPDmpaNPjyr+0ltnz6OpX+tfmPH/angvxshkjaHU9E1AEo3GJIZP8Vr7o/ZF8R6/wCKPhGNT8R6lc6jejUZ4hNP94oNuB+GTXJftRfASfxldv4w8HRxDXNgF5ZkhBeADAZSeBIBxzwwA79SlJQk4yDEQdaCnDc9v8A+K9I8aeFLHxFotwk1tdRhioOWif8AijYdmB4Irer8y9J1z4gfDHWJ4bK81jw1e5xNA6tGHI/vIw2t9cGtjXfjl8VNcsH0+88Y3gglXY62yJCzg9tyAH9abwzvo9BRxyt7y1Poj4o/tSweFvHOo+HtF8O2+sW1i4ia7+2lA8gHzgAKeAeM56g17P8ACPxXdeOvh3pnii90oaY+oI7C3EvmAIHKg5wOoGeneviX4JfAzxV8QNVt7m+srnSvDocNcXs8ZRpV7rEDyxP97oP0r790jT7PStLtdM0+BYLS0hWGCNeiIowB+QqK0YRXKtzTDTqzblLY5nwKTa6vqWntxtOQP90kf1FdhXE6s8+h+K31P7M728o5I4ByORn1yKt/8Jta/wDPjP8A99CvjstzLDZfTlhcRLlcJSSunte6Z7uIw9SvJVKavdL7zq6oa7pGn61YNZajbJNE3TPVT6qexrC/4Ta1/wCfGf8A76FH/CbWv/PjP/30K9B5/lrVnVX3P/IyhhMVCSlFNNHA+IvD+veCRM9jI99osrAuCM7D2LDsf9oV13w28RWWr6TcabLIMxxsfLY8hCOR9B/Wr7+NLN1Ktp8rKwwQWUgivOPE+mwf2gdU8Mxzae+DvhD4GT12Y6AjtXkzx+XU8THEUauu1tdn01X/AAx9FBvMKfssVHln0n3fn/mZX7Ks9tZaz4pjlbb5MSPk9kDMD/SpfiJ4s1yXxBDb+HIXn1u+c/ZkRN7QxjgMB0B9zwOTXM/D3SLy08RaxqDPNBCWMIjBKiQnDHI7gcfjXrnhnVvD+hPLc2+kTPfTqBPcsyl2A/hB7L7D+dfQ4WMpYdJaX/I83iXMcFDiB1Ktpxgk7dHKysn5Ld/cZ/wu+DtvpNwviDxfINV1t283Y7b44WPOST99/c8Dt6168K47/hPrP/oH3H/fS0f8J9Z/9A+4/wC+lrrp0o01aKPEx2ffX6vta9S7/BLsl0R2NR3UogtpZm4EaFj+AzXJf8J9Z/8AQPuP++lqnrHjOPUNOmsbSxnWWddgJIPX2HWtDglj6HK7S1LXwxiLx398/wB6WQLn9T/OuzrE8E2Mth4fhinjMcrMzup6gk8Z/DFbdBphIOFGKYUUUUHSFFFFABWJ401xNB0SW6yDcP8AJAp7ue/0HWtpmCqWYgADJJ7V4h4+15td1t3jY/ZIMxwD1Hdvx/litaNPnl5HDj8T7Clpu9ihPpepvpB16aNmtZZSplLZJYnk469e9R3ek3tre29nNGomuFR4wGByH+7z2rt59X0l9Pn0EWWoi2j04R+aY22qQNwcpjI+b+Kqeq/2be3Wnasl5dCS2t7fMH2GTBCkAtu6Y68+1daqPqjxZYWnb3ZXen/BMG38L6xNcXMKwxJ9mk8qV5JlVA/90E9TTD4b1lY792syPsGPtC7hlQRnIHcY54rsLy6trxrtLy3u7eGG/e7ikm0+SSKVGXGGXgg/WiXxBZ6dPqraVbTBs27+QbZ1yij95uBHyjB71PtJ9i3haC3f9a9P6ucbJ4f1RInkaFNqWi3h/eD/AFR6H6+1TS+GNZivY7OS2USyQGdPnG0oBzz6+1dTqGqWOof2g2lQXUsD6StpEI7Z2CuCSEOBxwRWhH4jt7i+vIJLW6lhgttsEq2rlopCm10IxkZ96PaT7DWEoXtzf1qcNY+F9ZvLJLqG3TZIpaJWlVXkA7qpOTWOwKsVYEEHBB7GvQdHvtJv/sWoXUMrm1tUtZ4TYvMF2/xK68L71wd+0b31w8P+qaVinGPlzxWkJNt3OWvRhCMXF7jIJZYJkmhkaOSNgyMpwQR3r0WzvdI8daamn6oVtdWiH7uVeNx9V9fdfyrzelVmVgykgg5BBwQac4c3qKhXdK6aunujT8R+F9W0OVvtVuZIM/LPGMofr6fjWJXc6B4+1KyjFvqMa6hBjGXOJMfXv+NajX3w71c77uy+xSt1/dsnP1Tio55x+JfcavD0KutKdvJ/5nmdJXrel+DfBepo09hJNcxq21ts5wD6etb+m+FPD2nuHt9Lg3jo8g3kf99ZqXiYroa08pqy15lY8n8MeENW1yRWSE29rn5p5VIGP9kfxV6/4c0Ox0GwFrZR9eZJG+9I3qTWoBjpRXNUqymexhcDTw+q1fcKKKKyO0KKKKACiiigAooooAKKKKACiiigAooooAKKKKAPOfjXLNIuj6b5pit7mc+a3bI2gZ+m4mma/wCDXvvGumQyWc8+kx2SQSTK2MbVYDJ9eldV468NxeJtH+ymQQ3ETb4JCMhW9D7GuGbQPiUsP2FtW22wGzeboAbfrjdQBofBtha3+u6QmySO3n+WUDlgCy8nv0z+dafjbTfGV5rAk0LVFtLHyRuBl2YbJyememKt/DzQ9P8AD1nLax6hb3d/MQ9wUcE4HAAHXAz+tY/xePiO4Nrp2kwXUtpNGTOIIySxzwCR29qAOCvrvxLLq/8AZdvr15qk5O3/AEa4dlLegPGcevSvafCFnfWHhqytNSffdRx4kO/dzknr3ryzwzZ+OtGiZNK0AQyP96aSBd5Hplj09q9R8Hvrb6Ih8QoEv97bgNv3c8fd46UAeU/tElv+Eh0wH7otWx/33U3w7+X4OeJ3j/1mZQcenlr/APXq5+0Vp7Nb6VqiqSEZ4HPpkAr/ACNZXwQvbe5g1nwtdSBBfwlos9ztKsB74IP4GvGkrYySfX/I++pvnyKnKP2Gm/lLX/M8yr1bxBz+z5pRf7wlTb/38f8ApXAXPhnXLfXDop064a7EmxVWMkNzwwPTHfNd18X5odH8KaF4OilV5oEWSfaemFIH5ksfwrmoRcIVHJdLfM9fMasMRXw0Kbu+bm+SW50XjW80Tw54M8Pre2K38kMS/ZLRz+6Z9gy7juBk/nWB4X+IFrrepQ6L4i0HSzZ3TCJGiiwIyeBkHPHuMYqbxZbS+NPhno+q6WhuLvTl8u5hTlx8oDcfgD9DXF+APDupat4pso47SdIoZ1knlZCFjVTk5J78YxXRVq1PaxUFo7fM8nB4PCSwVSWIfvxcr66xd3t+fmHxL8Ox+GfFM1jbljayKJoNxyQp7e+CCK5mu5+N2q2+p+NWjtnV0s4Vt2YHILZJYfhnH4Vw1cOIUVVko7H0uVzq1MHTlV+JpXOg+G5ZfHmilOv2tR+Hf9K7X443P2HxrY3Ee4s1gVba204LMOv41zvwXsGvvH9nJtJS1V53PpgYH6kVq/Fm/tJviNOlwyGO1sxEMoHAfBboevLCuiGmFfmzyMU1POIpK/LB3+bZyy+IGyG+ygtuB+/wcEHJGPvcdfenRazNHGHaxZmIRjISfmC7een+z196amo6V5+fsKrHyR+6Vj9/JHXuvHtUn9s2rwiOS3YqIwmAAONoBGa57+Z6LprpT/ExHbc7N6kml2sEVipCt0JHBrSa8086m0wt1WEx7VxEDhs9SpODxxUepXS38tvFawFVQGNIwOclyQBjr1AqLHWqkrpctkbfwx8Nt4j8SRxzKTZW2Jbk9iOy/if0zX0WqhVCqAAOAAOBXN/Dnw4vhvw3Fauo+1y/vblh/fI6fQdK6C7njtreS4mbbGilmPtXvYalHDUuaenVn5jnmYvH4p8nwx0X+fzMLxvqn2Sx+xxNia4GDj+FO/59K4GrWq3smoX8t1JwXPyj+6vYVVr8L4jziWa42VVfAtI+nf57nqYLDfV6Sj16ml4e1FtM1OOfJ8o/LKPVT/hXpqMroGUgqRkEdxXkNdz4E1P7RaGwlb95CMpnun/1q+o4Czr2VV4Co9Jax9eq+f5rzODNsNzR9tHpudNRRRX6yfPhRRRQAVHPDDcR+XPDHKmc7XUMM/Q1JWT4i1pNHk0tHt2m/tC/jslw2NhYMdx9fu9Pek3bUuFOVSXLFalr+y9N/wCgfaf9+F/wo/svTf8AoH2n/fhf8K5jX/HJ03xe3h2OwtZJFihlMtxqMdvu8xmACqwyxG3t6int48sh4k1nRhZzE6bayTLPuAS4eNQ0ka/7Shlz9an2se50/wBnYiyahur9NtNfxOmXTdOVgy2FqrA5BEKgg/lVmRFkQpIqsrDBVhkEV5knxbiGl3F5Loe5ksBfRR21/HPuUsq7HKj923zjgj1rUX4k6fLh7WylniMdi4bzApBuZmi2kY4KFTkfhUqtB9TWWUYyG8PLdeXn5nYw6fYwyCSGyto3XoyRKCPxxVmuA034nadeXBtfsE0NwurjTWjeQfdJcCcccrlGGPUVe8OeNpNZ1CyUaLJBYagrPZ3DXUZkdACVdovvKrAHB598U1Vg+pE8txNNNyha3mv8zsGUMpVgCCMEEcGqn9l6b/0D7P8A78L/AIVzOqePbPT/AB/D4TmsyC8QlkummVVjUqzbip/gG3BbIwSKs+MvE2p6DeWEVr4f/tGK+mS2ilF4sX75t2FIIPGFzn3p+0jZ67ELAV3KMeX4ldXaV182bv8AZem/9A+0/wC/C/4Uf2Xpv/QPtP8Avwv+Fcnp3jyW88Wy+H20u1glguEt5jLqcYk3GNXOyMjLgbscdcGmw/ErTJINbl+w3X/EtlWO3VSCb4NIYlaP2MgK8+maXto9y3lmJ/k7PddduvU7eCGGCMRwxJEg6KigD8hT64288aXWkwxSeItAk0kSXsNr5j3aPDtkDfPvGPu7eQQOo5qGP4jWE120Vra/aYftlzapPFOrI/kwecWBHY9KPax7iWXYlq8Y3XdNNffex12o6bp2pR+VqNha3kf92eFZB+RBqhZ+E/C1lMJrPw3o9vIDkPFZRqw/ECuU074r6PdaTZajJZXEEc1nc3NwhYF7cwhDsI7lhIpB44Irf8L+JbzVdSlsL/RTpsywiZcXkc3B/hYLyjjI4Ix7041YvZirZbiKScqkLW9Ojt8/kdKOlFefWnxKW4bVmXS7ZYtNW7LD+0ozO/kbs/usbgDt69gc0wfFTT30YalFps7AaZJfTRNIFaJo5FRom44ILZz6fWp9tDua/wBk4y9uTy3X+Z6G6q67WUMPQjNM+zwf88Y/++BXIzfELRg+tG2aO8g0uxiumlt51cStIXVYhjo2VA/4EKqS/EzTre18OXN1YXEEesSyQzFmGbF4yFYSewY4J4x1oc6b3JjluLeig/6XN+Wp3PkQ/wDPGP8A75FHkQ/88o/++RXF23j6fUZIbXRdAlvr9/tDvCblY1jiilMW8uR1ZhwMVHc/EKSLX4dH/sVLe4e3gmkS+1GO3dDISNgU53MCD0PpU81Lt+A/7OxV2uXX1XT5nceRD/zxj/75FHkQ/wDPKP8A75FcBc/FXSbfQPEepy2cyy6Hemza23jdO27ClTjgHDfTaas2fxB+2eKzocOnWybXgVpJtSjjc+bGr5SMjL4DY46kUc1IbyzGJNuFkvNeT7/3l952v2a3z/qIv++BR9mt/wDnhF/3wK4LQPifa63BZLY6TN9turuW1+zSTBSjLGzo2ccq4Xg/X0rY8H+KNQ1yTUDeaF/ZtvYzSW8spvFl/exkblwAOOetXGrB2sZ1stxFHmdSNrb6rvbvr8jpfs1v/wA8Iv8AvgUfZrf/AJ4Rf98CuOtPHN9caY+tf8IveLo7W01xb3XnoS6opYF06oGA4PPUZxWa/wAUlh8NNr02jxSQiW3j8qz1GO4kHm5+8qj5SAOh680e2h3KjlOJk7RhfW263fTff8j0P7Nb/wDPCL/vgUq28KsGWGNSOhCgGuH1b4iG30/VdS0zRv7SstMePzZlu1QMkkSSK6gg5++Bj2qDW/iNd6Pd/Y77w/BDcJY/bZkk1WJMJuYBULAb2wucD1xQ60F1CGU4mVrQ381fZPa/mvvPQ6K4PTviImoeJBpFrpsKLug+e51COGUiWNXG2IjcxAbGB3Fd5VRmpbGGIwtXDtKorXVwoooqjnCiiqurX8GmadPfXTbYoULH1PoB7k8UCbSV2cl8VvEH2DTRpNs+Lm6X94QeUj7/AJ9PzryWtS8vI9a1S5v9Tu5IZJWyoSLzOOy9RjAxSPZaakgjfULtXPRWsiD+W6vRpxUI2PlMXVliajn06anf6ZrGl/2Zp93PLEbjUo47C6BYZRVDgsfTqKoajf2ok160t7mPybPTIra3YOPnKnJI9Tk9q402ukqxVtSuAQcEGz6f+PUfZ9H/AOgnP/4Cf/ZVKpK9zZ4ubilZfeu39M6DU9YvJPCOiq2qTPLJNKtwDOSzLu4D89Metbuqaho76p4kWGNVuW04qbn7SCkvyDCqvTP0PauDW10lmCrqdwWJwALPkn/vqlNnpYUsdQugqttJNkcA+n3utNwRKxE12e3VdFY6vwFMi+FbyFZB5pvAwRb4WzEbRzu9PatDQrp/Jkt5ZoiEvndimp7JYs/xMx4lFcF9m0f/AKCk/wD4B/8A2VL9m0jH/ITn/wDAP/7Kk6abY6eJlBRVlp5o9A0a7haPykvoZ7eO9lYXEd6IJIwW++6nAcdxXnOq+WdUujFN58fnPtkxjeMnB/Gp/s+j/wDQUn/8BP8A7Kj7PpH/AEFLj/wE/wDsqqEVF3M69WVWKi7aeaM+itD7PpH/AEFJ/wDwE/8AsqVLTS3YKmpXLMegFlkn/wAerTmRzqm/L70Z9Fav9n2OQPtl5kttH+gnk+n3utRm20oEg6lcAjsbP/7KlzIXspL/AIdHpfwii2eFnk/56XLn8gB/SuOt/jhb6T4u1fw9450OfRk0+7EB1K3JuLRQ43R+YwGYyykHv36YruPBklvpPw8ivrqXybeKCW4lkI+6gLEt+QzXzRpGnaC98PFfjrwj421Tw1rN0jHWL/UVEThiFjklgiAIXGACScDGK86o7zZ9ZhI8tGC8j68s7m3vLSK7tZkmt5kEkUiHKupGQQe4IqWobC1t7Kxgs7OJIbaCNY4Y06KijAA9gBU1QdAUUUUAFFFFABRRRQAUUUUAFFFFABRRRQAUUUUAFFFFAGH4303VNV0T7LpF4bS581W3+YU+XnIyOe9eReMdBn0SMJqniFbu9fkWyF3OPViTwPwr2bxXNfW/hy/n00E3aQlosJuOfYdzXimnaL4vfUhqUejXc9yW3+Zcw7gW9Tu4zQB1/wAHvDGpWV2ddvF+zxSQmOOJh87gkHcfQcV1fjuTxRHbWv8AwjEavK0hE2VU4XHB+bjrXP8Ahq2+Iz67aXGsTlbJX/fRmSMZXB7L1rqfGei3GvaQLO21CSxkEgcSLnkAHg4I45oA4r+yfijen99qq2wPpMq4/wC+BXX+BtJ1nSbG4i1rURfSyS71fezbRjGMtXD6hpfjbwram5XxPbm2ToJZzg+wVx19hW38L/F+q+Iby5s9RjhYQxB1ljjK5OcYPagDpPG+hx+IvDN3pbYEki7oWP8ADIOVP58fjXzGftmmaiRmW1vLaTGQdrRupr62rzT4t+AG1jdrejRD+0FX9/COPPA7j/aH6152PwzqLnhuj6rhrN4YWbw9Z+5L8H5+TOCX4peMFtPI+2W5bGPNMC7/APDP4Vx99dXN9dyXd5PJPPK255HOSxqORHikaORGR1JDKwwQfQim1406s56Sdz7/AA+Cw+HblRgo37I1PDviDWPD901xpN49uzffXGUf6qeDW9qnxM8XX9o1q19HbowwzQRBGI+vUfhXG0URrVIrljLQVXAYWrU9pUppy7tATk5PJoor0X4WfD+bWLiLV9YhaLTIyGjjcYNwR/7L796KVKVWXLEMbjaOCourVdkvx8kdT8JNMi8LeDL3xPqo8priPzAG4IiX7o+rHn8q8yOpRX97Jqd7JALiW/M0okTcTG3UDg8Cu0+J3i2z1zVoPDdlNjS4pMTyRsAJXA4APTaD+Z+lcPPYaaYxILho9kQLoCpJbYDxz69a6sRNaU4bR/M8HLaUm54rEpqdTX0j0X9eRPFdac8UBkNsr5l3ZjGA3zbCQF5A+Xv+FYtyc3LnfG5z96MYU/QVrHRrUuqLfDqM5Zfu5ALDnpg59eKmGj2MEYW4mfdKqYfgBWJXP6Hn2rmabPWp1aNN3Tepz9ek/BDwz/aGqtrt3Hm1s2xCCOHl9f8AgI5+pFcFpGm3Oq6tb6bZrvmnkCL6D1J9gOa+nPDuk22iaNbaXaLiKBAue7Hux9yea7MBQ9pPmeyPI4mzP6th/YwfvT/Bf8Hb7zQrjfHuqbnXTIW4XDTY9ew/rXS63qEem6dLcvgsBhF/vN2FeXzSSTTPNKxZ3YsxPcmvm+O87+r0FgaT96e/lH/g/lc+NyrC88/ay2X5jKKKK/ID6MdVjTbuSxvorqL7yNkj1HcVXorSlVnSqRqQdmndeqJlFSTi9j1mzuI7q1juIWykihlqWuN8BaltdtNmbhsvDn17j+v512Vf0LkeaQzTBQxEd9muzW/+fofH4qg6FVwYUUUV65zhWJ4v8P8A/CQWtnGuoT2E1ndpdwzRIrEOoYDhgQR8xrbopNJqzLp1JUpKcXqji28D3Ta2NZbxLdPeNDFDM72cDeaI2ZlPK/KfmI4xVdfhdoSeXcRXV8moebPJNd+cS03nKwkDKflGQ3YD7orvKKj2UOx1rMsUvhnbppZabW06eRw0nwz0UWEtpazzWa3FhDZ3PkqoE3lMpSRhj7/BGe4NPk+G+kf2xquowXNzB/aVzbXMkS42I8MnmfL6BmJJ+prtqKPZQ7B/aWK199/1b/JfccQfhro5vdKvftFz9o02+lu1cY/eiRy5jbjlQx4/+vTdK+G9lp+t6XqCardyQ6S7Gxt3jj/dIVZfLLhd7KNxwCeK7mij2UOwf2limnFzdtV997/m/vOA8VfC7S/EGr3d9PqV3Al3MlxLEiRk+YqBAQ5UsFIAymcGuq13RIdWbTWmmkj/ALPvY7xNgHzMgIAPt81atFNU4q+m5E8diJqKlL4dvLp+Rx58ENH4g1HVrTXLi2F/MZpYhbRNtbywnyuV3LwAeDWevwl8MxQQR2sl9bNHam3eRJ2LSHcrq/zZCsrruGABknivQKKXsodi45lio/DNrbby0V+9vM5JvBbXYhbWdf1DVZIr2G6HnqgjHlBgEEYG0A7jk9TxUb/D/Tftz3Ud1PEGu7i6EaKoVTNB5JAGOgHI967Gin7OPYlY/ELaVvu/I4P/AIVb4fa8huJJLlgukf2XMgIAmXYqCQ46PhRyPQelXfDHgeLR/Eja/Nq1zf3htTalpIY03JkEFiigs3y/ePWuvopKlBO6Q55jipxcZTumrfI4e2+HqQRaparrdwbPURdb4TbQ7lM+4sQ+3dwWOOajvvhfo1zeX90l3dQNfaYunzqm3acbf3mMfeIRQfXFd5RR7KHYazPFJ8ynZ/L+uhxus/DvRtU1GW4mklit5xbLPawARpKIGdlBK4PJfJwf4RUdt8NNBt7vKyXDWW+5cWcjb0Hnxqkgy2W527uvUmu2oo9lDewlmOKUeVVHb/gW/LS+5wmlfDeHR7Cxj0bX9Ssry0jlh+1hUd5YpH3lXDAg4PIPUVOfAZj1mLVLbxBfLMLeG3la4iiuGlEZJDFnUkMdxyRiu0ooVKC6DlmWJk25Su3votb69u/3Hnt78J9Du7qW4lvLvfL9qL4xhmmLEMRjkpvfb/vVo2HgYWPiJ9WtNZnRZXhaWBraJw3lxqgAYruXIXsR1rsaKFSgugSzLFSXLKd1a2vbc4nTPhvo+n6poGpQ3Nz9p0ZJI1bgeerbsBx/s72wfeuh0LQ7fSYtRjjkeZb+9lu5A4HBkxlR7cVq0U4wjHZGVbGV6y/eSv8A8O3+bZxlr4D+z2T6WPEerNpK281vb2W5QkSyKVwSBlwoPyhs496Sw8BLBYWtlc6zPdQ2tzbXEI+ywx4MJ4BKqNwPQ5rtKKPZx7GjzDEP7X4L79t/zOKs/hxpNnoOv6La3V1Ha6zP5zLwfIHGFT/ZGOAelWvEPgTRtev7q71INK09ilmvyjMOxy6yIcZDAn9K6uij2cLWsL+0MTzc/O79/u/yX3HIWngmS18SS61DrtxvnkhkuI3toW8xo0VM7iu5checEda6+iinGKjsY1q86zTm720CiiiqMQryn4s6/wDbL8aNbPmC2bdMQeGk9Pw/nXceOteXQdDknUj7VLmO3X/a9fw6141JcadJoxRredtUacu1wX+Uoe2PXNdOHhrzM8jNMTZeyi9ev+Q/UtSivNUhvEsYLNYwgMUAwDt7/U1q3fiCykLYt5pz5jOklwqsyBpAxUcnAwCB9e1R2N1o/wDZVvBevGV2bZI0h/eh/Nzv3Y6bOOv4U7HhUykuHVVkVdsbOQynblgSOMYbj/aro07HlLmWqktR0Wt6KJRI2lLvYOXZo1YZyNpAz/dznnqc1V0zU9Lt7Vo7jT0kdrjzCfLDZTIO0EnjGD69auJJ4bYCF/LVEkZlBLlcHy88gbugbA9ahvbXQw2nQ27LvlkiMmHbIjYDduJ4Bz6e9JW7Mp8+/Mh9vrWkoGkk09vPIT7kSBQynO4Y6dKmbxBpLStusGdWbeSYkHzYfDFQcHG4D3xmo7lPC8YnVcNKMAbHfaOvKkjk/dzn3xT0u/D8sK2jRQxQxzSsoPmYYblCliOcld2Pek0uzKUprTmRUl1bTZIZohYpGrQMqbIVBEhYnOeoGNo79O3WpbTWdOFtbpdWZkeK3WI/uUIOC2Rk9jkc9Rj3pIn8MiTa0JZMINzM4Y5Dbicdwdo/E1JEvhZo98jbSzo2wb8qMLuGe4+9709OzJTne/MipY3+lpp0VtdWrNIPMDOkakjd0OSckjj0wK0xqfh9niX7NGquHc5gQ+UcyYHueUGOnAqpH/wjbGFm2oGZTMpMmV+QcL/s7t2c846VUaHTV1eOQyxLYyFiF3M+0DpnoeT09qdk+4KUopWaZf8A7a0Tdu/svI8wMVMKfNgg7s9uARtHHNQQa5CL/TLqWNgbWN0lEcSrkktgjGM/e6cdKnZPC/m/K6hN0gBYyE4/hP4dMd+uahdfDkcJZWEsjL8qnf8AIT5Y56cj94fypJLsxtz/AJkT2+vW0aQgtcs0crFXMQ+VG3ZXG75s5+o9aw9Rktpbp5bVZVR2LbZDkrknAz34xya2rgeF1LLH84ZcblL/ACkK3Kg+rBevqams7Xw/d3v2W3CNNLcKkG1nHyEjB5HLdcjp6UJpa2JlCU/dckd34gtJIfhZe2MWmtqTDSmiNmJhEZgY8FQ54U4zzXjPw/1Lw78S/hv4a+HkXiq7082Ukb39lfxAXN/bxsWSONvusuQo3Lzhegr0b9ojXxongSO1jvdXtJ9Vu0sYm0u2Se4IZWLBUYgHKqRxzzxXmHwQ0T4UX/i7RrePW/FmoeI9IQvYWmsRPCLdU5O1Au0AZzgt1rz27n1UVypI+mAAAAOAKKKKBhRRRQAUUUUAFFFFABRRRQAUUUUAFFFFABRRRQAUUUUAMnMggkMQBkCnZnpnHFeWfbvipqRIitXtFPcRJHj/AL65r1avNNW0T4jw6ncXOn6w08JkYxr9oHC54BVhjpQBFZeE/HtzdwXGoa7sEciuUa5ds4OcYUYr0TW2vl0i6bTFVr0RnyA3Qt2615dd+NfG3h6dINatrR2YZCyKuSPX5DXpWh3q674at71kEYu4MsoOQCRgigDz608G3uoTnV/HOsqkatjy/PH5buij2Fdrbah4f0PULLw7axrbyXK7oUjj+VhzyW7k4ryqC4tV+H+s6Fe3Ecd1bXwkgjdvmcg4bA/A/nU2q+JrG6ufCt5DJJ9s09US6yuBgFeh79/zoA9uooByMjkUUAct4x8C6F4lzNcwm3vMcXMPDn/eHRvxrzDWfhD4htXZtOuLW/j7Zby3/I8frXvFFctXB0qru1qexgc9xuCXLTlePZ6o+a2+HfjNX2/2FMfcSJj/ANCrQ0z4U+LLtx9ohtrFO7TTAkfgua+hK5j4pSajD4Iv7rS7qW2uYFWTfEcNtBG4Z+mfyrmll1GCcnd2PXpcU47EVI0oqMXJpXs+vzOV03wL4P8AB0S6l4m1CK6mX5lE2Amf9mPqx+ufpWB4x+IV34km/sPQQ1jYyZVpW4klAB4wPurgdBz/ACrza6ubi7nM91PLPKeryOWY/iaW2mlt5lmhYpIucEduMVwTxenJTXKvxPpaOSvn9tip+0qdL7L0X9ehqroMzSpF9oiy5+X5T0wpyfT7woh0T5yk90qMEV8BGPBYDrj3/CssTzBtwmk3c87znnrQJ58AedLgAgfOeAetct49j1HTrfzfgan9hSmV1+0RIFXed2cAE4HOMH8KzpnnZgs7SNtHyhyTge2aRbi4GMTyjAIGHPGetbfgTQJvE3iSCxJfyB89w/8AdjH+PQVSjzyUYrcmdT6vCVWtLRK56T8C/DP2WyfxHdx4muAUtgR92Pu34/yHvXqNR20MdvbxwQoscUahUUdFA6Csjxfqn9n6aUjbFxPlU9h3Ne1iMRRyzCSrVH7sVd+f/Ds/KcViKuZYtze8np5I5fxlqn27UTBE2YICVGP4m7n+lYVFFfz1mGOq4/EzxFXeT+7svkfS0aUaUFCPQKKKK5DUdRRRQA+CWSCZJomKujBlPoRXp+jX0eo6fFdJj5h8w/ut3FeW10HgnU/sl/8AZJWxDcHAz2ft+fSvtOC85+oYz2NR+5U09H0f6P8A4B5mZ4b2tPmW6O+ooor9sPmDJ1HSLu6u3ni8Q6pZo2MQwiHYvHbdGT+tV/8AhH9Q/wChs1v8rf8A+NVvUUAYP/CP6h/0Nmt/lb//ABqj/hH9Q/6GzW/yt/8A41W9RQBg/wDCP6h/0Nmt/lb/APxqj/hH9Q/6GzW/yt//AI1W9RQBg/8ACP6h/wBDZrf5W/8A8ao/4R/UP+hs1v8AK3/+NVvUUAYP/CP6h/0Nmt/lb/8Axqj/AIR/UP8AobNb/K3/APjVb1FAGD/wj+of9DZrf5W//wAao/4R/UP+hs1v8rf/AONVvUUAYP8Awj+of9DZrf5W/wD8ao/4R/UP+hs1v8rf/wCNVvUUAYP/AAj+of8AQ2a3+Vv/APGqP+Ef1D/obNb/ACt//jVb1FAGD/wj+of9DZrf5W//AMao/wCEf1D/AKGzW/yt/wD41W9RQBg/8I/qH/Q2a3+Vv/8AGqP+Ef1D/obNb/K3/wDjVb1FAGD/AMI/qH/Q2a3+Vv8A/GqP+Ef1D/obNb/K3/8AjVb1FAGD/wAI/qH/AENmt/lb/wDxqj/hH9Q/6GzW/wArf/41W9RQBg/8I/qH/Q2a3+Vv/wDGqP8AhH9Q/wChs1v8rf8A+NVvUUAYP/CP6h/0Nmt/lb//ABqj/hH9Q/6GzW/yt/8A41W9RQBg/wDCP6h/0Nmt/lb/APxqj/hH9Q/6GzW/yt//AI1W9RQBg/8ACP6h/wBDZrf5W/8A8apY9BvlkVj4q1lwCCVYQYPscR1u0UAFNkdY0Z3YKqjJJ7CnVwnxW177NaJoltKEnusec2fuR57/AF/kDVQi5OxjXrKjTc2cxrF9b+LvE87XF2LexgTbbkuF4zjdg9c9fpVWz0fRmliZr4vtwZIzIi7+IycE9ANzZ/3TWPc2ENtrK2LXSXEW5Q0sA3cHrgetXpPDszTlY3CxlsKWJbHKAZIA67wegrvslomfM80ptylG7vqOt7LSphcNNOIlS5lChGG4oNu0DPbk/lVu30HTZJFgS+V2l+UEsu4ESAEgDtt7896onw7NsZluE6ZXcjDtnnP3fxp8WgtDdRb7/wAoGVY1ZY2D7ixXgdvunmh+oKLvrA0DpGhRzwWtxNJGySfvCZFBdCyDk/RiQfQVn6bpum3EFws0jxTJclVHnIMptYgc8ZJAGenNVrXS59QkmZbgs6zBGMgO45ONxz/+up/7CWWGAw3GHIJcPGQcbmGQP+A9KNuofE7qGgsWl6e13exNfYjg27HLqAQfvAnuR044NW/+EfsFt5pJL/iPgssiFVP7wjPr9xeBz81Vrfw8xnj82cGMuuQFIJUlc89m+ccH3qCPST9pgtmuWEU8bSgqpIyoJxjue1DfmCjbeBpz+HtLhuWhk1BlZeGVpI8gbsb/AKAc7etUb6x0uHTZmt5pJriN4fmMihSGXLYHXg8VDcaPOJrYPcB3uZAhZgeGIBzk/eGGHIqUaCxAZLtHXbubEbZAIBGB360L1CSvdRgaE+maSZ450aNEzFm3Eq5QFjuLksd3T+HsRwKifSdHk86aK/KJgsFLp+7+/wBfUZUAAc/NUSeHW8pladPN3gAgHYF+fPPc/J0qBdDy4U3sWTkghCRjfsB/EmhepTT6wLGq6dplnp8/kXCzTbk2bnUnG4gsNvZhg46irQtNGju5YLiO2EJvEWOUTEnym3ZOQcDkAZxxmqA0CSQoI5kB+UMDzjIzn6VlXtv9lupIN6ybT95ehoSv1JlLk1cDWvNOie0lnC29tcrKF8hJ1Kbducgkkk9e/pV34Y2n2rxdbuRlbdGlP5YH6muYFekfBmz/AHd/qDDqVhU/Tk/zFTUfLBlYSKq4iNkcr+0x4k8P2N/oOn3GvXWh6/p8o1bT71bE3MEeN0eJlHIVskZwelT/AANM3i7xZdeOtY8aaD4jv7SxGn28WkwvGltG7byzhwGDsR6dAa5b4wan4Nm8b+KbDxJq2u6BPqVta6YLu60pmtPIikEriJ1OSHPBJHGO9eh/Byw0nRNH8VeMI9Q0mXS9W1GW+iuLE/uY7SNAqL0GCoVsjHXNcB9Uatv8UvDH/CwLvwPqb3GkavCwFuL1RHHeKRw0TZwc9gcE44rua+P7vT9H8ca2b/xp8Sv7Mm8USotrayaCscrwxsVgcFi3kqc/K2Ru719Y+HNLXRdAsNIS5nuls7dIBNO26STaMbmPcnFAF+iiigAooooAKKKKACiiigAooooAKKKKACiiigAooooAK4T4ha/4kt9TTRNA0+UvLGG+0IhY8kjA7L06mu7rP17WdO0OzF3qU5hiLbAQpYlsZxx9KAOJ8N/D1Yd+reJnbULzBk+z79y56/MT94/p9a6bwL4it/EWmzTW9mbMW8vleVkHAwCOnT6e1c3qXxW0qIlbDT7m5PYyERj+pqn8GXvBq+qs1jPBaXQ81CUOxWDH5QSPRv0oAd4p0nwDpuuXVxrN3dyXUzmZraPOBu57D+tZS+KvC1pJ5egeDknl/hacbj+XzH9a674hHwnpt1BquvaXJeXEq+XEFBIO3nBGQO/euXg8eXk0wsPCnhm1gdx8gVNzkDvhcD+dAHqGg3ct/otpeT27W8ssQZ4ipGxu4weau1heCJPEEmkM3iSMJdmUlcbfucY4Xp3rdoAKKKKACoNRtY72wuLOUZjniaNvowxU9FDVxptO6Pki+tpLK+ns5hiSCRo2HupxUQrtvjXpX9m+OZ51XEV8guF/3ujfqM/jXEivlasPZzcex+z4LELE4eFZfaSYtFFFZo6WKPxr6I+Evhn/AIR/w4stxHi/vMSz56qP4U/AfqTXmPwb8M/254gF/dR7rGwIdsjh5P4V/qfoK+gK9jLsP/y9l8j4TivM7tYSm/OX6L9fuGyyJHG0kjBVUEsT2FeYa9qL6nqUlychPuxr6KP85rrfF9zPcFdGscNLIvmTHdgKg9T2rk30W/ViuyNh5TShlkBUqOuDXwfHGMxOMmsJhoNwi/eaTs5dvl+b8jx8rpwpr2k3q9vQv3Ph0RWskovMukImIaIhcY6bumarnRWF+9p9oHy232jdt9s4rZF5cXdqjQ6fIxubdo133P7sKowWK9BSf6WzfLYw/bZbXyVn+0jy3XpkDua4auUZbUcZUabto9qmq1dtt2nHy89S44murqT/AC/ruY8uiNHDJJ9oB2Wi3ONvXPao9O02C4097y4vRbRrKIuULZJGe1bgNz9uFhNYrK0tmLcolwOAh5JPbrVS1aD7FeW39lyNbx3KFkNxgq/3QM455rmnlODhVTUdLSVmqnxJXV7K9krXs/kaLEVXHfttbYqvoMsfmCSdQUuEh4GQwbo360688PXFtJdq0mRDGroQv+sycY9uav3c+orNeR3NkqyRyR3bYkGFjTHA9elNudTvxotzcSWpFtdykwPvGY8nOD7ZFazy3KYKalCSaUntLS3Mtfny697X6kqtiG1qunby/wCCULnRY4UlQ36G6iXLx+WducZ27umaxwSDkEg9jXaXE15bQXdy+ngSSRE3AS6BUZGN+z8q5WXT7qG+SxdVE7lQo3cfN05ry89yynh5Q+rQavptJbv3fi6vXbqmdGEruafO/wAvnsd/4X1L+0tMR2b99H8ko9/X8a1a4PR1u/D+oJNdNCIJG8qVVlDEehwPSu8ByMjkV+r8NZjVxeEUMQmqsNJJ7+T+f53PAxtGNOpeHwvYKKKK+hOMKKKKACiiigAooooAKKKKACiiigAooooAKKKKACiiigAooooAKKKKACiiigAooooAKKKKACiiigAooooAp63qNvpOlz39y2I4lzjux7Ae5NeKXlrqWuTTatMyNPcOGVNw+6d3PsAFP5V0XxO1W51jUZNK02OWe2sAZLgxqSN3cnHYdPrmuW0xtVuIAlrdBUiZVRWcLlmzhRnr/Fx7120Ycsb9T57H4hVavJbRfi/+AK2iXccIkQ5mGSUUjjBboc88LmnppmswuswbYQ5fLTDgrk7jn/dP5VCJNaTy5FW6UBgyEJgZzwRx6t+tOC608LbvOAVSVDL8zBjggcZPLdPette5wJQ6JkV5HqMEKxXEjbJn3AB87zgc+4wRT5NO1HzGDMHZSQ2JQcFRkj6gU67bVXsxDNayrFboqFjGfkC5I57fez+VOWbXZFYoLlhIu5iI/vDHXp39e9PUlqN9bgulahl1aQFsthUlDFnUgHv2J60W+mX0t3GjTDDPgyLLuxhlBPXnBYU2KPWmBlVLgDY0m4jHykgkj8cGrEn9vJO0SyyMd+5mjX5VIbGc49Vz+FK77lqMezK66bqTswDYGQxLS4GcAgn8CKa+n6gt9Fbsw84g7CJcgAEgjI6YIIqe7GuQQSCczrDARGxIwOeB9R8vX2qIDWkmWfy7oSBGIYxn7pOT26ZP60XdhNR7MVtJ1PClto2Z+9MP3YG7k+g+VvypW0+8W9ube3lMjWwyWD44xnj8M0u7XVmclbreBufKdvm68e7fmaF/tuOSVtl0HmbEnycscH264zSVwtHswGlaoGEa9VcKAJejEZ/yaDpOp7wDjcWIB83OcDcf8afu18SBRHdq/GAIsHC9O3QelNWTWoy22OdCrByBFjBPQ9PfinqFodmJ/ZeqeSHDAjhgomG7oCOM9cEUS6NqO9zII9w6lpRzwSfrwD+VV5bzUIpGjlmlRxwQeCOAP5AUj6heMzMbhssSTgAZJBBP5E/nTtIV6fmMvbdrS7ltnZHaJipKHIzXsfgm3Ok+CIJDGWkMTXDJkAsTyBk8dMDmvKNNjuda1i0s5JC7TTAE4HQ/eP5Cu/8AjPrWlaP4OXRbzR7vWpdbf+zbTS7SUxyXLMpyu8EbVCgkmubES0SPUymknOVRbbHzJqc1lovxDm1T4h/DnxNfaPfzGSSLVZJXeydmyTDIjBJU56EDjgH1+k/iV/wifhj4OXWitY3VppV7bnTrSx06DM7POCFSNCeWyScE+teX/CTRtQj8dJ4eg1bxj4Lu7QLeTaBqdwl9aXlqGAbynI49Ohx/Lq/2ktf0lX0rRYbzXYNf0+ZNXt5tK04Xn2RV3IJJUJA2nc2O/Ga5D3Tg/BvhbTfEPi1PD0nj601TWTLavrMUtiYpktbQIY7WHGUDKwHmEHt35r6lrwH9nXw/4evdei1vQvE0WrWGhWslvFEbV4bkXNwQ081xuH3mKkKozgDrXv1ABRRRQAUUUUAFFFFABRRRQAUUUUAFFFFABRRRQAUUUUAFUdc0mw1qyFnqUPnQbw+3cV5HTkVepsq74nTONykZ9KAPJb7xFa2urPpfgnw3aSyRsV8/7P5jMR1K98e5NaWieONesNYt9P8AFmnC2juCFjl8soVJ4B9CM9fSqXww1bTPDd3q2l61IlndCf8A1kg+8Bxtz+vvmovif4h07xI+n6Tom67nE+RKqkDJGAq56/8A1qAPTNdj0n7EbvWIYHt7X95umTcE7ZxXlHijxVpKeNdO1zQlaQWyeXKuzy1ccjA/AkdK9dms47rS2sbxfNjki8uUZ+8CMGuS8Py+G7XxpP4c03RbeNreHc1xt3MXGMrk89D1z1oAXwT4q13XtYZbrRWtNOMRKShG+9kYyx4PGegrtq8/8Y6v4l8L+If7T3fadBldFMZx8hI5A7joSO1d7byxzwRzRNujkUMp9QRkUAPooooAKKKKAPN/j5o/2zwzDqsa5ksZfmIH/LN+D+u2vCxX1lrFjDqelXWn3AzFcRNG3tkda+VdQs5tP1C4sbhds1vI0bj3BxXiZnStNT7n6HwjjPaYeWHe8Xdej/4P5kFTWVrPe3kNnaxmSeZwkajuSeKhr1r4D+GN7yeJryPhcxWgI79Gf+g/GuLD0XWqKKPfzPHRwOGlWl8vN9D0jwZoUHh3w9baZDgsg3TOP45D94/57AVoaneRWNjLdTH5UGcep7CrNcH461T7TeiwhbMUB+fH8T//AFq6s/zaGT4CVVfFtFef/A3Z+V0Kc8biLzd76tlDTNS/4nUl9d3EkTShsuqhgCegIPUVqrqNg1wGjjLj7NJFc3EFuVUbuh2+1crit7wpeQ2NrqM0uxhsT92x++MnIH4GvyXI81rSqrD1JJRbcnJ3ey5n1trbWyvZ7nu4vDxUedLXRW/AuW11DC1haW0l2yQxSYmW3JD7j/dPVaj1Blk1LT5IrSVngYNPJHasgI3cYX8DWnFJYx31ultcRtCLB1QmUKeWGBnsazVuZoPEtnm4aKJtu8fa/NBGT1P9K+kxMfZ0o05zTTlBaJtK3Ja121bRavVq+pwwd5NpdHv8/wCuwJdw2V1qt5LbXRaeXEeFKEISTnJHFPvb60Jv2SKeN5jBM6NGfkIPzZ/xpmiXkd1qV9aahc7oZG3K0j8DY+QATVq/1Syl0/7flDLcukMsY67FcnOPcVNGrGphXONaKj77s0r399Se/XnjbyfkOUWqiTi76fpb8mLfavDNaah9oimVJEZLacxEBlYfd/Oo7++tXsLi0NneR2wt1WKVkO3K8qcY45PWlvJ2VtTuLjUIZrGeErBEsgbJP3cL2xU91qFr/pESTkziyGwNL+6b5eRj+9XZUrznz+1qpOzWsVdq8/N6NfDs2rK/fJRStyxf3+n9Mj1TUrOWG7UPIzTWwCxi2Kv06l+61X1FrJtSt9Y864VVaL5WtmAIGM/NVm/urSSyMFrcxQ3htYy8jYIdAOUB7H2purzxy6ZdvLcRoWjXa0VzuSU8cBD92oxknVjUc5xlZcy0drrme/Nuuqdo66edU1yuKSa6fl5f8EzPEd5Z3aFre4ikJl3bVtdjY56t3rofBOp/a9PNrK2ZrcAc/wAS9j/SuCq3o98+nahFdJkhThx/eXuK+ZyniWpQzRYqorRlpJK9rd9W9tzuxGBUqHs47rY9ToplvKk0KTRsGR1DKfUGn1+5RkpJNbHyzVgooopgFFFFABRRRQAUUUUAFFFFABRRRQAUUUUAFFFFABRRRQAUUUUAFFFFABRRRQAUUUUAFFFFABXPePNcOi6MfI5vbg+XbqOTnu34fzxW/LIkUTSyMERAWZj0AHU14h4l8SS6l4pXVE3GG3cC3TOPkB/ma2o0+dnDj8UqFOyer/q5j2t9fWhn+z3MsRuEKTYP3weoNLYX81kjLHHE25lcF1ztZc4I/OtFtexbCKO2dDhwJGl3N83UjirGo+IICZVtYmdJE25YAbfvccg5Hzfn0rt17HziUV9vYpx6xqjBJVUNsjZdxU4IAHPJxkYB4pv9uahuVv3e5VUcgnOMc4zj+EdKnPiKVhIHidlaR2CGT5QGA+XGO2OPxqUa5DPY3STLIk8iFFK8kj5iBn/gQH0FK3kWpJ/bKcuszPYm3EMSkgqGAPyoVC7Rz6Dqc0621yeG2EXkRMyKgiYgnG05yeefbsPSp9P1yK3tkV4HMkUSohD43YYHHTgcfU56019dLwhfspRRF5eY3C7Tx9044zt5HuadvIXN159fQSa91QWzPLbxCIgq5x944UZPPXhenFKmvy/Z5o54Fd3OQynaByTz+Lf0pw8RSZUG2BjVtwQvxncp9PY/nVe21Rbd7wtbvKbgYzJJkgYI54565/ClbyHzq+kyG51O5uLZ4JljKMQ3Q5B3M2f/AB41av8AV70sCsKQI4WRRjJPI+bP1QVMNeAeY/YWdpWB2ySbgMEHAGOnHH1pJfEG5HX7MfmVV3NIGYgZ4JI56/hRbyC6t8f4CW+tzPBLA1qrM4ygQ7Qv3iffqSevtUEes3uwxKsWZJGcnbyxbP8A8Uank8QSSK3mWwdcnGW4BJf29Gx/wGo11fbqLXvkyYaPYF8zlOQflOOB2x6GhLyBz298SbU9St32SoiMGDYK9wV9/WMfrSHV9QW1WNgvlsPlPIPB56GrA17ku1iGG9Wxv4yGLenXnH60tvrkcVvIDDK0mRt3SZLjLE7jjn7w470W8g5lf4zN1T7S92011CInfsBxwBVStsa+ykFbUA5Gfn6jPI6d6a+uhotjWuF8gxbQwA6AZ6ZxxnGad32JcYPXmOh+EGnefq8+pOvyWybEP+23/wBbP510PivT/C/ifxlolnNrSRa94euBqcdtBOPNCEbSHXqEbI/T1rR8EWMGjeFY5JttsrqbiYyMPkBGeScdFA5r5s1LRNW1zUvEVxDZ2+vaE2rT6hf3ugXyT3urIzAW9oBGd8aKcEg8AAnsM8FWXNJs+lwNH2VFLrufQGi+D9RX4n6l421zVYrtvs5sdJtYYtq2luWDNuP8TsRye3SvIPiF4vtLP4s3uqaT4ovPAviDyhYyx67pTNY6jFG52OrjJUc9cV6d4Vh8ReC/2foFv0nu9b03SHkdPNUurYZgu5+CUBA54+WvEdB8La78So5da8N+LIPE8Wr6eNN1WbXCFu9I3SBn8qJcqAVGBj3x7ZnWfR3w1fVLnwtb6lrceh/2ld5klm0g7redc/I4Y8tlcH8a6aqukWNvpelWmm2aBLe1hSGJfRVAA/QVaoAKKKKACiiigAooooAKKKKACiiigAooooAKKKKACiiigAooooA8++Jy+DYb2FtctLs3kqZV7UYZlHHJ6H+dZvhnxF8O9Fk86ytLyOfGPOmi3v8AgcnH4V6Lqul6XqCq+pWdtcCIHa0yA7R35PTpXlXi/UdAurr+xfCmg2lzcyHYbhIQefRB/wCzdKAPS/DniXSPEHnDTLhpGhxvVoypGenX6VxGuXFx4J+IF1rktnJcadqKYZk6q3GRnpnI6dwa3vhv4OPhuJ7u7mL306BXVT8ka5zj3PvXV3htltZHu/KECqWcyY2gD1zQB5N4o8VXfjeNND0XTJEhZw8kkhyQB3OOFUdSc16b4bnsJNKitrC9iu0tFW3d423DcqivNPEetah4oa50jwnZeVpkKF55I02eaAO/oDjgdTXT/BlbD/hERJaJtnMrC6JOSXHT6DBFAHbUUUUAFFFFABXhfx40P7D4ih1iFMQ3yYkIHAlXj9Rj8jXulc78RtCHiHwnd2SqDcIvm25/6aL0H48j8a5sXR9rSa6nrZJjvqWMjUez0fo/8tz578J6LceINfttLt8gytmR/wC4g+835V9PaZZW+nWEFjaRiOCCMIijsBXDfBXwudH0M6peRFL6+AOGHMcXYfU9T+FegMQASTgCscDQ9lT5pbs7uJMz+uYj2cH7kPxfV/oZ3iK/axsP3Kl7mY+XAg6lj/hXB28dy0ksMsFokkJHmGdPmyTjk+uTUviTVJtQ1cTQM4jibbbkex6j3J/pVQ3F9a3M3nKHlkx5nmAPyDkfjmvyfiDPKeYY1y972cHZW2239W0v+3UPB4WVGl0u9f6+X4kzpepktpkAAJBPk+hxTliuyGZtPtkAUsMw9cEDA9+ajGqairxtuJaPJBZc5Bz1HTuaRNS1D92oJLKoCnaSSOMfyrxVXwd/in9y/r/htzp5KvZfiSNHeKGzpcA2jLfueg/yD+VPjhneKKT7NYKkiF8mPhVHUk/5NC3moPBPGtugMZwx2geWCGGAD3OTTUfUrW3MXkIsUefMBUYOQRhvU4zx1rVexTUvfcbfy7O/p2Tv/SI97bS/qPaCfykkEGnsrqzKRGeQucn9DUcqyo8KJb2EzzLuQRxknH41HHfXRC7YocRIwA2cbTnI+nNMimu2uFlSMboE2424AU8YI9Pmx+NZzxFCSXJza26el7fiUoT62/rb9CwEvCARpkBySB+5HJ/yD+VL5N9v2f2VDuxnHk06RtVihZTAkaqoVsBfukHA6+hOKDPqy3AiKASZ83bgdiDk+nStuWlHSSqX/wAK/wAu5N5Pbl+8jIulbadNgB9PJ+n+I/OpFgvG3f8AEutVZRkq0WDjBOf0NQ/b76H9wygMny4MfK4wMfoPyoa+vVQBgpUqTgrkYO4HP/fRrONbCp6yn9y0/D+uxTjU7L8Rs00sOPNsbZOSOYvSo/tn/Traf9+qde3U10kaPHgRxqoO3njvn3z/ACqoQQcEEH0NefiMRKM2qUm4+aNoQTXvLU7HwFqe5G02ZuVy0WfTuK62vJrS4ktbmO4hOHjYMK9Q028jvrGK6iPyuuceh7iv1PgfOfreFeEqP36e3nH/AIG33Hg5phvZz9pHZ/mWaKKK+7PKCiiigAooooAKKKKACiiigAooooAKKKKACiiigAooooAKKKKACiiigAooooAKKKKACiiqGv6pb6PpM+oXB+WJeF7s3YD6mmlcUpKKbexx3xb8QfZ7VdDtX/ezANcEH7qdl/H+X1rzq/vba40+ytodPit5bdSJZlPzTEnqasvNHqb3epanJmeWU5O4jGVJAA78gD6U2SLSFOBKWyoGQxwD83P/AKD+dehTioJI+VxNaVebnfR/kKLywkWEXKySMiKCdnHBHGM+gIJqRZ9LG1dsYKxBt3lAgHA46/Mc5pHXRzGqbwQisRtY5bJHUnvjtUaLpIK/MQwI+YsT/dPTHu35VWhnd90DXemhf3drz8xVSgODhupzz1XjtimrfQLfR3XlklIQFVVC/PjGf60xo9PN3D+8HksCXYMc5x3Hbn07VLs0jOCzjJ67845x/I5/CjQScu6HC60zzg3ksE3MzKYgSSeRz6dsU9b7TViEYgOzdu27BwcMATzz1HFRldK2BS5IVtuQcHG7lunPHNDx6UARu+Yj+FyQpx2455xRoO8u6FW80/bt+yJg5z8g7lvf0K/lUV3c2sgjaFSjhwWJQEnGOc5/SphHo7OBuZFz13k55I/ltP40sS6Osq7uRuydzkjG7GOPbmjQWrVroedQsvtIuNrmQOrMxTO7HUDJ+Xmolu9NKkva5JxuUIBuOB0PbkH65plqtg0LLN5auJWwd5GRt4GfTPekjXTftEquzGPzVVDk8Lzk+/aiyDmk+xYF9p+Qnkkx7gWxGADwRkDOM8j8qhs7q0jgVJofMIcnlcjaWXP44BqRF0pZN+8gq4UKTuBBA5+g5/MUqx6PlA0jgbAxO7qeOMdj1/KkrD97uiO0v4obVbdot6NKxkB/uHb09+KmjvdPjkV/JBIZTkRAZ9Tjt9BUEMenfaZ1eb90q4RufmOOo/GjU4bGHCRO3mDOQp3DtjOenfpTsriTklfTQoN94kdM+mK1/BulnWPEVraFcxBvMm/3F5P59PxrHr1b4R6R9l0mTVJVxLdnEee0Y/xP8hSqz5YmmCo+2rJdN2U/2hoRe/CrVNIi1jTdLubwIkIvrtbdLgK6s0W5iMblBH415x4E0XwP4m8ZadDN4B1zwJ4mtUW6SXTpGS0uY4yM4lT5HU9OnOetdL4g0HQvEHxf8Qaz4uj0rW/D+maEgtomuFmNo4ZjMDCDkMQM5xnoB7W/2c4P7H8Ea3qDw3el+GZNSnutHg1AlXtrLA5IblVJDEA9ue9eafWFX9p6/vl0W10uUeJrHQbhJP7T1LSLZJ1RD8vlyqSG2kEnII/Gs79n/wAG+FpfEA8ceHfiFeeInhtBZSxeQluFXaAiyooBJAHG709q808bf2X8Q/iWb3QPFl1qT30u6z0XX4ri0s7sAYCW8qMBg44BC5Prmvpb4VeHbPw74PtYLfwzZeHLmdRNeWVrL5qpLjB+f+LgDmgDq6KKKACiiigAooooAKKKKACiiigAooooAKKKKACiiigAooooAKKKKAKurWUWpaZc2E+RHcRtGxHUZHWuD8ISaBpFprf/AAj1nPc6lp8ZMjXeFeTGchcdACDxj0r0avJ/Gc83g74gHWbW3E0GoQNuiJwrt0YfntP40AS+JNa1DxB8PbbX7OeS2ns7nF1FC5C9eCR3A+U8+pru7KW18UeEkaTBhvrba4H8JIwfyOfyryPw/wCH/F+pW1zb6fBLY6ddvulEh8uNh2HPJH0r1XwJoNx4d0MafPeC6PmFwVTATPUD2zz+NAHKL8KY41Kw+ILpAeuIsZ/I1Y0L4af2XqtvfLrs7CGQSBEi27iPXk8fhXoVFABRRRQAUUUUAFFFFABXOeN9Sa3svsNvuM84O7aMlU7/AJ9K6CeRYYXlbJCKWIAyeK83/tqVtRu7513SSriMZ4XDAgcewr5Hi7N4YPDrD83LKpdX7Lq/V7L18j0cuw7qT57XUfzKTX1w9nBZuwMMLlkAGDk+9XTrG5jutVyf4i3zcrgk+pxSSajZ+QPLtQZ9py7RrjcSuf5N+dPk1OxeZ2ksxIryFzmNQeqkDj2BH41+XU6jp35cUvs7q+iVktb7eWx7ko829Pv/AF8yWTXFJmKQtkt+7y55GWJ3eo+bpVeXWZmQqkflkjqHORypwPQfL09zUV9eW0oVYrdFHmbnIQKWAA49u/51Y+36dl82u4F8geUo44wPbGD9c1rPHV6spQeJSS623vf+v6V5VGEUn7Mg/tLLXhMTEXTBiPM5UjPfHPWpJtUaSGTNtkSJ5ZZmyCR3PHLDPXrT11CwPzSWYzlchY1GcMf6Y/KlXUrNIGt44XCFCuSi5J2qM4/D9amNVqLTxSs79O7b/V+lwcdf4f4kMWqukMUZgRgi7WOSC/Ixn6AYpsuoia4nkkt8rNCIiofB4I5z+FTzahp5JEdmNpXaxaNcnhvy6r+VNmurGS3uSkKhzgQjywCueo464HelOpNw5frKdvLsn5dtPNv5jUVe/s2v+HGDVHCSr5QBcxkEN0KLgfWmxXwXUWuobYhnV9yhycls5I44qVL+zECxNZo2ECk7FBJ2469evNTLqdgkjPHbFWwQGESgkHdx7YyOevFOFTncXLErR321Tu3pp5/1ogcbXtT/ABGDWJGJlFsAwbJZW6DcTj8yaYdYk2FFhRVIIIDHBBDdfX736UXN9ZyQvDHAYkcL9xQCMHODzz9azKxxWY4mlJKFbm80l/l6FU6FOSd4WNWTWpHZ2MP3tuBu+6Qc8ce9Z95N9ouZJtgTec4BzUVFefiMwxGJjy1ZXW/Tz/zN4UYQ1igrpvAup+RdnT5W/dzHKZ7N6fjXM0qMyOrqxVlOQR2NbZVmNTLsXDE0+m/muqIxFFVqbgz12is/w/qC6lpkdxkeYPlkHowrQr+hcNiKeJoxrU3eMldHx84OEnGW6CiiityQooooAKKKKACiiigAooooAKKKKACiiigAooooAKKKKACiiigAooooAKKKKACvJviLrA1zxAuj28p+yWpbcV53yAHP5Yx+ddn8RfEA0PQ2WFwLy5BjhHdfVvw/nivJY9JuciRbiNcrlmJIxkD8/vD9a6aEPtM8fM8Q3+5j8/8AId/Zlt5oj+0szcnaAucDHHXrz+hpf7Lh8sN9qDHLYC4y2OmKZFpQML7p0MoCEAZwAQW5454HamNpUikBriIZBYcH7oAOenuK6r+Z43L/AHfxLH9nWcrpsuPLGwbl6knapOPzP5VCtjbrdWqPMzRzA7iMAg0No84LgSRttUnIBwSCcj/x002XSZYwxM0ZAO3IB+9kjHT269Kd/MHF/wAos1hCn2fFx/rXVTnHAIGSOe3TmpRp1q2PLunbjO3C5PBOBz14qA6XL9vFoJIyxXJYZIHOOaf/AGVLtyZYxjO4cnaOfbn7p6UX8wUdfhJf7PtUY/6UJCMntgj5h69eB+dK+mWpJZLhlTjBYqcZA6898nH0qM6Xue7SJsmCQKN3cHP/ANamT6XLEkr+bEyxD58Hp/k8UX8xtf3SYWNmyrtuCvUA8ZJywyefb9abNpqx3cEHmMfMUszHAHHYVGmlSvCsizRZZdwTnPTOOmOlTy6ZPIxWW8SSRXCDJJAznv2+6aV/MFG6+EU6Zbb/ACxeZbJ6YwRkjjnrwPzpv2CCa+miWQRRxopByOu3/GozppKxsJkVZNoUtnBJGc9OB9ap3ELwytG6kFSRyMZo+YpWW8TUh0+zBIkkdiCmDkbSCDz1zjOKIdKgkPy3DMFHzYAzn5en/fX6Vj1JFJJFny5GQkYO04yKLPuSpw6xL1nYQzW6yPceWWbB6YHIGOvXvVW7ijilCxOXQorAnryOlQ0VVnclyVrWL/h7TZdX1i30+LI8xvnb+6o6n8q9L+Kt+mjfD+90vTNUs9L1W9s5LTSBNMsW+byztVScDdgce+Kh+E2ifZNOfWJ1xLcjbFn+GMd/xP8AIV5j8UdPtfiprOuz6Dfad4k/sq1TStPsiWjjtbqaT97cF2wkjKq8BCTx09eHET5pW7H0eWYf2dLme7KPiLwT4f8ADcvgDTPCej3On/EOSS1uJJLVnfEWR9oe4f7pX73Xr9K9F/aK8WeHdJ8JS+F9bmv4j4gtp4PNs4fNa2jC8zOoOdgJUHHqayv2aNH1bTn8RY1jVbvw3bXf2DSYtQ5djFxLKMjcqF8hV6YBrqfiF8NLPxVPql9Hql1Y6jqNhHprz/6xYrUSb5EjXjaXGQTn8KwPSOPntR8RbbwRo/he80jUfDeiva3l9rEcyiZZIOBCkQ+ZC2BkkAYOK9trzb4MfD//AIRLUPEms3Wm2On3eqXu2C3tMGOCzjG2JcgDLEZZj3J5r0mgAooooAKKKKACiiigAooooAKKKKACiiigAooooAKKKKACiiigAooooAKimtreaSOSaCKR4iTGzICVz1x6VLRQAUUUUAFFFFABRRRQAUUUUAFFFFAAea881/TbfSteV7iF5LGUlwqnB91/A16HWd4h01NU017fgSD5om9Gr53ibKP7SwnuJOpD3o36tdH5P/I7MDiPY1Ndnozg9OuLGMz7tkcbTKwSRN5MfzZXOOvT0p//ABIyE++Bs3E5YncMHaR78jNURDAlvcC4keO6jbasW3g+uTVpbW2kESjYE8sNvEgDO2OV5OB37dq/IKFWtKCpuEHburvVvTy/Dp3R9FOMU+a7/pfiTo+jKuwZCOihjyTnIP4d+nam3EWkixeWMr5hyq7Wb7wC9Af4clutQmzsVz/pRbaCSQRyPm6f98j86d9gs+MXROXIGCOnp9fet2684uLpU9rLbT8f6ZKUE780h6SaTtjaRd7hFzndwQq8ce+6nynRc7goY7nJCswH8W0fT7tVvJtVuLX5GZWB8xTIDyCf/rfWrC21mJo1xBJGXYSOJMYOTgAZ6dP8aKcq001yU91uvT/PXtqKSiur+8SH+xWePzMIoxv++d3Az9Od1R+ZbC6NxEy7YLdQgIxl8YH15Ofwpyw2ytG7RxFSJA4L4wRnbwD7VDY2ltcQmSS5WFtxG04+v8s/jiolKs3GEYQTvfTTZK2+ml9u6Y0o6tt2+8ltP7K+yxfaNxk3HzTk5A56Dp0x+NTZ0YryqfKrAbSw3HccEn6Yx+NRrBp4iLk7vlOcOB/ACOPXOaijt4FeYZSXy51UFmxlOcnr9KqLqUlGHs6b6XtfZbvvt99xNRld3ZJnSSHXbt4wrZb+51/764pb1tMWERW7ZBkQvgHoNwOM/hTxDYttO2JV891OG7D7vOe/0qG1t4JZZ47hY4SNuNjjC88kZPNOSqfAoU/e6peTf/A/4YFy73ehOy6HvcZIG5du0scjPP6f1oibSogr/J5u5s7SxA4IGAeo6fjUCWVoyvi5xtC8lhySATx+P6U9LOyAd/O3gIcKzAYOG59+QPzrSMq/MmqVNfLz9en5Caha3NIlmfRpG8xssxb5vvDtxwO3SmINHLITgKSS4JfIO3gD2z171lOpVipxkehzSCvOnmjcryowv/h/r5mqw6tpJ/edB4d1GHT9Y2pIPslw20rk/Jzwcn/ODXfCvIq9C8H6l9v00RyNmeDCt6kdjX3fAuec8pYGppfWP6pfmvmeXmmFslVXozbooor9MPECiiigAooooAKKKKACiiigAooooAKKKKACiiigAooooAKKKKACiiigAplxNHbwSTzOEjjUs7HoAOpp9Udd0uHWNOksLiWaOGQjf5TbSQO2cdKa31Jlez5dzxDxhrUmva3NetkRD5IEP8KDp+J61nSXdy7h2mk3Bdow2MDHSvWT8M/D/wDz31Af9tV/+JpjfDLQ+11qA/4Gv/xNdqr00rHzs8uxUpOT3fmeTrLKCGEjg8cg+nSgyysSTI5JzklvXrXqx+GOj9r6+H4r/hTT8MNK7ahej/vn/Cn9YgZ/2Xie34nlgnmAIE0gz1+Y80edNz+9k5BB+Y816g3wv07+HU7sf8BWmH4XWX/QWuf+/a0/b0w/szFdvxPMvPm8zzPOk34xu3HOPrSiaYMGErgjoQx/z3r0s/C217axP/35H+NNPwvg7axL+MI/xo9vT7i/s3FdvxPNRJJknzHyeSc9aebiYo6NIzCTG7JyTjpXop+Fy9tZb/vx/wDXph+F7dtZH42//wBlR7en3F/Z2K/l/FHnQlkxje2Pr+FP+0TkkmaTJxk7jzXoB+F8nbWU/wDAc/8AxVNPwvuP4dYhP1gP+NP21PuH9n4r+X8UcCk0yDCSyKOOAxHTpTXd3PzMzfU5rvj8ML3tq1v+MR/xpp+GOodtUtf++Go9tT7i+oYn+U4GnV3R+GOqdtSsz9Vb/Cmn4Z6x2v7H/wAf/wAKFWh3J+oYj+Q4etjwhosmua3FZjIhHzzsOyDr+fSt4/DXWu15Yn/gTf4V2/gbw6vh/TGjlKSXcrbpnXp7Aew/rU1K8VH3XqdGFy6pKovaRsjI+K/irRvDHh4aLM98L7VoJLOwt9OtzNOCU2+YqDGFTIJORXz23w58Ta3p+m6IJNM117SNdN099Eugtno5RlL3dyQcmdhuwvrn2Fe2/Fv4a6x4s1+31vQ/FEuizf2fJpt2qwB2kt3bcwjYkbHPTPpVT9n74e3nhGbV9Y1DSLTQpL9ILaDTLWbzRFFCCA8jjh5XLEk1wH0p6raRGC1ihaRpTGgUu33mIGMn3NS0UUAFFFFABRRRQAUUUUAFFFFABRRRQAUUUUAFFFFABRRRQAUUUUAFFFFABRRRQAUUUUAFFFFABRRRQAUUUUAFFFFABRRRQAUUUUAcb470jB/tS3X2nA/Rq50WCD7CxuopPtLAMiH5o+cc16lLGksbRyKGRgQwPQivNPEelSaTqBRcmF/mib29PqK/KOM8ihharx9OneMrc3913Wv/AG9t6s+gyzFOpH2LdmtvP/hhr6YCpkWTylC5Ky/eByR+uKQ6VIgZnmjG0Z+oOcfmB+tDadeRX32a4kMUjxeYTuzlcZ9fao1s7ny2kEgCbMjL43DOP8ivkpUIXd8M7q99barfTpuj0FN2+MsS6S3msI5AF3HAIJ4+b8z8p4qBdOYyzoZUUQgZJGM5GRUsdlexjcJdsitwu7sVySPwzQNOuBcBVlO1mCs+eeWI9eelVLCRlZrDta66+X+e/wDwSVUa+2KNIb7pmXedm35TjDZ6nt0qM6bg/Ncx4+Y5Ck8DGf5imw2szXDQtNtbZvGG3b/THPPrUlvp9xMymSTYHAKsTnOWAP8AOkqEKllDDu/q+j6jc2t5/gO/sto0aSVxgbxgeoBIP04pg0/zLeOSKTLFNzKRznDHj/vmmtZXXO1gUGTkyDgYzk88ZHNJJZzw+SvmfvJGYbQ33SP/ANdTKjBX/wBndvXzWzBSb+3qSXenGC183f8AMud4IOPvY4/wpz6csMMsk0mSsZKgAj5sj8xzUElrdIVSUkBpNn3s81KtjNJbzy+azeUxjC4J3Y/pTVGMpy5aDvbZvbR6/kHM0leYqaXI4TE0e5k349BgH+tIdMZVdmmQbMZyCMnGcD/Go5Ldw8EUNw0hdN4z8oUdfX2pws71o1fd8jA4Jk42jP6cGhUaV7Kg212d+nl6oOaX85PcaWq72jlCqoP3z1OW/wAKjfTHXJ85GAO3hT1yR+XHWmtY3ij765IO4CTkfNjH50xrS7WcwsdrbdzEvgYz3P1qqlOF7vDtX82JSf8AOMvbZraQoWDgdWUcA+n6VY0HUG03Uo7jJ8s/LIPVTUN7BJAsXmSFpHBLLnO3BIx+lVua43Vng8UqlJcsotNeXU15VUp8stUz1uNldFdWDKwyCO4okbajNtLYGcDqa5rwLqfnWzafK37yEZjz3X0/Cunr99yrMaeY4SGIp9d/J9UfJYii6NRwZhf8JTpueUuAf9wf40o8UaX/ANNx/wAArE8X6f8AZb77TGuIpzn6N3/xrLsBatcBbsTeWeB5WM5/Gu5ydzyJYirGXKzsR4n0v+9N/wB+6UeJtK/56S/9+zWL/ZOmtrLafGbstGrM5JXngEY/OmXWixi5soofPjM7EPHKVLKo6tx2ouy/a1vI3h4k0r/ns/8A37NOHiPSf+fhh/wA1gpotq2rrB50htJITKkmRnjrQNDijMCXUzRl52jLZG0qBkEfWi7H7Wt2RvjxDpB/5ev/ABxv8Kd/b+k/8/g/74b/AArBbRbf7fawlbqJZSwbcVPQZBDDimS6RapK7SJdwQxRGSTeVLNzgbcf1oux+1rdkdENe0k/8vi/98n/AApRrmlf8/sf5GuctdJs7qa1khkn+zz7wVbG9WUZ69KlGh2rXVqjG5hExYNHIV34AzkY7U7sFVrPojf/ALa0r/n+i/OlGsaX/wA/0P8A31XMxaEBHqLzs4FuG8rH8eBnP5YqSDQ7aWZ4vOdP9GSRSSMbmz19qLsFWrdkdINW0w/8v0H/AH3SjVNOP/L7B/32K5caLGnlG4eSMLA8twOCRtOMCqmrWMdvBFcQx3MavxtmUfUYIpczB16iV2jtRqWnn/l8g/77FKNQsT/y+Qf9/BXNHQ7X7Orf6SmYPM84lfLBxnHrUV5pFtBp4nWK7cmESbw6bQSPTrTuyvbVF0OsF7Zn/l7g/wC/gpReWn/P1B/38Fcjc6TYiSa2gkuBcxQed8+CjDGcetR3GihdPhkjcm4JTzkPRQ/Si7F7ep/KdmLq2/5+If8AvsUv2iD/AJ7R/wDfQrjrnSbVYbhYRdtJb5DSbQULDqPUUv8AZNl9qGnGaf7YY927A2ZxnHrRdj9vPt+J2IliPSRD/wACFLvT+8v51x0Oj222KGT7W87xCRjEoKoD0yOpqODSbeSFLk3DLbxhhc54ZGHYD3ouw9vP+X8Ttty+o/OjcvqK8xJ54Jx2pQ7/AN5vzpc5n9d/unp2R60V5l5kn/PR/wDvo0vnTf8APaT/AL6NHOH13yPTKK80Fxcf895f++zSi6uv+fmb/vs0c4/rq7HpVFebi8vP+fqf/v4ad9uvP+fuf/v4aOcPrq7Ho1FedDUL4dLy4/7+GnDU9RH/AC/XH/fw0c4/rsex6HRXnv8Aampf8/1x/wB9mlGral/z/T/99Uc6D65Hseg0V5+NY1T/AJ/ZfzpRrWqf8/sn5D/CjnQ/rkOx39FcD/beq/8AP4//AHyP8Ku6Rfazf3iwJdsF6u2wfKPyp8w44uMnZJnY0UgGBjOaWqOoKKKKACiiigAooooAKKKKACiiigAooooAKKKKACiiigAooooAKKKKACiiigAooooAKKKKACiiigAooooAKKKKACiiigAooooAKKKKACig8DNeMeHvj3p00z3nibRJvD/h+4e4TTtTkmEqzPCcPHIqjMchxkLzmgCD4zfFJtIutS0K6s/sdtYug1G3nlCTajp8y7DNaOCMOjHlevHbmrXwI1DUvEngBtF8RLOgt5CNEur1lS6u7QZ8uRo87hgYBPRh+ddLquleGfiX4W03xdDocd5eQ20txo/9oW5RkkKkLvQ9RuAODkdDXi3jTxdofi7wtofl2FyfjHbtDaxpaW0kM9pPHJ85f+Hy8Bj3GG7DplXoU8RTlSqK8WrNFQk4SUo7o9SuI7ywv3hkLLOny885HTj1BFPDakmFCzLg4wE7nB/wrXstZ0Dxwt4vh/VrS+1bRZEiujAcr5mM4B6MuQ2COMgisptSu45XVlVG3DcpB4I+v4/nX4nnGTPJsQ4VKklCTvFrqvPzWl/vPp8NifrMLxirrcVW1R2ZS0i7sglhgcA8flmkc6mkjKDKx3bdyjOSDnGfrSR31z5YjjjUKgJAUHhec9/ehtTuWGDt6nse+f8AGvK9tQ5das7/ANXRtyzv8KGINQSTcqShx+7B28jHalE2oMT80p8vrx93GOv5D8qcNSuMqxWMsoIBwc4IwRTIr6aPziqqTMTuJGTWXtKKso1ZW1v93+ZXLJ7xRKsepSf6ORKoCHIYYAXB6/kRSJ/aE6LcqZG8s4Q46k8cetA1O45yI25JGR0Jzz/48abDfXEMCIqrtHCsV565x+taKrh7r95O3/DW+4XLP+Vf1uLN9vJVX8xskScD+L/EUouNS8x4w0u/BLrt5wetJFqNzGgVCoxtxx02/wCeab9pmdppTGrKUAcHOAM8d89aXtae8Kk7vf7n/XoPll1ih8FvfNIjjdGyKAhfjg8cU0m/YAFZfukj5f4T1/DmrAuNSbcy2/AOWwnc85P14pTdairO7W/KLhiVPy/4Vv7OiopKU18nr/Vvw8iLyvqkVnbUCo3edhuRx15z/Ok33qzrLiQSSDCnb94fTvVibVGLK0UKjAA+bnp0xUDX9w00MvG6Lp1weMVlVlQT92tJ7f18lsOKn1ihGgvp2+aOVmUH7w9OTUf2a4/54yfd3fd7etT/ANoTYIKoQSeuTwRjHX0pzancndkr8y4PXr69eKzccFLVzlf0KvVXRCWTXmn3MV8sMi+WQ2SpAI9Pxr0qyuI7u1juITlJF3CvM2v5mBVgjBuoI69P/iRXQeBtSMc76ZMSoYlogeMN3FfYcHZvRweK+qqT5KnfpLp9+3rY87McPKpT9pbVfkdPq1ml/YSW74BIyp9G7GvO3WS3uCjrh425B9RXp/auT8a6dtkXUI1+VsLLj17Gv1eS6nyeLpXXOuhj/wBqz/2jNfeXH5kqlWHOACMU+DWbuGOMDYzxxtGkjDLAH39qIpdPGphoYzHb7MHzjkg45I4PNSRQ6Y5JEqsdpbDEr0B6/jjpU6nInLpIsJf6oVTzTbSsquod5Vzhh9aat5qQgtomFo4tz8peVTuGMYPPpUbw6Sqo2/hySvzHJGWHPoOB71HnS1Yqqo5ZX+Zi2FO0Yx+OaZd33/EtJeX0ckLQwWMSRMWWNZVwSRgk/NVWx+22kzyJ9mcOCro8qFWB7Hmi2h00Wtu1ywDvycMc/eI5HYYA96kX+yxFIoZF3sAd24kDcOntj8aA1dnf8SUXd+s8UkcVnGkSsqRLKoUbhyfvdabb3GoQiDi1kMG7YzzLnBGMdelBtdL8nzgwKF+u48D/APX+OOaVLfTlhFwpUjeMncSF6ZxnrzmjUfvd/wAR7X2ptCIm+ysohaHmZeQe/XrxUclxfukilbUeZCkJImXgL0I+brVVfsC3i48toTERli33tvGfQ59KlRNJO7c20AqBy2T0yf5/lQTzN9fxLMl9qck0Uz/ZWKRmNgZVIkU9d3NQ30l1dWqW3k2cMSMWURyqO3+9SW50tJElwowynaxYjryP60x/7MMXmH5pChO0M3LY6H8fTtQNttav8f8AgCXy3d20bSfZxsjEYCzL0H41ZuJ7i4gEctnp7MIxGsnmLuAHT+KoCuksdqnbz94lj3H9M/lT2OkqjIu3ByNwyWwQvTP/AAKgO+v9fcTzX19JuKwWKSMoR5BIu5lHbO6iS/1aQzb5LcpKMBPNTCehHPaqsi6WNwUgsRj5WbA4bGM9f4fzNJbDTWhh87YrhMPy2SdxyeO+MYouHM+/4/8AALjX18yy/wCj2AklQpJIJFDMCP8AeqtJq11F8rxWxuAmzzwMvjHqDiq9sli1t+9kCS7mAJJ9Djp05xVxbbS2MYDgiRjtO85IB/QY/GjULyezIbbWp4Vh3QQSvCMRyOp3AenWq326X7NcwbU23Dh2PcEHPFWgmk95O4zgtx93p7fe6801JLHz7NhHGiBz5oOTxnjOfalqS+brIzaK2Ems8Zc25YS5Axww9/l4x2/lWdeCMTsYZBIhJwcYOM9xSsZyhZXuQUUUUEBRRRQAopaQUtABRRRQAUUUUAFFFA5OByaAHwxyTSrFEpZ2OAB3Nd5omnR6dZiMYMrcyN6n/CqfhnSPscX2m4X/AEhxwD/APT61t1pFWPSw1DkXM9woooqjrCiiigAooooAKKKKACiiigAooooAKKKKACiiigAooooAKKKKACiiigAooooAKKKKACiiigAooooAKKKKACiiigAooooAKKKKACiiigArw34p/C+00/XJfF/hzw0+v6jd3StDpdxOE060uWHz3siE88Bcjpnk17lUV5bwXlpNaXUSTQTRtHLGwyHUjBB9iDQB89/BbxNdJ8SLrRNL1ZvGF/P/AKR4m1iW68u0tlQFVjtY+jBScZxgj0HT0r4o+GJPGehW7aT4iXStMmJfVLmyiVpry1C58tJRyAce4IP4Hzr4v/D3T4NY0dZFsPCHgfS4FtTeaezLeXTTuENscdEJxlmz94mk+CXxC1TT73SPDeoabpFlo11qFzpFrYWaOtxpc8OWCS7id4ded3qaAPOfg14n1rw14Z1jXfDunR6L4XttSa91PULhPMa4iUhYbKEN1Yg4LZ4LZyO/0lNbx+KPDGneKtOtjBLeWsdy0BZWOGUHGV4LDP41gfHLwH4l8VWvhzTfCI0ODS7O+N1d2t2hELsOUYoow6gliV7k815l8PNUs/APxC0fwjonjO68RX9zqbWOo27RvFp1jFy8ogXO0uGGM5OOeK8/M8toZlh5YestH96fdG1CvOjNTieqT6nNPePczohdovLwo2jFPbVN5JaE5yDkN1AYnB46c/pWjfQ6T4ksH1/wtfW2oQCR45jbOGUupw2Mdweo79axRcR7rcrCsTRfeYDO4+pFfi+Z4fMMrxMqWIqbu6dr813v697vQ+loSo14KUF/wCyNUOFEkRJDlj82M9cduoz+lO/tYb932fncxB3fdz6cVGJrGSbcyNy3VhnjI5Jz7H86UzWPlk+WGOcEBME8Dn2rBYjEJXVeP4dPkW6cP5Btvf8AlRunl/ek3kggenHT2qYat8+4w4G4sFVuFyAOBj2/WovtVosiskIOGUklB0yc4H5flUcMtsquJIwzF8g7O307VlHFVoWhGsvu7ajdOLu3EmXVHVgfL4AAxn/aJP55ptxfiW18hYdo2bc7s9wf6frSi5s848nCbiVGwHHH6801bi1DD/R128fw+/P6U5V6ri4uurPTb/gAoRTvyitfKXaRYSCxjLZbIyv4UlzdpPG6tC+C5dTuHBIwc4HNJLNb/ZjHEjBimCcAZ5B/oaebq18tUEZ2jtt4/h9+ehpOrKV4yrK1uy3bY+VKzURV1NljRVj2lE2gg9OnI49qsHVIFETJExZSSUBwAT/nFVVnsQR+6J5bGUH4ZpBcWm3b5AHHXbz0P9cVtDGVoL+NH7trWIdKL+yy2+qQpHGI42yF2kcDaeP8MVB/abeXs8oFQMbSeOgH8xn8aa1xaM5zERznO0Z6nr+lO+1WmNvk/Jk8BQDjdnr9KqWLqzb/AH6S9BKlFfZHPqjMzER4DZ7j0Ix098/hVea6aS+F1EHSbfvzuyc0sk1qY2VYhkqfm245wMH25zTo7m3jjXZH8+wrnb0O3B5781zzr1Kj5alZWvf5+RahGOqieh6Lfx6jp0VyuASMOPRu4qxdwR3NtJBKuUdSprhvBepfY9Q+zStiGcgc9A3Y/wBK76v2XhvN1mmBjUb99aS9e/z3PmsbhvYVXHo9jzv7DDb6lLaX87QKgOHC5z6fnS2dvDLapkIWeXbI7PgxDjBAzz3rofGmn+dbC+jX54hh8d1/+tXLG1xp63fnRHMmzy8/MPfFe01Znz9Sn7OTVi6mn2siRMtycOTkHAwOf14/WnNp1nt4uWG1Wycg7iGI4H0x+dNn0lftMkccwVUIXL5OTgnsPRTTBo8zfdmjOTxweRkc/wDjw4ot5D5X/KFjp8NxDEzTlWdsYGOOcYx1zjmpjpdvsLG5KDOMsVwp+Xg+p57elRw6RcFt0MyHABB5U8gY+nBP5Gmy6bJHFlrmPYqGTAycDjt75FAuWy1iSrY2STRrJM5DOF27lyM56n8B+dMFhbhPMkuCF25ABXPTkfnxUUGnPJGjeYo3pvxtJwCcDp71YOkAxrtkCuPvljwOOcfjR8g5W18I+OxsQSrSbypAyGABGWGTz7Dp61DJp9uqErclmEW8dACfrSR6PM4Q+YgDZ/ADv9OaRNJlbnzIwmAdxzjGM5o+Qcr/AJR9vY2s0ET+cyExgv8AMvBycnnsMD86LCztpbTfLMFZyFBJGE+YDp1ziol08+fbxvMu2Ziu9RkAikl0+RFiYOp8xlUDBGN3T/PagSX90sDT7Uuf9M2gPsIbGc8H8uvNOFhaNtQT4Kk5OQDjI5OfSmTaVsjDidAoUbiwIycnoPoKT+yJFP72WNcMARnk8/4c/jT+RXK/5QksYIZbUNNuEjru3YxggHPrjmgWNntDG6bgAsBjuAePz/Sll0uVnY+cCBn7wJIUZx9eF6CoYtNlknlhV0LxMFx65PX6UhOL/lJ/7Nt8KouxuZiqsSNpPP5dBn605NPsxHva4ZwQ20KwBOAcfyqNdL8yJPKmBkLEEMpGRkDPT3pU0lnVFWQF2brg424GMjqOTTt5D5f7o9tPs2mJW6CqWKhRjORk/wCH51DBYwyC4YzMFibaGwAOhOT+Xb1pU0stGVEitPldqjpyCcfXimQ2EsqTKsy7Y3K45wxAJ/oaQrf3S1Hp9mk/zXHmKoBIyAD15+nA/OkTSoTHu88sQmSFIJzUQ0iVi22VDtfaTg/jj1p8Gnt5IMF0waQcgAqMbsc+v0p28iku8Ry6VAwZlndgq5wuCW9CPr6VTv7VbfYUk8xWUNnjgHkfpT3tJ7e2E0c3En8K5DFeeSPwNUmYscsxJxjmkzObVrWEp8MUk0gjiRnc9FUZJqfTLGbULoQQj3Zj0Uetbl1fWWhRm00+NZrrGJJG7H3/AMKEghTuuaTsiC08Nz7PNvriO2TuM5P+FTfZPDMHyy3zSt7Nn+Qrnry8uryTfczPIewJ4H0FQUXQ/awj8MfvOoEHhaU7VumQ/wC8R/MUS+G4pozJp98so7BiCPzFcvUlvPNbyCSCV42HdTii67D9tB/FH7izfWV1ZSbLmFk9D2P0NV66PS9ehvEFlq8aMrcCTHB+vp9ap6/o7WDedCS9sx4PdfY/40NdglSXLzQd0ZFdT4X0bZtvrtfm6xIe3uaj8NaJuK3t4nHWOM9/c11NVGJ0YbD/AGpBRRRVncFFFFABRRRQAUUUUAFFFFABRRRQAUUUUAFFFFABRRRQAUUUUAFFFFABRRRQAUUUUAFFFFABRRRQAUUUUAFFFFABRRRQAUUUUAFFFFABRRRQAUUUUAZXi3w/pfijw9d6FrEBms7pNrgHaykHKsp7MCAQfUV82/EbR9d8CanqvhXRNUgurjxBps2oXGs69IFluHjRo/JgcYVJVjJO48nNfU9YPjnwh4f8a6MNJ8R6fHe2okWVAxIKsp6gjkehx1BIoA83+DPxSsb3w9pkN5p8mjeHIre00vTtTv5djXt2E2sirzx8vDZxke+K5j4yfCw6eL+8fWksvAD3bazqcQg8y6tbjoy2xxkCXIB5wMc8Vz3xGk8ZSa43gl9FhhvJbSS0ms2jJ0Q6emWivoyT+4eLPPuPwPofwm+KHh2HQtG8M6rda5e2rj7DbeIdTs/Ls9QlHGxXPbsu7kgcnNAHJ6V4o8b+BPCmkeJlstI0LwrcXsVrp3hRoP8AS54HIHm+Z94zHO45698cV7T4n8Px3PmX2mbWkUnzokOcnvj39q4T4y+HE0HWbj4mahJe635RhtLaFuI9EhfKy3UYAO5lJDZI4/IjzL4Q6rD4Lf8A4SCHUoV0/Q7yXT/E1zBdvcQ6ssilraaFOd0pY4OMEcZ715ua5Vh80w7oV1p0fVPujahXnQnzQPYLVLYxnz22OHxgk9P6c1L/AKEwRWKqyjnDHB5bj+XNXdOvfD/j/TJ9Y8L3DfaYJDHdW00Ziljf+7Ijcq36GsgRbLoQ3G6HDbXyOV/CvxjNsrxOT1lRqU04vRStpL17Pv8A5H02HrwxMeaLd+3YubbFht8wAKGx1zn+tEa2UhMQO0BiQ2ecAA/41HFBbu8yibKqwCP0yOecUv2SHg+cxU9wBwNueeetckfaStJU42/pf1Y091aXYlslm0W6Z9rb+Bk5AzT1+xeWFYKDyGKsSfvD+lCWMTMgE/DLkn06f4/pSCzj8vcZsfIGxjnP09KIU60Iq1OO3l/mDlFvdin7EsbKMORnBzjPI6fXmoL2KOKYpG+4Dg+uf8/yqWG0jkijZpwpfOeOF69fy/WnGzh2bhKwwuT0OTk+n0/WonRq1qfwRW1ttv6a3GpRi92UaB1q4bSH5gJjuHAzjBOAfX3p0lrDE0alwxMqg89Aetc31Cra7t95ftYlKitBrOHJHmHrnHG7oeOuKSa0g3ttl2jkKBz/AHuvPsKp5bWS6feL20ShRVm9tvIYBWLDuT6/5FVq5atKdKbhNamkZKSuhRwfSvRvC2pf2jpis7Zni+ST3PY/jXnFanhrUjpuppIx/cv8ko9vX8K+j4Uzn+zMcud+5PSX6P5flc4sfhvb0tN1sekOquhVgCpGCD3Feea3p7WGpNbgHYxzGfUHp/hXoakMARgg9CKyfFOn/btPLxrmaHLJ7juK/c5K6PjcTS54+aOSmtbyK5eG6laNo03sSxbC9un1pDHeSQoqyFoQSVO7A+pqG3a6aZnh8x32ndxu+Xvn2qxHPeiFZdwZDuVQQCfc49qg89NeYx7a9VhlyXcjP7znOdozSNa3nlHOSiLkjfnAxnp9OaVZdQ++vmntnZnqc+nrSE3u2RWWTGAHynTjA+nFIWnmLHb3vloyMVQglf3mAB/Shba+XBBZSP8Appgr16+nQ1JLNexwwqYTGB8inbyfbmkdtRQhT5hOASNueueD+Z/OmFl5ixLfQ3EqwS7jEdvJGPXgH6U02+oFs7mLKR0k5BP8utJDJekvsVt0zLlyvfkde3WgSagDtXzfmbIwvUjHT8hQF15iraXTor+aHIzsCyZOcgcfnUcsN15PmuxaNTwd+Rn2p6vf7dyrIACTkJjHr29qa/2yRNjRuV+9gR/r0oDTzH/Z75sncx3r1Mn3h6e9Ibe6VY/3jb5m27d/oBjP50ryah5wjbzDJgMFC8465pJftn+j78sSN0a7cn09PagNPMkWG+jEbxSk5DZ+f7mcg/yPNRi1vfmwGwSCxD8Hng0CS/Zt370kk/w9euf5mnK2oGLepk2yMRgDrkc49sUD08xpgvGZvmLMo3N+8yRQ8N7GJJWZxsPzNv8Ap/8AWpfMv/LJ2ybCPmOzqB+FJLJeg7X3EbsA7eMjsOPagWnmQRTyxyLIkjBlIIPXkdKFmlWJolchGO5gO5pTBPlswyDHLfKeKkSxumUt5LKoBJLAjpSJ94hEsmMeY/XP3j19aPNl/wCej9c/ePWpBaz7WZkK7eoYYPQn+hqOSOSMgSIykjIyMZFAagZpSOZXPOfvGmorMwVRlicAeppK2PCNsJ9WEjj5IVLn69qFqOEXOSRdv5V0HSUs4CPtk43SOOq+/wDQVy55Oat6xdNe6lNcE5BbC+yjpW14Y0GK6gF5eAsjH93HnGR6mq3Zo060+WOyOaor0P8As/SN3k/ZbXd/dwM/41g+JtBht7c3lkpVF/1kecgD1FDixzwsoq97nNUUV0HhjQ/tZF3dp+4H3EP8Z/wqUrmNOm5y5Uc/XVeEtTEy/wBmXeHGP3W7nI/u1pajpGmx2Fw6WUKssbEEDocVw1vK8MyTRnDowYH3FV8LN+WWGmnc9QFFRWky3FrFOvSRQw/Gpa0PUTuFFFFABRRRQAUisrKGUgg9CO9ZXiu/sbPw9fTXl0YYvLaMtG3z7iMAL/tVwHwY8QSR3D+H72R9jr5tpvPT1UexHI/GgD1Wiis7xLqX9kaDe6lt3mCIsq+rdB+pFADZtf0mHW00aa9jS9dAyxscZz0GemfatOvHNE8FXfinQJvEEupH+0rmVnjDfdODghj1Bz09MCr/AIZ8a6n4fvRofi2Gbah2rOwy6Dtn++vuOfrQB6pRSIyuiupyrDIPtS0AFFFFABRRRQAUUUUAFFFFABRRRQAUUUUAFFFFABRRRQAUUUUAFFFFABRRRQAUUUUAFFFFABRRRQAUUUUAFFFFABRRRQBleLtDtvEnhnU9DunaKO/tJLZpU+8gcYyP549q+evE3hnxXYeEZbn4lGwXwv4KtVj0vT7PiPV7lRthlkXOQMlRt9d3HXP01WH458J6J408PS6D4gtnuLKR1kKpIUYMpyCCOaAPJ/gz8W7CTTLfwZ43ubhvEkBkS/mlVJLYIQXDPKnyImGCYPQ8GrHxv8B30mmW8fhjQvtfht4ZUv8ARtKEdvJ5zENFdxcAM6MBxwSOK5n4v6lpXw+tJfC+m+GLLRtIjUOlrPaiW18RxMAHhMqgvHMpOVyc989K2fh54g8U/DDwBpd5440++fw/d3DEHf5smhW7EeSkufndTnBP8PA9gAcjdav4o+H+p+F9Z1BdQbxPqdlHdeLIYtkjfYLVioYg8CRlYbjnOV45Jr2vw/rfhX4n6Xc6n4auZZRbSeSblrd41ZtoOPmA3AZxx0NVPE3wr8E+PfFNl401N7nUY2s0RIEuT9luI87kYgdRznAOD3Fd/p1jZ6dZRWOn2sFpaxLtjhhQIiD0AHArmxmDoYyi6NePNFl06kqcuaLszzHULG5sLgwXUZRux7MPUGq1eq6jY2uoW5guow69j3U+oNcJr3h+600mVMz2398Dlf8AeH9a/G+IeD8Rlrdah79L8V6+Xn99j6TB5jCtaM9JfmY1FFbOiaOtxA2oahJ9nsY+Sx4L+wr5nBYKtjaqpUlrv5JdW30SO+rVjSjzSM2ys7q9l8u1geVu+0cD6ntWyvhryFDalqVraf7Ocmo9R8ROI/smkRiytV4BUfO3vnt/OsF2aRy7szMepY5Jr0ZTyrBe6ouvLq7uMPlb3n63RgliKut+Vfe/8jov7O8NLw2uSE+oTj+VOXQdLueLHXIWbssgAJrmqSpWcYR6TwcLeTmn9/M/yD6tU6VH+H+Rs6loOpWKl5IPMiH8cfzD8e4rLq/pOu6hpzARymWLvFIcj8PStuWy07xDbNdaYFt71RmSE8An/PeumGXYTMot5fJqotfZy3f+GXX0dmQ61Si/3y07r9Ucu8jOcuzMfUnNNp8sbxSNHIpR1OGUjkGmV8/Lm5nzbnWrW0CiiigZ3fgnU/tVj9jlbM0A4z3Tt+XSuiry3Sb2TT9Qiuo8nafmH95e4r0+3ljngSaJgyOoZT6iv2rgzOfr2D9jUfv09PVdH+n/AA58zmWG9lU5lszjPEFvNpOpvNaO0cVwpwV7Z6isy2u5IYxHGqkFsnOTmu71ywXUNPeDjf8AejPo1cLJdTLapYvGirDIW+7hs9wTX1slZnzdeHJLfQsm+mgaMS2+xgcnIIyuRwP++aie/nU7DGileFHPy8Y9ae2pBw+YQCwIyMdMntj3/Sj+0R08gbCeVz155/Tilcycv7xA1zNmOQqMiQyK3uTz+GRTjqM2wqoVRxjbnirEV/CYpN6bGIIXAzxzx+oFMfUVY/6kgZGfm5xknHTpQK+nxDDqVwfm2qAWBGAQBjHH6ChNRkwQ8aMCuO4ycYGfw9Kl/tQbs+S2ATj5umQBnp14/U1BDdqiyboclmZlIIGMjHpQJy/vCnUJ2YsduT7fX/4o09b66lfKqpKgMevbvRcXyywyRrDtLnOc5z0/woe/3QmNIyuU2k56dOntx+tA7/3iFbtxMZNiElAhBzzjGP5CnPdTLdCSRVMiAqQw9z/jUkd+qxxp5WNi7cggH6jinHUEL7/s5DEnJ3e7dOOvzfpQH/bwxdQmMok8qNnXPODwM5/nR/aFwjbWRARw3XJ4xT11EJGESN1O0gtv55/ClOog5It/4ievA5Jz0680D5v7xEl5cSMEUBmPAHrwR/U0j3cjyxSyxj5H3AjIzznFTLqCqM+QSxYEnd1Ixz+n60y1vvJhSMxs23djnpkg/wBP1oFfzD7dOyuVjQIvTr8ueP61H9um+b7uWZmz6Zxn+VTJqG3G2MjhQVzxgHnAx3oTUAMZhOFGAVIyvA6ce360Bf8AvDJL64XGURQw3AY9c8/qahubppx86IOp4z1JyasjUEIw0OAeDg8Y+ntnipLm+t383ClwQAnGMeuD9KAeq+Iy66Hwv+60rU7gfeCYB/A1z5rofC373S9Tth95kyB9QRRHceH+M5qvS7JBDYQoo4SJf5V5p2r0yzcTWELqeHiBH5U4G2C3Z519plN99r3HzPM37s85zXot2qz2EqkcPEePqK85MEgvPsu0+Z5mzHfOcV6NcsILCRmPCRn9BTiVhL2lc43wzozahKJ5wRbIef8AbPp9K6TWdUi05YreFVMzkKqAcKM4yao+GdU0+20eKGe6SOQFsqc+taQ1fSXcf6XCWJAHFNWsXRUY0/ddmyxqn/IMuf8Ark38jXmor0rVP+QZc/8AXJv5V5qKUzLG7o77wnIX0KDP8O5f1NatZXhSPy9Ct8/xZb8ya1apbHbS+BegUUUUzQK5Px740tfDQjt4o1ur6QgmLdgInck9s9qveMfE9n4at7eS6jmkM77FEa9B3bJ449O9Y/gzwrpzyXOu3l7Hrcl8W8uZ1yPLPqD/ABdj6dKAORbwdH4lt5dW8N6sJklcvJa3THfG56gnnP1I/GqWuW3jJdX06a60ho762ZI4J7eL5XwflBK/Lx+HFbev+HtW8FasNc8M+ZLZMwEkGC20E/dI7r6HqK9O0+aa4sIZ7m3NtK8YZ4mOShI6E0AQ32ow6Zo7ahqjJAscYaUA5w2Puj154Fea2nxBh1aa80vxFbCHTL4FIpEHMKngZ9fXPY103jXw7deKNTsI49TiGlwtm4hQ/Nn146nt7VyWpwL4019NJ0uKOx0bSEKNcGPG1R1PP04H1JoAbYx+LvBFw39mw/2rpUx3xtGpkjcHo3y8qf0+tbPhfQdX8R+Ih4m8U25hjjx9mtWXHTp8p6KOvPU1nfCK81pNbuNKtJlvNIhZvMkbIVOuCnpn0r1mgAooooAKKKKACiiigAooooAKKKKACiiigAooooAKKKKACiiigAooooAKKKKACiiigAooooAKKKKACiiigAooooAKKKKACiiigAooooAq6lp2n6lHFHqFlb3aQyrNGs0YcJIpyrDPQj1rz34g+Cdd8d+O9Pstalhj8C6ei3T20Uh8zULkHhJR2Revv/L0yigBsUccUSxRIqRoAqqowFA6ADsKdRRQAUMAwIIBB6g0UUAc9qPhWxnu0uI28hN2ZYx91h7elcv4m1b7dcC3t/ksoPliReAcd663xremz0V1RsPOfLH07/p/OvPIo3lkWONSzsQqgdya/IONKtDB1ngsFBRc7OduvZfrZb6H0WWRlUj7Wq722/zG0V3uleE7CCFWvlNxMR82SQo9hirVx4a0WeMhLYRns0bHIrjpcAZnOkpuUU+zbv8AlY0lm9BStZnnFFX9e0yXSr427tvQjdG+PvCum8L6Fpt5osNxc22+Vy2TuI7nFeJl/DuLx2MnglaM4Jt38ml0v3OqtjKdKkqu6fY4qp7C7nsrpLm3fbIh/Aj0PtXoP/CM6L/z5j/vs/41k+LNF02x0d7i1twkgdQDuJ4Jr2sRwVmOX0pYr2kfcXNo3fTXTTc5oZnRrSVPleuhHr9vDrGkJrlmuJVGJkHXA6/iP5VytdF4Bu9t7Np8nMc6EhT6jr+n8qx9WtfsWpXFr2jchfp2/SuTOVHG4almkFZz92f+Ndf+3lqXhr0qkqD6ar0/4BVooor5s7grsPAepZDabM3Iy0OfTuP61x9S2s0ltcx3ELbXjYMpr1skzSeV4yGIjts13T3/AM15nPiqCr0nA9Yrj/GOniC7W/jTMchxIP8Aa/8Ar10+l3kd9YxXUfRxyPQ9xTr+1jvLOS2kHyuMfQ9jX9AU6kK1NVIO6auj4yvRck4vdHn8dxD9qeQR+VGwxtXnH0PanRtZ4yVAO3PK554/PvTGgS1uZ7e8Vw6ZA2/3ux+lLF9nNuokKDg5wPmBzx+lI8nXqPZ7MBcIMkZHy529evr2prTW+HVIwoKsMlcnOeP0pTHZbj+8IAIHXOc96XbZ/d3DAJPLdenf86Adxgmi8tA2SFQjyyvG7nmnGS0x/q8fKf4enT/6/NJLDbgRhGJLkd+oP8u1OlhtY5djEjnu3bFAtRqzQLcCSNSoxzxx07D+tOE9uudqEgjBDLkn5geT9KFWyD43bhnqW4PJ/wDrVHAtts/e53ZPRu2R/wDX/Kgeo8SWmB+757ErnH19aPMt3mBxtjVGwGGcHJIoMdoFzuJ4P8XX/ClENozKiSElmIBz064/pQGoGWz7RcZPG36//W4pRcw+WEZAMhc4TuAfz5xUcaWzeaWfAB+QZ5NOjEC3Tjchix357UBdjvPtcBdjbc9McU2Ka3S4aTbxxt+X8+O1KotVRyCCwXAye+3t+NJGtr5Q3MNxXnLdDkf0oDUPNtPl/dcbeeOc/wCc/nThNagbfLIUgZAHvSbLQgYYj5j1btRssg2NxIz13ds/4UBqLvs9gYoDk9AvPbn270gmtSRuhA+i9+f/AK1MhFuY181uc9jjuOfypyx2nd+MDnd+fb9KAuxUmtlYfugPfbn1/wDrVd8K3KW+rqhb5Jl2HIxz2/WqWyzOBvYe+fp/ifyqGRQLkC23E5G3HJz7UxqTi0yXXLQ2WqTQ4wudyf7p6Vs+GNdht7dbO8bYq/6uTtj0NXNU0+41bR4Z5ITFexr90/xeo/HrXGsrKxVgQQcEEdKb0ZcuahPmjsz0P7VpPmfaPPs9/wDf3Lu/xrC8T67DNbtZWbbw3+skHTHoK5iihyCeKlKNkrBT7chbiNjwA4yfxplFScyO/wBS1PT30+4RLyFmMbAAP1OK4S1he4uI7eMZd2Cio66/whpLQL9uuFxIwxGp/hHr+NV8TOq8sTNKx0FtEsFvHCn3UUKPwqSiitD1ArmvHHiuLw7FDDFbtd39ycQQL37ZOPft3qTxf4ssfDUtpHdwzyfaW5ZF4RR1bPcj0rzjWbbWtA8W2+t2jNrMd2WNjO4Lhi4OBgdCM5H0oA0dR8XX0h/srxx4eENlcjh0RlZP9oZzkj25qtZXOqfD3Vo8M2oaDekNG6chgehHo+O3ervim6SH4eyWHiLU7fUNZaXdEkbKzwvnocegzn64rsfA+nvF4L0y11OFXeOMSbJVB2ckr16EDH0oA34JFmgjmUMFdQwDDBwR3HavOfHV/qOveMIfB2n3RtIMA3EgOC3G4/UAdu5rT+Imva1p1jZ6loPkT2CvunmQ784ONp9F9x39Kk8Gv4e8QapL4qt126l5SxzQu2fJIGCwHuOM/wD16AOT8R+CtS8JQDXNB1OaQQYabjayj144ZfUGugaO88Z+Akk0mS30+4upf9OATAlYcNyOfQ+/Ss3xX42n1xbrw54f0yed52MPnH+Je5C44+p7V23gnRToHhy2052DSqC8pHTexycfy/CgCfwxotnoGkxafZrwvMjkcyN3Y1p0UUAFFFFABRRRQAUUUUAFFFFABRRRQAUUUUAFFFFABRRRQAUUUUAFFFFABRRRQAUUUUAFFFFABRRRQAUUUUAFFFFABRRRQAUUUUAFFFFABRRRQAUUUUAFFFFAHGfEiQ+bZRdtrN/IVleC4Vl8RW+7kIGf8QOK1fiRGfMspscYZfx4NZngiQJ4ihDcblZR9cV+NZor8WxVTbnh+UT6Wh/yL3bs/wBTqPHNxJb6E3lsVMsixkjrjkn+VYPw/uZF1SS23kxyRltueMjHP862/H0bSaFuUE+XMrH6cj+tYPw/jZtbaQA7UhbJ+pFezm9SsuK8Oot2tH7tb/qcuHjH+z538zU+I0KmxtpsfMshXPsR/wDWrW8Irt8OWfuhP6msz4iyAaZbx92mz+Q/+vWdpuq+IbSxhgh0zfCi4UmFskfnXVVzChl/EdarOLacIr3U3rpvbyRnGlOtgoxTW730NWbwsLm6nuJ9QuA0kjMFQ4CgngVz/iTQbrTIxMLh7i2JwSc5U9sik0/XNWl1uBnupGEkyq0X8OCcYxXaeJVV9AvA+MeUT+I6VxxweU57gMRVw1NwlC7u29Xa/dqz69jV1MRhKsIzldM8+8OSGLXbJx/z1AP0PFavjyMJrYcf8tIlJ+oJFZfhuMy67ZIP+eoY/Qc/0rW8fOG1mNR1WEZ/Emvl8Gr8O1ubb2kbettfwO6r/vsbdmc7RRRXzR3BS0lLQB0fgbUvs94bGVv3U5+TPZ//AK9dzXkisVYMpIYHII7GvSfDuojUtNSYkeavyyj0Yf41+rcB5z7Wk8BUesdY+nVfL8vQ8DNcNyy9rHruZfjXT90a6hEvK/LLj07GufjtY5I0YOwyuTwOucfkK9EmjSaJo5F3IwKkeorz2/09rTVTZvnBYbW9VPQ1+gyR8tiqdpc1tyKK28yIOH5JIx9BUv2EcfvDySBx15P+FRra7rVpstuBPHsO/wDOlMJ89I4ZG4TdluMAjP8AWpOa3kO+xp/z27gdOnTg+/P6UwwRs0IR2w+ckgdjQLOT1UjnGD1NLJZsq7ldcAck8c5PA/KgVvIfHaxhQzMcYPB49ePrxSvaR7vlk4LEADnA571E1nIo+8h5x365xigWuJmjd1yELZHNA7eRK9kFXiTJycYHBxn/AAo+xoCB52csV4GaabW42hGkG0MQASevP/16RLN9y7mUA4J55A4/xoC3kJFAjK259u1iOOfSlht0IlLPnaWUenA6mmpbM5O1lADFRn2pRZyE/fTHOTngYNAkvIe9ogZh5w+XGcjHXpTjaR8rvJYHsOTx0AqH7JJsDFlAwTz+H+NK1riNzvUupII+g5oHbyJDZqo3GTcOcccHr0/Kj7GmGZZSQuc4HOapsWOAxPHAz2q3YWd/c5W1hlIPUjhfzoBWbskU6cis7hUUsx6ADJNdLYeFScNez/8AAI/8a6CysLSyXbbQKnqccn8apRZtTwk5fFocrpvhu7uMPdH7PH6Hlj+Haum07S7OwH7iIb+7tyx/GrtFWkkdtOhCGyCsbXdBg1DM0ZENx/exw31/xrZoptXNJwU1aR5xf6be2LEXEDBezjlT+NU69TIyMEZFVJtN0+Y5ks4GPrsGajkOKWC/lZ5vU9nZ3V4+22geQ+oHA/Gu/j0nTYzlbKAH/cBq4iqqhVUKPQDFHIKOC/mZz+h+G47ZluL0rLKOVQfdU/1roaKKpKx2wpxgrRCuS8feIr6w8OHUPD4huVEpjluFIcQ4ODx3549qq+IvFyWnio+HdWsTBptxF5ZuCxBbcMbhjovUHvXL2klx8P8AxJJpt+Dc6DfZ5IypU8bseo6Edx+FMsp3fjefWtFksvEGjrdW+cC5twUaJ+x5yM+3GaX4a+Kxp8w0PUJJG0+4YrC4+9A7cZGOQDnt0PNaF1peo+EfElvqHh+F9R0jUWCiBPmDg87D/NTXoSaF4ftboax/Zlpa3EaljLtC7OOSe2fegDM0j4f+HNNvxfLDNcyq25ftEm8KfXGOT9c1j/EHWdT1PXI/BuhNsllA+0y5xgEZK57DHJ/KrPj/AMVaxod3p15YW8U2kyYZ5Qd3m5/hz/DxyD3rmvFEtxDrFt8QPDrefaygecMZMTgbWVx2BH+elAEem3epfD/WX0jWI/tWj3OcgLlGU8FlB7+q1Y1fw7f6JqVt4k8Eu1zZ3DDbHF823cfukd0P6UeLPGdj4q0WLSbHR5p9QnYbQwz5Teqkck/kMda7X4deHrnw9of2e7umlmlbzGjBykR9F/qaAN+xWT7PHJcQRQ3LoDKqHIDY5Ge/NT0UUAFFFFABRRRQAUUUUAFFFFABRRRQAUUUUAFFFFABRRRQAUUUUAFFFFABRRRQAUUUUAFFFFABRRRQAUUUUAFFFFABRRRQAUUUUAFFFFABRRRQAUUUUAFFFFABRRRQBi+M7FrzRZCi5khPmLjvjr+leeWk8lrdRXERw8bBl/CvXTyOeledeLNFbTbszQqTaynKkfwH+7/hX5jx7lFVThmVD7NlK3S2z/T7j3MpxEbOhPrt/kdfp2saZqtrtaSIMy4khlIH4c9aljbR9LhZo2tbZDy20jn+pry6ivMp+IFZQUqlCMqiVub/AIFvvszd5RG75ZtLsbHinVhqt+GjBEEQ2x56n1NdL4W8QWs1jFaXcywzxqEBc4DgdDmuDorwcBxRjcJj543STn8Sez/yt0OurgKVSkqW1tj02Oy0OC5N6kdqkuS2/eOD69cVheMdft5rVtPspBJvP7x16Aeg9a46rOnWc99dpbW67nY/gB6mvVxfF9fGUXg8HQVP2mj5dW79rJav5nPTy6NKSq1J3t3Og+H1i0l9LfMPkiXYp/2j/wDW/nVzxJ4d1C91CW8gkikDYwhO0gAflXRaTYxadYR2sPRRyf7x7mrdfeYLhTD/ANkwwOJve/M7O3vP/LY8mrj5/WHVh6fI8tu9Nv7Qn7RaSoB325H5jiqleukVSutK066/19nCx9duD+Yr5/F+HnXDVvlJfqv8jsp5x/PH7jy+lru7nwjpsmTC80J9myP1rNuPBs658i9jb2dCP5Zr53EcF5tR2pqXo1+tmdkMzw8utjlq2PCepf2fqarI2IJsK/oPQ06bwvq8f3YY5R/sOP61Tk0bVI/v2E+PZc/yrgw+DzTLMRDEKjJOLv8AC/61Np1aFeDhzLXzPThWJ4t083NkLqIfvoORjqV7/wCNP8KXk1xpwhuo5Enhwp3qRuHY81sEZGDX7rg8VDGYeFaG0l93l8j5KvRs3TkeY+dLgjzXwevzU0MwYMGII6HNafiHTXstRdYo2ML/ADJgZx7Vm+XJ/wA83/75NaWPDnGUXZh5j/3279/WlMspzmRzkYPNAhlPSKQ/8BNPW0um+7bTH6RmgmzGCSTB+d+evPWjzJN+/e+71zzVmPTNRf7tjOf+AEVYj0HVn/5dSv8AvMBRZlqE3smZ4mlH/LR/zoEsgxiRxjgc1tReF9Qb/WSQR/iT/SrsHhNP+W14x9kTH86fKzRUKr6HLB3ByGYc5696csspI2u+e2DXZf2Fo1nCZrkjy0GWeaTCj69BTodV8M219ZafDf6ZHdXyO9pEsqbp1XG4p/exkZxT5DWODn1ZzFtpuqXQAjt5tvq/yj9a17XwzdPhru82+yZJ/M1gah8Ujc6fcT+EPDN9r0lrfzafd+ZNHaR2ssQGTI8h4U7uD3wa8+uPjD4j8UaHo9hZz2fhm91DxLJot9e25FytooUFSjN8pL5wG6cHFUoo6I4WC31PdrPRNNtmB8kSydd0p3H/AArlvEfxM0zT55NO8PaNqvijUoriS1kttMgysEqBSyyyNhU4Yc/X0rxK68L+L9Z1Hxb4bt/FWs3Xi3wpdm6024e8ZJb6xuEXfCWB4J2jGOAWx3rQ+EXhG51z4PeKo08N6kzXevG5tNNvr+W1eYKqLtlm+8y8tn+9iqN4xUdkdVp2tePfi54WudQ8NeIYPCEdt9otLqyhhE12LtCdq+acBUIKcqM8muz+A3iubxd8NNOvr5mOqWu6x1EP94TxHaxPueG/Gsj4FfDnV/Alxrd9qN1pVtDqrRyDS9Njf7PaMgIyrucnIPPHar8njX4V+CWvHt9S0y0W71L/AImEtmPMVbmRWbdMy52khT19MUFHolU73VtLsZ/IvdSs7aXymm2TTqjeWv3nwT90dz0rxpPH/iD4oalrOgeB76LRdKsLu2NxrTbo5zZujl2jV14YsuAcdDmuP174e/8ACU/ErUPAE/ii714WmlLqelapeyLczWMhcAwTMB88T8HafYjvkA96+G3jXS/HeiXOraSkq29vfTWZ3kHc0ZHzAgkEEEEfWunrzD9nTwr4k8KeGtYtvE1jY2FzeavNdxwWbAxKrBR8oHCrleB2GK9PoAKKKKACiiub+Ieravouhfb9Kt4pdjjzmcE+Wvrjvzx7ZoA0tU17RtMlEWoana20h6I8gB/KvOvird65Be2msadq0jaW4Age2fCxvjkEjrn1PuKy/CsPhXUnt01t7y/1fU5WDlC2IOTgkjqT+OM1f8NWDab4t1DwLqDG5067RioP8J27lcehx+ooAxPEOqa/qnh6Bta08XUP37bUETlfUErwfcHBzXQeCLiLxl4bn8L6srtNapvtbrbnYOgyfUdPcfStn4daJ4g0HVtR0y6RJNHzlJHP3mPQqPcda2/EOtaF4NsjIbaOKSdiyQW6BWkbuT/iaAJNFtbTwf4VWG+1FngtwWeWU4AJ/hUemegrD1TxF4V8YaLPpR1U2Mkv3POzHhh0z2I9s1mt8QNF1xH0jX9JltLW4G3zC+4L6MeARj1FcZqug2+geIks9a86TTphmK5gPJQ9HHUHHcf/AFqAN/wjqq6dNP4L8UqklhKdkTs2VQnoQf7p6g9jUtjZa34G8XJY21vLqOm37bVjAyJF/kGUfgRUN98ML6SKO40bVLa+t5AGQyZQ7T3yMg16j4csLjTdFtbG7u2vJoU2mVhgn2+g6UATWWmabZyNLZ2FtbyN95o4lUn8RVuiigAooooAKKKKACiiigAooooAKKKKACiiigAooooAKKKKACiiigAooooAKKKKACiiigAooooAKKKKACiiigAooooAKKKKACiiigAooooAKKKKACiiigAooooAKSRljRnchVUEknsKWsnxgmpP4avf7JkeO9VA0RT72QQSB9QCKAPNIPEHiTX/ABvcX3h11ZYEKxW8koVHjGRypIySefau08D+LpNZu7jSdUs/sWq24JePnDAdcA9COOK5LQr/AMH6gLXWNblXT9as5C84jUxicg8HaByemcYOab4W1D7d4w1jxvcRtDp9rE55/iJUKq/XA/MigD1yo7mCK4gaGaNZI2GGVhwa8l+G3ijV7/xwYbq8ke3vTI7QscqrYyNvpjGOK9FsPE2k32v3OiQTMby3JDDadrY64Pt0qZRUk4yV0xptO6Oe1zwncQM02nZni6+WT86/T1rmpY5InKSoyMOoYYNev9RUVxa29wu2eCOUf7ag1+f5p4f4bETdTCT9m303Xy6r8T16Gb1IK1RX/M8jor05tA0Zjk6fDn2GKsW2m6fbHMFnBGfUIM/nXiU/DjFuXv1opeSb/wAvzOp51TtpFnn+k+HtR1BgwiMEPeSQY/IdTXd6LpNrpUHlwLlz9+RvvNWhRX3GR8LYLKPfh70/5n+i6fn5nlYrH1cRo9F2CiiivpTiCiiigAooooAKKKKACiiigAoxRRQAUUUUAFMnmit4JJ55EiijUu7ucKqgZJJPQU+svxbolt4k8MaloF5JJHb6hbPbyPGcMoYYyKAPLtX+MUGpfES38L+C9V0nU7a50i8l8+INI0d3HGzRrnO0qdvTB+tcpoHxe8WDUfAOq3lvqGt22vaJcJNpunW8e+S9ilYF1Bxj5QMjOAMnFdf4S+C99pPiHw7qupeNJdQj8PK0djbR6ZDbrsZNhDMvLEjqTW1Y/DvwH4L0vQ7q9vpLe38PXU9zZXN7eCMRPP8AfBPAI9AaAPArm61nV/A0V74k1S0/4p7xTdWt3pviV5pIZTKoaITGPPKfMOSF469iW2lX/ijwHJZ6D4Ot3t9G8SxzzXvhp5HMkbpmQ2RmPylSFBC8fdOK+iNS1r4a+GfDmoeKg2mSWGsXSm4ltEFwb+4PCqFXO9+vFYGq/GzwvY+EZL/Q9Pne6h1CLTP7Ou0+wm3mkBKmXeMRphSd3tQBw3gL4b+KLrSfGFnd+Ex9g1K7tr7TIvFV35zNOuVkeYQncSQSffgGux8EfBGxsdP1+18XzaZqVprMkM8lhY2Ztba1kiBCvFhsqQCRkYrpPhp401zxZZ61FdWGh297ZELby2GqpeW8xZSRkr8y4PByOecV5p4vXxN4K0nSvFU/xKufEOtS6tFaalpa3CPZXKSvteGKEDKlQfr1PFAHeaTB8Jfhg091ppsra+nsJ7tpFma4uLmCHLSEMSSwG3pnqKzG+M0HiKW60/wZ9gimOjjVLW/1Nm8jYr4nV0Qbw8Yycc5x6c1454i8C+JNQ8Caj4Y0DTb251bwl4iubO1WNMGWwu1JwCcAgHrzgZNevWvwTj034naD428P38OmLBbiPVLMxbhOTHsYpjhSwJz2yM9zQB5fqXjTxr4q0/xb4TTX7vXm1DTYr7S5otPayW5SGQG5hgUgMyshbnknb+Fa3gyw8J+IviVFY+F/CV8/hDW9EFnrtqdPeKGzuE+aNyzADeDxuBznmvSbjwv4D+HN3D438YeINT1LVYnMVrfandPLIrMCPLhiTjpkYCmr2u/FC0vvhhrnizwAbbWLnSRuntbhHjaMAguGQ4YELuI9cUAZ3w3+EQ8NP4ph8T6xH4h0vV4oLWOO6Q7ltoQwRZG7kAgZH90H6SXuqeCfhLcx+HfB/g26vdUvYDePZaTDvlMK8eZI7nO3qBkn2Fcf8eLi416x8L+Mlk0a/wDCF5ZBfsOqao9pbrcy4KSOUIL4GRtzxg1m/Cyx8SateeF/FXhvRbKMeHr+TRbhrS5kNrfac43NJG8xLMEYnucnGOlAHZvPqHxTe28QWvjW88M+C5LMC0Wyult7uW8yd4lJBwExjaDzjPvW/wDs8eIdY8Q+ApW1q8Go3Gn6jcaemoKOL2OIgLKPXOcZ7lai0v4MeE4xq9prFrFrGl3mqPqVlZTx7VsXcDeEYHJDEDjpwK9C0rT7HStPh0/TbSCztIF2RQQoERB6ADpQBZooooAKZPFHPA8MyK8cilXVhkEHqKfRQB5xd6PrXhW9EfhHQILiNwd91KweRif4eSNoH6960/A/hbULbVpvEXiGdZtUnBCopyIgevTjOOOOAK6fWtUstH0+S/1CbyoEwCcEkk9AB615hrHi268Ua22n6frUWiaYo4mlYo0p9z1/DIoA9bcFkYK20kcHHSvDdTlv/D/jnzfEkcurtDuaASN8smc7GHtnt2NdV8ItV1SXVtS0e7vGvre3BKTFy4BDY4J6g9fwrt9c0tL+MTQrbpqEKt9luJYt/kse+KAOH8UQXOsfDmXVPEllDY6hAS9sRwxUkYUjqM5xj2Bq14T0ePxR8MrSz1TcGQuLebGWQBiFI9u3uKqwfD7W9Quk/wCEk8QPdWqOWEaOzFj/AMC4WvRbS3htLWO1to1ihiUKiKOFAoAqeHtJt9E0mDTbVpGiiB+Z2ySTyT7fStCiigAooooAKKKKACiiigAooooAKKKKACiiigAooooAKKKKACiiigAooooAKKKKACiiigAooooAKKKKACiiigAooooAKKKKACiiigAooooAKKKKACiiigAooooAKKKKACiiigDE1Xwn4d1S5Nze6XDJMfvOpKFvrtIz+Ncr8TNL1BrHTfD2g6WYtPklHmNCvyBs4UNjoO5J9q9FooA8V8YRjwb4v099PQZt7FQhP8TYZSx/E5q74dDeF/Al74kuD/xMtT/d2pb7wBz8348t+ArufF/g3TfElxBc3Uk0U8IC7kPDJnJUj8Tz71z3jvw/quteJ9KsRamLQrdQDIrDaoHLZHbgACgDU+EdheWnhVLi8nmdrpvMjR2JCJ2wD0z1/EVf8O+LbHW9bvtLtYJt1qW/e8FHAOM57c1h654+0MeFrxdHuNt0i+RDEyFSP4dw9gOas/B/Rf7N8NfbplxcXzeYc9Qg+6P5n8aAO1orgtZ0n4hXuszyW2s21parkwLGxCkdlIxnPqTxVjwD4n1G81O78P69Gi6laAneoADgHBzjjPIOR1BoA7WisLTfGHh3ULhreDVIVlVymyQ7CSDjjPB/Ct0EEAg5B6UAFFFFABRRRQAUUUUAFFFFABRRRQAUUUUAFeS/Hfx/rvhDWNG0+yuLbRtNvY5XudaudPku44XXG2PYhGCc5ya9arlvHvg2PxWbGZNe1rRLqxdmhn0242E7hghlYFWH1HFAHjerfEzx7d+HfDt5HqUUel3X2lb3W/DmmHUDvRgI08p/9WSOSCM+lPm8QeKvEngXSNVs/E/i7V5vMubadvC9jHb/ADIQVNyJgDE4BAwODXaXnwz+HeiaBY6Tfa/eaZPa3Mt9HfnV/s108suBI5YEAg4A6Y4qrrnhn4H6N4Q0m116+0/+yTPLc2ss+qOTdSvjzJCytmUnaMk5AxQBxPgu60Lxb8PPCFz8T/Ht7axh7y2aznvGgW+nSVsvLKCCSoIABIFReDpvDb+H7rUfFVnrvizwroHiSa30C4WN7uMQso+eRf8Aloi9AxBxmvWdLT4VWNroXg7T7HSJ7HWvNutMt1gFxBMVG53DHK5x75p/hj4jeFdS1rxB4R8NWch1Hw9G+LJI0hScoSCsODjG4AdB1FAHiv8Awies61B4j8ReB/Dl9baOniTTtS0Swkg+zmV4wVnkSNsbFO7vj9K9M8QfDPVtW8eeMr2N9Og0vxDpVsivcQJceXeREAMYWG0jbkZ9+KqRfHbTtW1nwtpOiRQRXmr3U1jf2t4xFzp04T5AyDqpfAz3we/Tkbb4leOX+IekaN/wl9vqEeoPc2LeTob2trDdeWwixJIN0mHxnB7d6APSfhH8LW8Ga/feIL2/sJr+7tUtPI02wWztUjU5zsBO5ye5pdR0j4Q+FLjWfHo0fSReaTKZL+e1j86S3lJGT5YJ2P8AMD0B714/8Ndf1DRvHnhqfxANZnvru9bTbu6g8Ux3sV1cNkEtbDO1FPPGMVs/G3wHrd98U9WvbHwzr9xpuq6SsIbQpY4Vup8nd9rLnG0fL25AFAHYfFD4wa34Ws7nUNN8Hxy6XCsci6he6hHEt0jhTmGIHfJw3t39K4fxb8QPiJrPxMh8F+H9Witrt79dR0uRU2Q3Vi1t5qRSf3gSME+59K3YvhJ4o8QeDPDlprFr4a03U4NI/s3Uby7tPtt0iKSqCI7ti/IevUHvXoHhP4V+H9E1Dw9q88tzqGsaFpw0+3vJG2boxuALKOCQGIGc8UAfP3wzfxVqcUElho817rHgXxFPdSaLcS4la3uch1Vn/jR1bBP97Nep+HvCPjTXtd8Z+KRbp4JfxDBb2sVtcRpdSbU4klkQHZuZSQOT159/Z4re3hlkligijklO6RlQAucYyT3qWgDzv4b/AAh8NeDLA23nX2tM0Agb+0ZfNiCBt21IvuKN3PTPvXoUMccMSxQxpHGgwqIMBR6ACnUUAFFFFABRRRQAUUUUAQX9nbX9pJaXkKTQSDDow4IryKbwJdWOl+Ibi7sFkWAFrF1kO8gNyQo7bT37ivZKDzQB88+GI5n1fSv7AkuzqJfM4AwigN2I6rt65r6GqvaWNlaM7WtnbwM5yxjjClvrirFABRRRQAUUUUAFFFFABRRRQAUUUUAFFFFABRRRQAUUUUAFFFFABRRRQAUUUUAFFFFABRRRQAUUUUAFFFFABRRRQAUUUUAFFFFABRRRQAUUUUAFFFFABRRRQAUUUUAFFFFABRRRQAUUUUAFFFFABRRRQBzHiLwN4f1rdI9r9luD/wAtrf5ST7joazdN8N+KNH0jU7S3157hfJA08HqjA575xwMYzjmu5ooA840L4kwWunvbeJYrmPU4CQwWHG/047H9KoeA01S91TWvGn2F5GaOQW0I/wCWrn+EeoAAGa9MvNN068cSXdha3Djo0sSsR+YrK8X6LqGqafBBpGqNpckD71MYIDcYAOOgoA8w8R6poF5ZXMepeFZtK1gIfLaIbFL+444/A1p6XqF94Z+FiX8Ny63l/cj7PvO4Ig9AeOin86i8VaP4+vorXTNUhW+gWYbbiFQx54yxGDgZ7irHxFhS68R+HvCNp/qoERSB23ED/wBBXP40AdL4H8XPqXhK91TUyhnsS3m7Bt3KFyDj1PStLRvF+k6hoDa1K0llarL5TNOMYbjpjOeteSeI3m8Nan4g0GBSttdsgAz0TdvX9DitrxnE2lfDvw/oijE1y3nyr3zjP83H5UAeuWV1bXtslzaTxzwv9142DKfxFTV4z4a1ufR/BniPRbhjDdW2fKXPKlzsYD6Hn8a19H8TT+GfhzZ3ly8t7fXsjm3SaQthQcZJ64GOnvQB6fRXmUviX4gaXZrq2p6TavYHDMoGGRT64JI/EV16+LdHHhiHxBNMYraUYCkZff3QAdTkGgDeoribD4neG7m5WGQXdqrHAkljG38cE4rtUZZEV0YMrAFSDkEetAC0UUUAFFFFABRRRQB4b+03HpIvdOe6Hh1Lqa0mjWS/0Oa/nKjoIzHwnLHr3OawvhfcaboPw78F6vrnw01rWrtdPnsTeW1l9oe2UTORGYWORuz97H419H4Gc4GfWigD5t8D+AfGFi/gnWotBmtFtvEt/efYZJFVrCxuEAVWGeOQTtHTdWv4S+EXiax0Hwtriz2uneMLLVbi61Jmlys1vcSHzYiy5yduCPQmve6KAPBtE+AOoWF1pcLeLLIafpOprqFq0WjoLuVlcsBLNuy3Uj09q7mT4UaFd+J4vEOsat4h1a5t703lpFdai/kWr7ty7EXAGOn0r0CigDD07wf4V07WpdasPDul22pTMWkuo7VFkYnqd2M8963KKKACiiigAooooAKKKKACiiigAooooAKKKKACiiigAooooAKKKKACiiigAooooAKKKKACiiigAooooAKKKKACiiigAooooAKKKKACiiigAooooAKKKKACiiigAooooAKKKKACiiigAooooAKKKKACiiigAooooAKKKKACiiigAooooAKKKKACiiigAooooAKKKKACiiigAooooAKgks7SS6jupLWFp4/uSlAWX6HrU9FAHLeK/BGm+INSi1CaaaGdAqtswVdQc4I/TNUvF3hbUdY8X6Tfqbc6da7A6FsMMNuPGMegrtqKAPGfi34fvIfEr6hZ2k8lvdorO0aEhXHBBx9AaufEvTZNKt/DEzRM9nZRrFKAMgMCpP54NetVFdW8F1A9vcwxzROMMjrkEfQ0AcN478ZaDceD7qGxvo7ie7j8tI1ByuepI7YFQ+EbDQYPB2maf4o+yLLcM9xBFcnaQGPb8MfnXSW3gvwvb3QuYtHgEinIzllB+hOKk8YeGLDxLYpb3RaKWIkwzJ1QnqMdx7UAZPxRsdMh8CXINtBGYQgtsKAVbcAAPwzVz4XPO/gXTjOSTtYKT12hjj9K59fhveXUsUer+Jbq8s4j8kWDnH4kgV6DaW8NpaxW1vGI4YkCIo6ADpQB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9DF61-B986-44D1-8633-AB4599C1401E}"/>
              </a:ext>
            </a:extLst>
          </p:cNvPr>
          <p:cNvSpPr txBox="1"/>
          <p:nvPr/>
        </p:nvSpPr>
        <p:spPr>
          <a:xfrm>
            <a:off x="0" y="530061"/>
            <a:ext cx="5462238" cy="769441"/>
          </a:xfrm>
          <a:prstGeom prst="rect">
            <a:avLst/>
          </a:prstGeom>
          <a:noFill/>
          <a:ln>
            <a:solidFill>
              <a:srgbClr val="D52A32"/>
            </a:solidFill>
          </a:ln>
        </p:spPr>
        <p:txBody>
          <a:bodyPr wrap="square">
            <a:spAutoFit/>
          </a:bodyPr>
          <a:lstStyle/>
          <a:p>
            <a:r>
              <a:rPr lang="en-GB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Spotlights 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172845-83CC-45F2-830F-1F1E046482EF}"/>
              </a:ext>
            </a:extLst>
          </p:cNvPr>
          <p:cNvSpPr txBox="1">
            <a:spLocks/>
          </p:cNvSpPr>
          <p:nvPr/>
        </p:nvSpPr>
        <p:spPr>
          <a:xfrm>
            <a:off x="1069976" y="1845107"/>
            <a:ext cx="10642689" cy="467240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ea typeface="+mj-lt"/>
                <a:cs typeface="+mj-lt"/>
              </a:rPr>
              <a:t>Spotlights are the mechanism LTEC is use to promote different aspects of academic practice, which are fundamental in continually energising and improving the education we offer.</a:t>
            </a:r>
            <a:endParaRPr lang="en-US" sz="2800">
              <a:ea typeface="+mj-lt"/>
              <a:cs typeface="+mj-lt"/>
            </a:endParaRPr>
          </a:p>
          <a:p>
            <a:endParaRPr lang="en-GB" sz="2800">
              <a:ea typeface="+mj-lt"/>
              <a:cs typeface="+mj-lt"/>
            </a:endParaRPr>
          </a:p>
          <a:p>
            <a:pPr marL="2286000" lvl="4" indent="-457200">
              <a:buFont typeface="Arial"/>
              <a:buChar char="•"/>
            </a:pPr>
            <a:r>
              <a:rPr lang="en-GB" sz="2400">
                <a:ea typeface="+mj-lt"/>
                <a:cs typeface="+mj-lt"/>
              </a:rPr>
              <a:t>Spotlights are about the themes, and have taken a range of formats, from bookable events, to curated resources and school based delivery. </a:t>
            </a:r>
            <a:endParaRPr lang="en-US" sz="2400">
              <a:ea typeface="+mj-lt"/>
              <a:cs typeface="+mj-lt"/>
            </a:endParaRPr>
          </a:p>
          <a:p>
            <a:pPr marL="914400" lvl="1" indent="-457200">
              <a:buFont typeface="Arial"/>
              <a:buChar char="•"/>
            </a:pPr>
            <a:endParaRPr lang="en-GB" sz="2400">
              <a:ea typeface="+mj-lt"/>
              <a:cs typeface="+mj-lt"/>
            </a:endParaRPr>
          </a:p>
          <a:p>
            <a:pPr marL="2286000" lvl="4" indent="-457200">
              <a:buFont typeface="Arial"/>
              <a:buChar char="•"/>
            </a:pPr>
            <a:r>
              <a:rPr lang="en-GB" sz="2400">
                <a:ea typeface="+mj-lt"/>
                <a:cs typeface="+mj-lt"/>
              </a:rPr>
              <a:t>Spotlights are also an opportunity for other colleagues, Schools or Services to surface and share with colleagues anything theme related.</a:t>
            </a:r>
            <a:endParaRPr lang="en-GB" sz="2400">
              <a:cs typeface="Calibri Light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DB0C815-B3C1-4CC4-A084-443332B850AD}"/>
              </a:ext>
            </a:extLst>
          </p:cNvPr>
          <p:cNvSpPr/>
          <p:nvPr/>
        </p:nvSpPr>
        <p:spPr>
          <a:xfrm>
            <a:off x="479335" y="3285708"/>
            <a:ext cx="2251164" cy="1790700"/>
          </a:xfrm>
          <a:prstGeom prst="wedgeRoundRectCallout">
            <a:avLst>
              <a:gd name="adj1" fmla="val 48249"/>
              <a:gd name="adj2" fmla="val 86575"/>
              <a:gd name="adj3" fmla="val 16667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C00000"/>
                </a:solidFill>
                <a:latin typeface="Arial"/>
                <a:cs typeface="Arial"/>
              </a:rPr>
              <a:t>“</a:t>
            </a:r>
            <a:r>
              <a:rPr lang="en-GB" u="none" strike="noStrike">
                <a:solidFill>
                  <a:srgbClr val="C00000"/>
                </a:solidFill>
                <a:effectLst/>
                <a:latin typeface="Arial"/>
                <a:cs typeface="Arial"/>
              </a:rPr>
              <a:t>Taking time out to able to talk about the big picture principles behind what we do.”</a:t>
            </a:r>
            <a:endParaRPr lang="en-GB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57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13BDE-DB6B-4502-AA50-B5312B37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618" y="420618"/>
            <a:ext cx="7926217" cy="917708"/>
          </a:xfrm>
        </p:spPr>
        <p:txBody>
          <a:bodyPr>
            <a:normAutofit/>
          </a:bodyPr>
          <a:lstStyle/>
          <a:p>
            <a:r>
              <a:rPr lang="en-GB" sz="3600" b="1">
                <a:latin typeface="Arial"/>
                <a:cs typeface="Arial"/>
              </a:rPr>
              <a:t>Spotlight resource + next year</a:t>
            </a:r>
            <a:endParaRPr lang="en-GB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LTEC Learning &amp; Teaching Enhancement Centre">
            <a:extLst>
              <a:ext uri="{FF2B5EF4-FFF2-40B4-BE49-F238E27FC236}">
                <a16:creationId xmlns:a16="http://schemas.microsoft.com/office/drawing/2014/main" id="{17216EDA-B1DF-4C3B-AC71-1D8DE4934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192" y="276721"/>
            <a:ext cx="2908508" cy="1061605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CEDF6D-E7E4-489F-8D24-54B5E60E5AC4}"/>
              </a:ext>
            </a:extLst>
          </p:cNvPr>
          <p:cNvSpPr/>
          <p:nvPr/>
        </p:nvSpPr>
        <p:spPr>
          <a:xfrm rot="16200000">
            <a:off x="-2394360" y="2287680"/>
            <a:ext cx="5827362" cy="1038642"/>
          </a:xfrm>
          <a:prstGeom prst="rect">
            <a:avLst/>
          </a:prstGeom>
          <a:solidFill>
            <a:srgbClr val="D52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9E332F7-1C3C-435C-BD3E-8BADAF72EA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0" b="35501"/>
          <a:stretch/>
        </p:blipFill>
        <p:spPr>
          <a:xfrm>
            <a:off x="4826528" y="2238728"/>
            <a:ext cx="2942461" cy="1964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695472-AB18-4972-AF00-83B7347AD48D}"/>
              </a:ext>
            </a:extLst>
          </p:cNvPr>
          <p:cNvSpPr txBox="1"/>
          <p:nvPr/>
        </p:nvSpPr>
        <p:spPr>
          <a:xfrm>
            <a:off x="1303852" y="1574997"/>
            <a:ext cx="311574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1A1919"/>
                </a:solidFill>
                <a:effectLst/>
                <a:latin typeface="Segoe UI" panose="020B0502040204020203" pitchFamily="34" charset="0"/>
              </a:rPr>
              <a:t>Conversation starters: </a:t>
            </a:r>
            <a:r>
              <a:rPr lang="en-GB" sz="1600" b="0">
                <a:solidFill>
                  <a:srgbClr val="1A1919"/>
                </a:solidFill>
                <a:effectLst/>
                <a:latin typeface="Segoe UI" panose="020B0502040204020203" pitchFamily="34" charset="0"/>
              </a:rPr>
              <a:t>questions to open conversations. </a:t>
            </a:r>
            <a:r>
              <a:rPr lang="en-GB" sz="1600">
                <a:solidFill>
                  <a:srgbClr val="1A1919"/>
                </a:solidFill>
                <a:latin typeface="Segoe UI" panose="020B0502040204020203" pitchFamily="34" charset="0"/>
              </a:rPr>
              <a:t>H</a:t>
            </a:r>
            <a:r>
              <a:rPr lang="en-GB" sz="1600" b="0">
                <a:solidFill>
                  <a:srgbClr val="1A1919"/>
                </a:solidFill>
                <a:effectLst/>
                <a:latin typeface="Segoe UI" panose="020B0502040204020203" pitchFamily="34" charset="0"/>
              </a:rPr>
              <a:t>ow would </a:t>
            </a:r>
            <a:r>
              <a:rPr lang="en-GB" sz="1600">
                <a:solidFill>
                  <a:srgbClr val="1A1919"/>
                </a:solidFill>
                <a:latin typeface="Segoe UI" panose="020B0502040204020203" pitchFamily="34" charset="0"/>
              </a:rPr>
              <a:t>you answer</a:t>
            </a:r>
            <a:r>
              <a:rPr lang="en-GB" sz="1600" b="0">
                <a:solidFill>
                  <a:srgbClr val="1A1919"/>
                </a:solidFill>
                <a:effectLst/>
                <a:latin typeface="Segoe UI" panose="020B0502040204020203" pitchFamily="34" charset="0"/>
              </a:rPr>
              <a:t>, talk to colleagues about how they would answer and what they do in their teaching...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9C2377-D733-455F-971E-27664508C899}"/>
              </a:ext>
            </a:extLst>
          </p:cNvPr>
          <p:cNvSpPr txBox="1"/>
          <p:nvPr/>
        </p:nvSpPr>
        <p:spPr>
          <a:xfrm>
            <a:off x="4826528" y="1851822"/>
            <a:ext cx="22970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1A1919"/>
                </a:solidFill>
                <a:effectLst/>
                <a:latin typeface="Segoe UI" panose="020B0502040204020203" pitchFamily="34" charset="0"/>
              </a:rPr>
              <a:t>Event recordings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04DE6-993D-4FF1-85B5-EA78606E1A78}"/>
              </a:ext>
            </a:extLst>
          </p:cNvPr>
          <p:cNvSpPr txBox="1"/>
          <p:nvPr/>
        </p:nvSpPr>
        <p:spPr>
          <a:xfrm>
            <a:off x="8366418" y="3236990"/>
            <a:ext cx="360081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1A1919"/>
                </a:solidFill>
                <a:effectLst/>
                <a:latin typeface="Segoe UI" panose="020B0502040204020203" pitchFamily="34" charset="0"/>
              </a:rPr>
              <a:t>Collections of Key Resources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C402DA38-C295-4BF0-BF28-B91211E6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297" y="3594973"/>
            <a:ext cx="2510636" cy="2762259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967AB8E-4463-4C7D-848B-BFBAD47B7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415465"/>
              </p:ext>
            </p:extLst>
          </p:nvPr>
        </p:nvGraphicFramePr>
        <p:xfrm>
          <a:off x="1350665" y="3863384"/>
          <a:ext cx="6913048" cy="281781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913048">
                  <a:extLst>
                    <a:ext uri="{9D8B030D-6E8A-4147-A177-3AD203B41FA5}">
                      <a16:colId xmlns:a16="http://schemas.microsoft.com/office/drawing/2014/main" val="17606063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Practising for success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54920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Assessment </a:t>
                      </a:r>
                      <a:br>
                        <a:rPr lang="en-GB" sz="1800">
                          <a:effectLst/>
                        </a:rPr>
                      </a:br>
                      <a:r>
                        <a:rPr lang="en-GB" sz="1800">
                          <a:effectLst/>
                        </a:rPr>
                        <a:t>Student Capability Focus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0471971"/>
                  </a:ext>
                </a:extLst>
              </a:tr>
              <a:tr h="53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Creating intellectually stimulating content/ Challenging students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4977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organising learning content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7432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Modes of delivery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45345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Supporting socialisation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11735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Learning through play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44174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Curriculum development &amp; including everybody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93382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Decolonising the curriculum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8294353"/>
                  </a:ext>
                </a:extLst>
              </a:tr>
            </a:tbl>
          </a:graphicData>
        </a:graphic>
      </p:graphicFrame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737C1E3-D80C-4B6A-8E41-E85F3C7E612D}"/>
              </a:ext>
            </a:extLst>
          </p:cNvPr>
          <p:cNvSpPr/>
          <p:nvPr/>
        </p:nvSpPr>
        <p:spPr>
          <a:xfrm>
            <a:off x="6020165" y="5373036"/>
            <a:ext cx="1716251" cy="909795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</a:rPr>
              <a:t>22-23 Proposed themes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7BDB27-E7E9-4E42-9ED1-8C38FCB8FB18}"/>
              </a:ext>
            </a:extLst>
          </p:cNvPr>
          <p:cNvCxnSpPr/>
          <p:nvPr/>
        </p:nvCxnSpPr>
        <p:spPr>
          <a:xfrm>
            <a:off x="1337965" y="3448050"/>
            <a:ext cx="279300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F20EE6-92D9-491B-BB41-DFDBA35C1082}"/>
              </a:ext>
            </a:extLst>
          </p:cNvPr>
          <p:cNvCxnSpPr>
            <a:cxnSpLocks/>
          </p:cNvCxnSpPr>
          <p:nvPr/>
        </p:nvCxnSpPr>
        <p:spPr>
          <a:xfrm>
            <a:off x="4077197" y="4362450"/>
            <a:ext cx="392380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94DC4F-B1E8-4826-A615-5F4DE62D9121}"/>
              </a:ext>
            </a:extLst>
          </p:cNvPr>
          <p:cNvCxnSpPr>
            <a:cxnSpLocks/>
          </p:cNvCxnSpPr>
          <p:nvPr/>
        </p:nvCxnSpPr>
        <p:spPr>
          <a:xfrm>
            <a:off x="4102365" y="3448050"/>
            <a:ext cx="0" cy="9144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936CE9-B4A5-47A1-B47A-045B47DEAC05}"/>
              </a:ext>
            </a:extLst>
          </p:cNvPr>
          <p:cNvCxnSpPr>
            <a:cxnSpLocks/>
          </p:cNvCxnSpPr>
          <p:nvPr/>
        </p:nvCxnSpPr>
        <p:spPr>
          <a:xfrm>
            <a:off x="8001000" y="4349750"/>
            <a:ext cx="0" cy="231526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F567315E-B5AA-473C-BDD0-4D5284FAA942}"/>
              </a:ext>
            </a:extLst>
          </p:cNvPr>
          <p:cNvSpPr/>
          <p:nvPr/>
        </p:nvSpPr>
        <p:spPr>
          <a:xfrm>
            <a:off x="8566786" y="1654004"/>
            <a:ext cx="2908508" cy="1202883"/>
          </a:xfrm>
          <a:prstGeom prst="wedgeRoundRectCallout">
            <a:avLst>
              <a:gd name="adj1" fmla="val -69209"/>
              <a:gd name="adj2" fmla="val 30778"/>
              <a:gd name="adj3" fmla="val 16667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C00000"/>
                </a:solidFill>
                <a:latin typeface="Arial"/>
                <a:cs typeface="Arial"/>
              </a:rPr>
              <a:t>“</a:t>
            </a:r>
            <a:r>
              <a:rPr lang="en-GB" sz="1800" u="none" strike="noStrike">
                <a:solidFill>
                  <a:srgbClr val="C00000"/>
                </a:solidFill>
                <a:effectLst/>
                <a:latin typeface="Arial"/>
                <a:cs typeface="Arial"/>
              </a:rPr>
              <a:t>Hearing about the on the ground experience of other teachers.”</a:t>
            </a:r>
            <a:r>
              <a:rPr lang="en-GB" sz="1800">
                <a:solidFill>
                  <a:srgbClr val="C00000"/>
                </a:solidFill>
                <a:latin typeface="Arial"/>
                <a:cs typeface="Arial"/>
              </a:rPr>
              <a:t> </a:t>
            </a:r>
            <a:endParaRPr lang="en-GB" sz="18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5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HhA8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looor1jwgooooAKKKKACiuz0XwD4k1PwtZ+ILHw3dXlhc3DW63CygKXBPbrgY61veJvhD4i0TVrCwh0+31w3YB36VctMsX+y5wMGlzIvkl2PMRHIYzIEYoDgtjgH0zTK6BV8vwZqcXI26lEuD7K9bcXhvwX5Vu1z4mMTSmRmwQwVBjaT/tHJ49qLiUbnCUV6IPBPhf7NFIvia4nZkLO0dv8Au1AyC+4/wBgBn3/Cor7wp4TLLcWfiNRa+YkPMiku5QsSCegyCOehI9aXMh8jOAorb8aafpuma19l0maae1EEbCWUEGRiuSw4HGelYlUiWrBRRRQIKKKKACiiigAooooAKKVQWYKoJJOAAMkmuvPww+ISXGm28/hDVbV9UnW3svtMXkiaQqWCguQAcAnnHSi40m9jj6KfNG8MzwyLtdGKsPQg4NMoBq2jCig109/8PvHFhoH9v3nhPV4dK8pZvtbWx8sRtgqxPYHI5obS3BJvY5iipLeKS4uI4Il3SSuEQZAyxOAMn3qzrml32iaxdaRqcIgvbSQxTxh1faw6jcpIP4E0CKVFTfZbr7Eb37NN9lEnlGfyz5e/Gdu7puxzjrioaACiiigAooooA6j4deA/Enj7U7jT/DlrFK9tEJZ5JpRHHGpOBknuT0Hsa7v/AIZt+Jv/ADx0b/wPH/xNdZ+w1/yGfFn/AF623/oclfUdclWvKM2kd9DDQnBSZ8Yf8M2/E3/njo3/AIHj/wCJo/4Zt+Jv/PHRv/A8f/E19i6neLY2vnNG8rs6xxRJ96R2OAoz/PsMmqsOoX0N3BDqljDbrcPsilgnMih8EhWyqkE4OCMjjFSq1Vq6sW8NSTs7nyJ/wzb8Tf8Anjo3/geP/iaP+Gbfib/zx0b/AMDx/wDE19n1XW9smvDZLeW7XQGTCJVMgHrtzmo+szK+p0z44/4Zt+Jv/PHRv/A8f/E0f8M2/E3/AJ46N/4Hj/4mvs+in9ZmP6nTPjD/AIZt+Jv/ADx0b/wPH/xNH/DNvxN/546N/wCB4/8Aia+y2miWdIGkUSyBmRCeWAxkj6ZH51ISAOSB9aX1mYvqdM+MP+Gbfib/AM8dG/8AA8f/ABNH/DNvxN/546N/4Hj/AOJr7LhmimMgikVzG5jfB+6w6g+/IpYJo54UmhcSRuMqw6EUfWZh9Tpnxn/wzb8Tf+eOjf8AgeP/AImj/hm34m/88dG/8Dx/8TX2czBVLMcADJPoKbFJHNGskTq6OoZSO4PQ0fWZh9Tpnxn/AMM2/E3/AJ46N/4Hj/4mj/hm34m/88dG/wDA8f8AxNfZ9FP6zMf1OmfGH/DNvxN/546N/wCB4/8AiaP+Gbfib/zx0b/wPH/xNfZ9FH1mYfU6Z8Yf8M2/E3/njo3/AIHj/wCJo/4Zt+Jv/PHRv/A8f/E19n0UfWZh9Tpnxh/wzb8Tf+eOjf8AgeP/AImj/hm34m/88dG/8Dx/8TX2fRR9ZmH1OmfGH/DNvxN/546N/wCB4/8AiaP+Gbfib/zx0b/wPH/xNfZ9FH1mYfU6Z8Yf8M2/E3/njo3/AIHj/wCJo/4Zt+Jv/PHRv/A8f/E19n0UfWZh9Tpnxh/wzb8Tf+eOjf8AgeP/AImj/hm34m/88dG/8Dx/8TX2fRR9ZmH1OmfGH/DNvxN/546N/wCB4/8AiaP+Gbfib/zx0b/wPH/xNfZ9FH1mYfU6Z8Yf8M2/E3/njo3/AIHj/wCJo/4Zt+Jv/PHRv/A8f/E19n0UfWZh9Tpnxh/wzb8Tf+eOjf8AgeP/AImj/hm34m/88dG/8Dx/8TX2fRR9ZmH1OmfGH/DNvxN/546N/wCB4/8AiaP+Gbfib/zx0b/wPH/xNfZ9FH1mYfU6Z8Yf8M2/E3/njo3/AIHj/wCJo/4Zt+Jv/PHRv/A8f/E19n0UfWZh9Tpnxh/wzb8Tf+eOjf8AgeP/AImj/hm34m/88dG/8Dx/8TX2fRR9ZmH1OmfGH/DNvxN/546N/wCB4/8AiaP+Gbfib/zx0b/wPH/xNfZ9FH1mYfU6Z8Yf8M2/E3/njo3/AIHj/wCJo/4Zt+Jv/PHRv/A8f/E19n0UfWZh9Tpnxef2bfidj/UaMfb7eP8ACvKNX0+80jVbrS9Rga3vLSVoZ4m6o6nBFfpPXwB8cv8Aksfi7/sKzfzrahWlNtM5sTQjTScTjKKKK6TjCiiigAooooAKKKKACiiigAooooAKKKKACiiigAooooAKKKKACiiigAooooAKKKKACiiigAoorrvBvgmbWdKute1a7l0bQbdRnUGtGlR3Mix7FwRkguCecgA4BIxQ3YaVzkaK7XxH4BmsfDv9uaJqP9v2dvI8GozWtswjtZEVCx3H70eZAAxCklTxjmuKpJpg01uFFFFMQUV0XhvQdLutGutc17WJdN06CdLaMW9sLi4nmZS2EQsoChRksWHUAZJqDxfoUeh3do1rfrqGnX9qt3ZXIjMbSRlmUhkJO11ZGUjJGRwSKV1exXK7XMSiiimSFFb2nf2NpmmQXOraW+pTXm54oxO0QijU7Q3HUswf6bR60Urjt5mDRRRTEFFFFABRRRQB9A/Aj4kaX4b+HUllcaYL2+tLz9z8vmvtd1YqI+nzAONw6HGetdg/xmsJtJ1F9U0H7Dc29rI1s0sH2d2Ys+JNw68GNAg6nJPFfLeiapfaLqcOpabcNBcwnKsP5H2rU8YeLtV8TtCt55MFtBnyraBdsasfvNg85JrJ0k2bxrNRsMiYyeCNQkbq2oRMfqVavZ7G+8G6tD4fm8RatYQ3ttAVGnwxGSxYKiqpYNH+5c85HOSO2a8QgurdfCV3ZNIBcPeRSKmDyoVgT+orZT4ieIlC7jauVACloRkY+7+IPOe/fNVKNyYySPZ5/Fvw7t7iTRYXhk8PyqsAjW1ckxfbHkKKSM7ACpIHas77V8Mre2sY7nT9Gn1R5FXUJ4rFzaLJ5UhR1G3iMP5W7A55ryqL4g6vFfm8itbJHY5kURnaflKgAZ+Xg9qrjxrqYI/dRFfLKNkklxggZPsG4qfZle1Rs/HzVbLV/G1rNY3VtcrBpNpbSvbRlIRKkeHCAgfKD04rz6tHxBq91reofbrwRCXYqfu12jA6cVnVpFWVjKTu2wooopkhRRRQAUUUUAFFFFAGh4ae+j8R6ZJpnlfblu4mtvNICeaHG3dnjGcdeK+o7LQGn+JnhDx5r+lXfhTxLd+JUivNKm1BZ4L0mNi1zANxZFB4IORzwa+TKXvSavbyLhPlufRfh7w/4b8cw+HNTTw54d0m7/4STUbKSNYnaO7hig81FdDIDLITwPmG49eOK2td8KeC9LebXJPBemrOngi71B9Pu7dY0F1FcKqM0UbsqNg8qre3XNfLVH51n7N9H/Vrf8E0nWUne39Xv/wD6Q0nw54HuPhVZa9L4Wj1K3v9KvLjVbjTtNV3s7vL4Cymdfs6x4XCbCGHrmpPHXjDwz4U1CwMzavcavq3gmw0uRAyCxggliCvK3O53C5IXAGe9fNVLQ6V5Xb0/wCH0/EXtrLRa/8ADf5H0t4t8HeHba38RQ33gzQdJ8O2ctmvhjV7aTdNqTNKg2l9584OhYtx8tN8RaV4N8M3OryweC/Dt+W+IQ0mJLqEskNo0KEqoBHGScZyATmvmqlqows9X/V1/l+Ie1V27f1r/n+B9HePrSKx+DHjXw34d0HS7iz0TxncRyHyw0trbbG2z5LZ3A4QNzxxXzhS0lOEeX+vIic1J6K2/wCdwoooqiAooooA+j/2Gv8AkM+LP+vW2/8AQ5K+o6+Tf2LNY0rTfEfiO11HULWzlurSEwCeUIJNjtuAJ4yNw4r6i/t3Qv8AoOaX/wCBkf8AjXnYhP2jPWwrXskVNeklvriLTdMKG9glS4aZhmO2wcjdjqWGRtHOCTxUv2XU726tn1FbSCC2kEojgkZzI4BCkkgbVGc45JOOafFrHh6Lf5esaQm9i7bbuIbmPUnnk0/+3dC/6Dml/wDgZH/jS9pZJJGnIm7tmhXH/aLiyudQttCRrx3W5mCyWjLJbzYLD5yAHVm4A68jkiug/t3Qv+g5pf8A4GR/40f29of/AEHNL/8AA2P/AOKrKzNLo5aO71BdO51G6uIp5kXzAJ0MDbGJ3NtL8naNo4B4yM4p1lP4hutNa9+0X4uYdKhkSEJgPMTIHJUj5mAAO31xXT/29of/AEHdL/8AA2P/AOKo/t7Q/wDoOaX/AOBkf/xVFhadzDa2ivtQ037FqOqPAIbndOXcSbsR4G5hkc849iPUUurC61D4fWc12boXGLWacx7lfh0LkheemTj2rbOvaH/0HNL/APA2P/4qj+3tDz/yHNL/APAyP/4qiwaGBax3dvfteW1xfFJdaEZjOdjwtGMsQRzzg7j6UzQbzUmvNHN5cXtw81tGJIcuhibDZdxt2uDxnJBBArov7e0P/oOaX/4Gx/8AxVH9vaH/ANBzS/8AwNj/APiqEgujK1q4u4fEaLFPcyo8OFghLr5TbXO9hja6njqQQQMVjFtTgM99HJffb7jSLNgWDsDgkTHaBjcoOcdcngc1139vaH/0HNL/APA2P/4qj+3tD/6Dml/+Bsf/AMVRYG0QeFDcNp8jTXxvEMx8pyrgquBxl/mbnPJ+nates869of8A0HNL/wDAyP8A+Ko/t3Qv+g5pf/gZH/jRYd0aFFZ/9u6F/wBBzS//AAMj/wAaP7d0L/oOaX/4GR/40WC6NCis/wDt3Qv+g5pf/gZH/jR/buhf9BzS/wDwMj/xosF0aFFZ/wDbuhf9BzS//AyP/Gj+3dC/6Dml/wDgZH/jRYLo0KKz/wC3dC/6Dml/+Bkf+NH9u6F/0HNL/wDAyP8AxosF0aFFZ/8Abuhf9BzS/wDwMj/xo/t3Qv8AoOaX/wCBkf8AjRYLo0KKz/7d0L/oOaX/AOBkf+NH9u6F/wBBzS//AAMj/wAaLBdGhRWf/buhf9BzS/8AwMj/AMaP7d0L/oOaX/4GR/40WC6NCis/+3dC/wCg5pf/AIGR/wCNH9u6F/0HNL/8DI/8aLBdGhRWf/buhf8AQc0v/wADI/8AGj+3dC/6Dml/+Bkf+NFgujQorP8A7d0L/oOaX/4GR/40f27oX/Qc0v8A8DI/8aLBdGhRWf8A27oX/Qc0v/wMj/xo/t3Qv+g5pf8A4GR/40WC6NCis/8At3Qv+g5pf/gZH/jR/buhf9BzS/8AwMj/AMaLBdGhRWf/AG7oX/Qc0v8A8DI/8aP7d0L/AKDml/8AgZH/AI0WC6NCis/+3dC/6Dml/wDgZH/jR/buhf8AQc0v/wADI/8AGiwXRoV8AfHL/ksfi7/sKzfzr7uOvaCASdc0oAf9Psf/AMVXwR8Xr+z1T4peJ9Q0+4S4tLjU5nhlQ5V13dQfSurCr3mcWNa5UcrRRRXaecFFFFABRRRQAUUUUAFFFFABRRRQAUUUUAFFFFABRRRQAUUUUAFFFFABRRRQAUUUUAFFFFABXs3gCeC98I6DPYH+0b/QfP8AtMEUZN9brPIYojbjZsYK8qyrvbdv3Y2gV4zVrTNR1DS7n7Tpt9dWU+0r5lvK0bbSMEZB6GlJXVioy5Xc9q19v7J0fV9S124uLW5fSpdFhutQjxqV7cIA7NgK8e10mSMkvu8tchia8Lq1e6jqF9FbxXt9dXMdrGIrdJpWdYkHRVBPyj2FVaUY2HOVwoooqiDU8JWWnaj4o02y1e8+xafNcKt1PkApHnLEE9Djge5qXxdr0niDVFuFtYrKztohbWNnFnZbQKTtQE8k5JJY8lmJ71l2lzcWdzHdWk8kE8Z3JJGxVlPqCOlRUW1HfQKKKKBGr4gYPZaPcgBYmsRECOm9HcMPr0P/AAIUU7RNeuNLt3t1s7G8iZ96pdw+YI2xgleRjIC5/wB0UUtStGegf8M6/GT/AKE5v/A+2/8AjlH/AAzr8ZP+hOb/AMD7b/45X6HUVx/Wpdj0PqcO7Pzx/wCGdfjJ/wBCc3/gfbf/AByj/hnX4yf9Cc3/AIH23/xyv0Ooo+tS7B9Th3Z+eP8Awzr8ZP8AoTm/8D7b/wCOUf8ADOvxk/6E5v8AwPtv/jlfodRR9al2D6nDuz88f+GdfjJ/0Jzf+B9t/wDHKP8AhnX4yf8AQnN/4H23/wAcr9DqKPrUuwfU4d2fnj/wzr8ZP+hOb/wPtv8A45R/wzr8ZP8AoTm/8D7b/wCOV+h1FH1qXYPqcO7Pzx/4Z1+Mn/QnN/4H23/xyj/hnX4yf9Cc3/gfbf8Axyv0Ooo+tS7B9Th3Z+eP/DOvxk/6E5v/AAPtv/jlH/DOvxk/6E5v/A+2/wDjlfodRR9al2D6nDuz88f+GdfjJ/0Jzf8Agfbf/HKP+GdfjJ/0Jzf+B9t/8cr9DqKPrUuwfU4d2fnj/wAM6/GT/oTm/wDA+2/+OUf8M6/GT/oTm/8AA+2/+OV+h1FH1qXYPqcO7Pzx/wCGdfjJ/wBCc3/gfbf/AByj/hnX4yf9Cc3/AIH23/xyv0Ooo+tS7B9Th3Z+eP8Awzr8ZP8AoTm/8D7b/wCOUf8ADOvxk/6E5v8AwPtv/jlfodRR9al2D6nDuz88f+GdfjJ/0Jzf+B9t/wDHKP8AhnX4yf8AQnN/4H23/wAcr9DqKPrUuwfU4d2fnj/wzr8ZP+hOb/wPtv8A45R/wzr8ZP8AoTm/8D7b/wCOV+h1FH1qXYPqcO7Pzx/4Z1+Mn/QnN/4H23/xyj/hnX4yf9Cc3/gfbf8Axyv0Ooo+tS7B9Th3Z+eP/DOvxk/6E5v/AAPtv/jlH/DOvxk/6E5v/A+2/wDjlfodRR9al2D6nDuz88f+GdfjJ/0Jzf8Agfbf/HKP+GdfjJ/0Jzf+B9t/8cr9DqKPrUuwfU4d2fnj/wAM6/GT/oTm/wDA+2/+OUf8M6/GT/oTm/8AA+2/+OV+h1FH1qXYPqcO7Pzx/wCGdfjJ/wBCc3/gfbf/AByj/hnX4yf9Cc3/AIH23/xyv0Ooo+tS7B9Th3Z+eB/Z0+MbDnwax/7f7b/45Tf+GcfjB/0Jf/k9bf8Axyv0Roo+sy7B9Th3Z+d3/DOPxg/6Ev8A8nrb/wCOUf8ADOPxg/6Ev/yetv8A45X6I0UfWZdg+pw7s/O7/hnH4wf9CX/5PW3/AMco/wCGcfjB/wBCX/5PW3/xyv0Roo+sy7B9Th3Z+d3/AAzj8YP+hL/8nrb/AOOUf8M4/GD/AKEv/wAnrb/45X6I0UfWZdg+pw7s/O7/AIZx+MH/AEJf/k9bf/HKP+GcfjB/0Jf/AJPW3/xyv0Roo+sy7B9Th3Z+d3/DOPxg/wChL/8AJ62/+OUf8M4/GD/oS/8Ayetv/jlfojRR9Zl2D6nDuz87v+GcfjB/0Jf/AJPW3/xyj/hnH4wf9CX/AOT1t/8AHK/RGij6zLsH1OHdn53f8M4/GD/oS/8Ayetv/jlH/DOPxg/6Ev8A8nrb/wCOV+iNFH1mXYPqcO7Pzu/4Zx+MH/Ql/wDk9bf/AByj/hnH4wf9CX/5PW3/AMcr9EaKPrMuwfU4d2fnd/wzj8YP+hL/APJ62/8AjlH/AAzj8YP+hL/8nrb/AOOV+iNFH1mXYPqcO7Pzu/4Zx+MH/Ql/+T1t/wDHKP8AhnH4wf8AQl/+T1t/8cr9EaKPrMuwfU4d2fnd/wAM4/GD/oS//J62/wDjlH/DOPxg/wChL/8AJ62/+OV+iNFH1mXYPqcO7Pzu/wCGcfjB/wBCX/5PW3/xyj/hnH4wf9CX/wCT1t/8cr9EaKPrMuwfU4d2fnd/wzj8YP8AoS//ACetv/jlH/DOPxg/6Ev/AMnrb/45X6I0UfWZdg+pw7s/O7/hnH4wf9CX/wCT1t/8co/4Zx+MH/Ql/wDk9bf/AByv0Roo+sy7B9Th3Z+d3/DOPxg/6Ev/AMnrb/45R/wzj8YP+hL/APJ62/8AjlfojRR9Zl2D6nDuz87v+GcfjB/0Jf8A5PW3/wAco/4Zx+MH/Ql/+T1t/wDHK/RGij6zLsH1OHdn53f8M4/GD/oS/wDyetv/AI5R/wAM4/GD/oS//J62/wDjlfojRR9Zl2D6nDuz87v+GcfjB/0Jf/k9bf8Axyj/AIZx+MH/AEJf/k9bf/HK/RGij6zLsH1OHdn53f8ADOPxg/6Ev/yetv8A45R/wzj8YP8AoS//ACetv/jlfojRR9Zl2D6nDuz87v8AhnH4wf8AQl/+T1t/8co/4Zx+MH/Ql/8Ak9bf/HK/RGij6zLsH1OHdn53f8M4/GD/AKEv/wAnrb/45R/wzj8YP+hL/wDJ62/+OV+iNFH1mXYPqcO7Pzu/4Zx+MH/Ql/8Ak9bf/HKd/wAM6/GT/oTW/wDA+2/+OV+h9FH1mXYPqcO7Pzx/4Z1+Mn/QnN/4H23/AMco/wCGdfjJ/wBCc3/gfbf/AByv0Ooo+tS7B9Th3Z+eP/DOvxk/6E5v/A+2/wDjlH/DOvxk/wChOb/wPtv/AI5X6HUUfWpdg+pw7s/PH/hnX4yf9Cc3/gfbf/HKP+GdfjJ/0Jzf+B9t/wDHK/Q6ij61LsH1OHdn54/8M6/GT/oTm/8AA+2/+OUf8M6/GT/oTm/8D7b/AOOV+h1FH1qXYPqcO7Pzx/4Z1+Mn/QnN/wCB9t/8co/4Z1+Mn/QnN/4H23/xyv0Ooo+tS7B9Th3Z+eP/AAzr8ZP+hOb/AMD7b/45R/wzr8ZP+hOb/wAD7b/45X6HUUfWpdg+pw7s/PH/AIZ1+Mn/AEJzf+B9t/8AHKP+GdfjJ/0Jzf8Agfbf/HK/Q6ij61LsH1OHdn54/wDDOvxk/wChOb/wPtv/AI5R/wAM6/GT/oTm/wDA+2/+OV+h1FH1qXYPqcO7Pzx/4Z1+Mn/QnN/4H23/AMco/wCGdfjJ/wBCc3/gfbf/AByv0Ooo+tS7B9Th3Z+eP/DOvxk/6E5v/A+2/wDjlH/DOvxk/wChOb/wPtv/AI5X6HUUfWpdg+pw7s/PH/hnX4yf9Cc3/gfbf/HKP+GdfjJ/0Jzf+B9t/wDHK/Q6ij61LsH1OHdn54/8M6/GT/oTm/8AA+2/+OUf8M6/GT/oTm/8D7b/AOOV+h1FH1qXYPqcO7Pzx/4Z1+Mn/QnN/wCB9t/8co/4Z1+Mn/QnN/4H23/xyv0Ooo+tS7B9Th3Z+eP/AAzr8ZP+hOb/AMD7b/45R/wzr8ZP+hOb/wAD7b/45X6HUUfWpdg+pw7s/PH/AIZ1+Mn/AEJzf+B9t/8AHKP+GdfjJ/0Jzf8Agfbf/HK/Q6ij61LsH1OHdn54/wDDOvxk/wChOb/wPtv/AI5R/wAM6/GT/oTm/wDA+2/+OV+h1FH1qXYPqcO7Pzx/4Z1+Mn/QnN/4H23/AMco/wCGdfjJ/wBCc3/gfbf/AByv0Ooo+tS7B9Th3Z+eP/DOvxk/6E5v/A+2/wDjlH/DOvxk/wChOb/wPtv/AI5X6HUUfWpdg+pw7s/PH/hnX4yf9Cc3/gfbf/HKP+GdfjJ/0Jzf+B9t/wDHK/Q6ij61LsH1OHdn54/8M6/GT/oTm/8AA+2/+OUV+h1FH1qXYPqcO7CqGp3U1vf6ZDHt2XE7RyZGeBGzcfiBV+qupWMV/EiSPLG8biSOSJtrowyMg/QkfjXMdZnNrM0N9cWxtnuXN4YIEjwMAQrIckn3NMg8Q28k8UgS5EcscW5SF2xl5GTJ753DB5x0q9a6PawPBIHmeWKVpvMd8s7su0lvw+nQVCnh7T1gmhHnFZYDA2X5C72fI9Dljz9KAKt34rsbdsGGRsb2OGUEorFdwBPzZIOAOeKfP4kjjE7fYbgxx3H2cSsyKjP9SeB7nvx1q0dFtlaBrea5tmhhEOYpMb0HIDcfXng8nmny6TC1tNbpPcQrNM0shRhkluo5BGKAM681u4hvlht7aSZ2uoYZEdkAQPGW+UjqeO5NX7DV4byWCKOGRZJEkZ1OP3WxtpDe+7I/A1H/AMI/Yqm2Jp4sNE6Mr8oY12rjI9ODnNLoenvb3V/fTxrFNdyhvLV9wRQMDn1Jyx+tACPraC5KrZztbi4+zfaMrt83OMYznGeM461X0W91S48NT35iMl43mNDE5XbkEhVGO3Hc596uf2La/bDceZPsM3nmDf8Au/M/vY65zzjOM84qeCwig037BDJNHHhgHV8OMknIP40dBmXbax9n0uS6nu/tjiUIyOi2zRHGdrBiMH/H8ao32vXk6yS6aXMU0Nm0QwoaPzZGDHnjOABzkA1q/wDCP224TNd3rXIff9oMg8w/KVx0xjBPanW/h+wghSJDNtRIEGXycRMWT9Sc0CGxa2vmxq1rcfZ2mNutyxXDSLkEYBz1BGcYzUEXiJ7qzSS20u78yWAzopZARHgYc89ycAdTiriaLarded5lwYxK0ywF/wB2shzlgMZzyT1xk5xTZNCtGgtoo5rmHyIPs4aOTDPHgfKxx7detLoPqVpdVnt/DGm6jJIC8v2fzmKZyHK7uB35PSiDxBFJqc6R75LdTbxp+7KMHkZgSd2OOBWj/Ztt/Z9rY/P5VsYzH83PyEFcn8KZfaTa3ck0sjTJJKI/mRsFDGxZSPfJNPqLoULrWrg6tbwWdtNKPMnikiG0b2QIQck8Dk1r6beR39jHdxK6q4PysOVIOCD9CCKzx4etVKPHd3qTJJJIJRKNxZwN2cjB6dMVpWNrDZWkdrbqRHGMDJyT6knuSeaAJqzPEL30dtE1n5wTzP35gRWlCYPKhuDzjPBOM4rTqtf2cV7GqySTx7W3BoZmjb81IoAoWGptcSRW1jm/RYkkmuZXEZwxIHAXlvlORgYxWdpPiGeDSbZtRtnYvaNNHIJAzSlWVSCMcEllxyfwrZj0awikhkgSWFoVCDy5WXcoOQGwfm5JPOep9aDoummCKBrfdHFC8CKWJGxsZH/jo5oAqPrlxDObOfTwt8zRiKJZ9yOH3YO7AxjY2eO3Gc1Um1u5/tGM/Z5Q1vFcie1jbfvdBGRg454bjjv0rUGh6f5Lxsszs7KxledzICv3cOTkYye/c+tKmi2CBdiyq6rIPMEzbzvxuJbOSTtHPtQBNpF59vsUucQjcSP3UvmLwfXA59scUtzfQ215Bbzh0E+VjlI+Qv8A3M9ie3rTrCzgsYTFbqwDOXYsxZmY9SSeSafeW0F5bSW1zGskUgwymgCJr+H+0l09A8k23fJsGREvYse2ew61aqrplhb6fbmG33ks255JGLPI3qzHkmrVABRRRQByltql+dWnKXVxcLDdTJNAYQIo4lUkEPt65A7nqeKuW+vXtxDG0WkjzWtxdNG1yBtjP3ecfeODx0461rxWdvHDPCiEJO7vIMnkt1qtcaLYTJCjJKgii8lTHMyEx/3SQeR9aBmIdemXUbi+ZXe1MVutpEsh+YygsCyhTzjqecY4BzV6HxC8ktpG1iYDOzKWnkKLkNjCkr8xIOQDtyKvzaPp8qyK0JUSeX9xypXZ9wrj7pHtSSaPZyLCsrXMiREMFe4dgxDbgWBPzc+tAjOXXftBj8yBoMXiQlBPiRc7v9Yu3gcZxznPWiXxJJDZi8l05lgmt5J7YiYFpAq7sMMfKSvI61oJotgs4nZZpZRIrh5JmcgrnaMk9BuPHvTF0DTBHJH5MjRvG0YRpWKxq33ggJ+XPtQPqV316SIXMdxZxQ3EJjwjXHysHzjkLnPyngA9KZoOqvqmqmVd6QPZI4iJ+6/mOrf+g1oXej2NzO08iSCZih8xJWVgUDAYIPHDMPxpdN0mx09g1pEUIj8sZct8u4t3PqxoEZR1KbT7y7m1e5uo/KEskUAjTyZY15GxsZLYxkEg5zxinJ4iuHVEXSZDPJOsKKXKodys2dzKOm054/OtBtE095pJJkmm3hxslmd0UMMNtUnAyCRxT4NJtIRFzPIYZPMjMs7uVO0r1J6YJ4oQGVfeIB/Z8ubWRJUjladY5sNEUcLjOO5PHHSrU2uNFbXd61mfsVszR+Z5nzu6ttwFx03cZz+FWpdH0+Vr1ng5vQouCGI3bRgfT8KR9GsHa43RyFLnd5sXmt5bE9TtzgH3HfmgDNPiSVYQz6cYj53ll5ZGSEfLkHeUB56cgcjrXRDpWdJotpJa/ZpZLySMk7g11IS4IwQxzyMdq0FUKoVQAAMADtQBWtb+G4up7XDxzwH5o3GCV7OPVT6/hRp19DfiV7dXaFH2LKR8shHUr6gHjPT0qPVdKs9SEf2lXDITho3KNtP3lJH8J7irkaJHGscaKiKAqqowAB2FADqKKKAI7qN5oGjjnkgY9JIwCy/TII/Sub0HVL9Us453lvnuYWnklldI1hRWCnGFGeo/LtXUVRh0mwiVVWH5VhaAAsSNjHLD8xQBkw+I0u5VhMDIy3ECgwzEqyyEgHJUZHynIHB7GmS+I5JNMeeawkgSWzkuITHcDeQhAI6fKfmBB5rTt9A02Bw6xys4aNgzzOx/d52dT0GTxT5NE02S1jtmgJijgeBRvbhGxuHX/ZFAFQa8y3ZSSy2WoumtTN5uTuC7s7cdOMdak0zWJ7u8topdP8iK6t2uIX84MdoK4DDHBIYHqatnS7I4/dE4uPtP3j/rMYz+XbpWdouiy2uqLeSLHDHFA0MUSXDygBmB43AbQNowBQgJLrX0g1ldPMKOGYoHSTJDBC+CMYHAPfPtUEXiSQwI8+mtG89vHPboswYvvYKFPA2nLL68H8Kvtoente/azHJ5nmGUDzW2BypUttzjJBNOk0XTpIkieElUtxbr87AhAQRg56gqDnrxQgIdCubye/1RLxPLMUyKsYk3qoMang4HXOelZlheajBp2mapcalJcJdOiTQyRoAA2eVKgHj3zxmt7TtPtrAzG3EhaZg8jSSM7MQAMkk+gFQWOh6fZyRvGkz+UCIllmeRY89doYkDjjigDPtPFH2hVlOnypbv5bCUlsBHYKCcqBnlTgE8E88Ulx4oEb7YbCWY4aTCliWjDlQRhTySrYBxx35rSh0WwitJrRVma3ljMZjeZ2VV9FBPy/hSyaPYt5BVZYjBGIkMUzISg/hODyPrQBm2GrXhurq0hhN3cNdTGNZJPLVI02cZwe7AYx3p3/CSSSRPNa6a0kcVot1KWmClQSwKgYOWGw+x9avzaLYSMX2yxyGR5PMjmZGywG7kHODgcdOKqN4dtJL93dStp9ljt0ijlZchSxIYDqDuHXPegYxvEFw1xst9N8yJrkWySGcLlygcEjHC46nr7GopfFQWOLy9PlkmMbSSxKSSuHKEKQp3HKtjOBx1rYGm2YcOIiCLj7QPmP8ArNu3P5dulQnRNP3RsizRMm75o5nQkM24gkHkZJODQIrLrszXfl/2ftgN21osrTclwuR8uOAcY9R6VY8L3l3qGiW95exxJLICf3bZBGfpxU/9mWeQfLORc/aR8x/1mMZ/+tUmn2cFhb/Z7YOsW4sFZywXPYZ6D2oAbdX8NteQW84dBPlY5SPkL/3CexPb1oa/h/tJdPQPJNt3ybBkRL2LHtnsOpqW8toLu2ktrmNZIpBhlPeotM0+3063MNvvYs255JGLPI3qzHkmgC1RRRQAVz39o3n9iXNx5371NRMKttHCeeEx/wB8nFdDWe2i2BvTdeXJuMglMfmt5ZcfxFM7c8DnHvQBny+IJNr+ZYtHA7XEMcizDcWiDZ4xwCEOD69qWHxDGlugkt3DgpkGTJ8sxeYZM454BH1FaD6RYPEsbQkqryyAbz96QMHP472/OlTSdPS5S4FuDIlv9mBJJ/d+mO/160DMmPxPLJb+YulSlnaJYhuKhvMbABZlABHUgZGO9OvNekEN/HPa+Q1sgLKtxiU8ryoK/d54b26CtKDRrGGJYlE7Ro6OivO7BChyoGTwB6UlzothcyyyXCzSmVSpDzMQoJBIUZ+XJA6elAijZa3dC7nS+t4UtxfvapKkn3MJuG4Y79M56mrF1d6hd+H47ywhkill2vtXaZBGTyV3cbtvIBpmsaGl3DPbwKqR3sqvdFpG4AIyUXpuOAM8evNad3aRXNsLdzKiAggxSNGy46YKkGjoPqc/DrVxFcxJDIb21W0nnlefEcwZGGVKhQARnGMd/bmW68Sva2lvcXVikfmqJGjE+6RUJABwF9++Bx1rQ/sPTtqL5cmVWRS3nNucSff3HOWzwefSkvdC027CiaOTAiWIhZmUMinKhgDzg+tAjNXxDdQG5W6tYnf7c9tbhHY5CruJbCkjA9AetSS+JJvsctzBpUjfZ7cT3CSSeWyZzhQCOT8pPbjH0rQm0WwlklkKzK8kom3JMylXxjcuD8pI4OOves/XdBe9UwW6oiSQCGSZ7qTeVyeqjh8ZONx6k0D0uXLfWPOu0s/sxE5uHiZd/wB1FXdv6dCCv4tWlO5jheRY3kKqSEXGW9hnvWfYaa0es3WpzLEHkjWGIIScIuTk5/iOR+Q61p0CKSarYtpZ1LzwtuB8xYEFT0Kkdd2eMdc8VZtZTPbxzNDJCXUNskGGX2PvVNtHsG1QaiYj5oO7buOwuOA5XpuA4z1rQoAKKKKAMrxFJfRxwNatcJAHP2h7dFeVVxwQrA5GeuAT6VCNcijtLh4912ltFAwl3AGYScZ4GB/npWjqFjDeqglkuEKE4MM7xnnsSpGaqTeH9Lk2AwuiKiR7ElZVYIcrkA4OD60AQprspnzJYbLY3b2ol84El1JAO3HQlfX8O9QR+JXW1gubrTWiS5g823CzBi5yo2ngbSS688j6VZsNBhhkluJiXma5mmjHmMUUuxwdvTdg4zim6V4csrfTYre6QzyC2ED7pWZQOM7AT8oJAPGOg9KAG3Gu3UEn2WTSwb3zo4xGs4KEOGIbdj/YIPH51Xg1i9a5dbyBUVNSNvH5M3YRbsN8vI/x9udWDR7GJlfbLJIsol8ySVncsAQMknJABPHTmlbR7FrprgxvvaUTEeY23ft27sZxnBoGZkXiZ/s6S3GmtGZrZJ7dFmDF9zKoU8Dacsvrwa0dM1Ga4nvILq1W2ktSu7bLvVgy5yDgfypl3o1m1mIorVJGjtvs8SySso2ZBAyMkHKg568U3w/pkti13NcMpluZAxUStJgBQBlm5Y/l6UCKreJHjtBdzaeUgmtpLi2ImBLhRuwwx8pI571NqOuPbXLW0NiZ5d8KIPMChjIHxzjgDZ+tTw6FpsYdRC7o0bRBHkZlRG+8qgnCg+1LbaHp8EgkVJnk3o++SZ3JKAheSewY0AN1Se7e8stPgm+yvcK7ySqAxUIFyq5GMksOSOgPFRzXt1YyfYYY5NSnihM8sk0ixnaSQANq4J4PYdOTV/ULG2vo0W4V8xtujdHKOh6ZDDBHFVpdDsJERW+05VChf7Q+91JyVZs5YZ9aBmIdalfU1uFuJVs2uYm2ntGbVnIx9QD9auW3iYzW0szWJhARHiMjsqOGOACSv3vYBvbNaX9j6f5wl+zgEOrgAnblUMY46Y2kjFRroVgtt9nH2ny1ZWjzcuTEV+7sOflxntQIow+JJLq1WSz08yyLDJLMjS7AgRiuASOSSpxwOnOKng15ZbV5/spG2W3jxv8A+eoQ56dt/wCOKg1Lw8v2ZbfTYI0GyRDI91KrAO2TnGd4yScEiraeH9PHks6ys0QiziVlV2jxtYqDgkYFCApx+J/M894dNuJokSRo2QMS2w45+XAzzjBPStjSrv7bYx3P7n58/wCql8xevY4H8qhj0eziM3ktcxLLuyqXDhVLHJKgHCnPpVmws4LK38m3UhdxYlmLFmJySSeSSaAGXF/Db30NrMHjM4/dSEfIzf3M/wB7HOO/aj7dCdS/s+MPJKE3yFRlYh23HsT2HWpL21gvbV7a5jEkTjkH9CPQ+9M02xt9PtvItwxySzu7bnkY9WYnkmgCzRRRQAVC91bpcG3aQCURmUr/ALAOM1NRQBXhvrSZrdY5lY3EZkhxn51GMn9R+dWKKKACiiigAooooAKKKKACiiigBvmD0b/vk0eYPRv++TTqKAG+YPRv++TR5g9G/wC+TTqKAG+YPRv++TR5g9G/75NOooAb5g9G/wC+TR5g9G/75NOooAb5g9G/75NHmD0b/vk06igBvmD0b/vk0eYPRv8Avk06igBvmD0b/vk0eYPRv++TTqKAG+YPRv8Avk0eYPRv++TTqKAG+YPRv++TR5g9G/75NOooAb5g9G/75NHmD0b/AL5NOooAb5g9G/75NHmD0b/vk06igBvmD0b/AL5NHmD0b/vk06igBvmD0b/vk0eYPRv++TTqKAG+YPRv++TR5g9G/wC+TTqKAG+YPRv++TR5g9G/75NOooAb5g9G/wC+TR5g9G/75NOooAb5g9G/75NHmD0b/vk06igBvmD0b/vk0eYPRv8Avk06igBvmD0b/vk0eYPRv++TTqKAG+YPRv8Avk0eYPRv++TTqKAG+YPRv++TR5g9G/75NOooAb5g9G/75NHmD0b/AL5NOooAb5g9G/75NHmD0b/vk06igBvmD0b/AL5NHmD0b/vk06igBvmD0b/vk0eYPRv++TTqKAG+YPRv++TR5g9G/wC+TTqKAG+YPRv++TR5g9G/75NOooAb5g9G/wC+TR5g9G/75NOooAb5g9G/75NHmD0b/vk06igBvmD0b/vk0eYPRv8Avk06igBvmD0b/vk0eYPRv++TTqKAG+YPRv8Avk0eYPRv++TTqKAG+YPRv++TR5g9G/75NOooAb5g9G/75NHmD0b/AL5NOooAb5g9G/75NHmD0b/vk06igBvmD0b/AL5NHmD0b/vk06igBvmD0b/vk0eYPRv++TTqKAG+YPRv++TR5g9G/wC+TTqKAG+YPRv++TR5g9G/75NOooAb5g9G/wC+TR5g9G/75NOooAb5g9G/75NHmD0b/vk06igBvmD0b/vk0eYPRv8Avk06igBvmD0b/vk0eYPRv++TTqKAG+YPRv8Avk0eYPRv++TTqKAG+YPRv++TR5g9G/75NOooAb5g9G/75NHmD0b/AL5NOooAb5g9G/75NHmD0b/vk06igBvmD0b/AL5NHmD0b/vk06igBvmD0b/vk0eYPRv++TTqKAG+YPRv++TR5g9G/wC+TTqKAG+YPRv++TR5g9G/75NOooAb5g9G/wC+TR5g9G/75NOooAb5g9G/75NHmD0b/vk06igBvmD0b/vk0eYPRv8Avk06igBvmD0b/vk0eYPRv++TTqKAG+YPRv8Avk0eYPRv++TTqKAG+YPRv++TR5g9G/75NOooAb5g9G/75NHmD0b/AL5NOooAb5g9G/75NHmD0b/vk06igBvmD0b/AL5NHmD0b/vk06igBvmD0b/vk0U6igAooooAhurq1tVDXVzDAGOAZHCgn8ag/tjSf+gpY/8AgQv+Ncv8TfFXhrwdNpmteKr+CysEE6hpFLF3KrhVUAkscHgUlv8AED4fz+E7PxJ/bWjWtpfW/nWwvJY4Xcem0nOcjGKAOp/tjSf+gpY/+BC/40DV9KYgDU7Ik8ACdf8AGvmPwN+1JHr3jSw0K/8ABWlWFrdXQge9OoAJCpP3zuQDH4ivffHWseGtN8JS3l5fadBBeYt7WUldssrj5FUjqT2oA6yikX7o+lL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P37cFjbXHgHRb6+UNaWmp5ly7KPmjYDO0Enp0GPqK+T7XVmXR9RvPDmgwQadps8bvI00vnAOSqlyGGRkY29Bnoa/Qn4p+HZPFHgi+0y2WI3gAntPNUFDMh3KrA9VbG0+zGvF/h98F/Dt9p3iG608NZeHvFmleRcWE3+u0q8jfLKueqq4OM8jb6GlYD5p1DUvFVnc6Na3Flb3kmtRRX9rDBB5LOZGKhf3W3d06Nmrfh6W11jxdYeHZbM2eoLrabre3u5PszSCQDdGhLKGznIwMjoRX15D8N9CD2GraLfaff63oPhptJ0/EilY5tpAmOCdpyT9MmuS+D3we03wr43sNMiX+0LvSUXUNd1V0wJbpgfJt4s9EXJkPckJn0oA+jKKKKYBXlXhzW9Ym/ag8VaDNqV1JpVt4ftJ4LNnJijkZ8M4XsT616rXz3rXim18C/tQ+Jtb1nSdensLzQbO3hmsNMluVLhiSMoCOlNbr5/kxO9vu/NHsPjnxv4d8GQWz65eSLNduUtLW3gee4uGAyQkaAs2B14wKq6P8R/B+q+Er7xRa6qRp2nMUvvMgkSa2cYyjxFd4bkcYyc8V4x8T5p9c8e+FfihajxvZeF5NKnsJbjSbNkvrGTzSdzwsjMEbGCQueB7ZswR3/hr4deMPGfw3i8Z6rq2p3dr9puddsczuiYD3EMBRS5VGxyOSvTil0d/61H1Vj1bwZ8UPCPivXpdB065vrbVUhM62moWE1pJJEDgugkUbl+lUNB+NHw/1zVIdL03VJ5b2Y3QEP2WQFBbhjIW4wo+RsZ+9jivKfCg1DVP2jfA+uRXnjPWNPOmXytf63pwtlDeWflRFjTYucfeHJ6E4rp/2bNHm0/4N+KfO0ua1vLrVdTdhJAUklGSEOCMkY6fpTasr+T/Ow0veS7tfkdFbfHz4ZT2um3a6zdLaagwRLlrCYQwuWIVZZNu2NjjoTnGD0rVub/Sx8dbTT28TayuotoLzLoyj/QXi83Hnk4x5meOvSvGRol8v7AR00aPdDUPsm77KLVvO3/bc52Y3Zxz06V21pZX3/DUPh+9azuvsy+BjE85ibYJPOB2lsYDe3WnbX7/yYW91v+t1/mbTfH74ZrYJftq14Lb7Q1vNKNPmZbZlcpmUhSIwSDjdjPUV03jf4ieE/B1lYXWs6kxOpHFhBawvcTXXAOY0jBLDBBz05FeK+AtGvI/2QPG1jNpNyl5O+quLd7ZhLIxdthCkZJ4GOOwqdv7Q8HeMPhr481bQNW1DRIvCEelzvaWbzy6fcFVbc0ajcAR8pIGetT2Xp+Kf+X4k3/X8Gev+CfiV4S8Za5eaNoF9NcXllbpcXCPbPF5auSArbgCHBBBU8im/G3VvEGhfCnxDq/hdN2rWtoZIDsDlACN7hTwSq7mA9q86+Eepf2x+01471NdKutMSfRbBkiuo/LmZecO6dVLAZwecYzjpW7+0ra6xc6T4ckh03UdW8NQaskviKw09S01xagHA2Dl0DYLKOoxSkvdXn/nYqL95+X+VzE+CWv6jfePpl0PxlrPi3wYdHSe91HVdpSC/ZgRHFIFUfdJ3IMhenWvbNVtWv9KurOO7ntGuIXjW4gbEkRYEB1PZhnI96+Q/G9vO66rbfD7RPFUHwy1maB/EVs2jSRraHzk3tZxvhzuA+dVXA6+mPr7TpLeXT7aSzObZolMXBHyY44PI49ap6x/r+vTyJ2f9f16nzfceE/FMXx5tPh8Pi348OnzaA+ptOb9fNEgl2bc7cbce2a9Mufih4H8EhPDOreItU1O40mJIdRvzZy3IgOPvXMsaFEY9TnH4Vl31neH9r3Tr4WlwbQeD5YzcCJvLD/aM7d2MZx2zmvKtO0OTw1feLPC/jTUPibZNqGq3c8KaFaG4s9UgmOQQVif5yDtYMR2pX91fP82W0rv5fkfRHi74ieGPDMFjJeXF5dtfxGe0i06ylu3mjGMuBErfL8w5PHNP0f4h+DdV8EzeNLXXbddDt932i5mzH5LKcMrqwBVgcDBGeR615Lr95r/hDUvCXg6zm8Y6L4NTQY1gvNP0pby/luc4W3lby3EZC46L174rhdD8H+KtS+C/i63t9F1a8ubPx5/acun3qbbjULeMoXU8BXY9fl4JXin3/rrb/gitt/XS57JrvxQ8O+Lvh34xTwxdarFdW2g3V1DNLYz2odBGwEkTuo3AHHIOay/g/wDGDwha+B/BGha3rt0+q3thbwNdzQTPC1yUH7trggoZMnkFsg9cVpa3470/xz8NPF+n6LoHiS2ni8P3W9b3SZbcI5jKiEFh8z+y5HHWuA8c6Nff8Mf+BrG10m6+2QTaVI0Eds3mxtvBdioGQeSSfc04rW3mvzYPWK+f5I9Xt9Z0a0+MXiSOTxPrc13Z6JFc3OkOpNnbxAk+bHxy57jPrVO0+PPwzuY9KmXWLlLfU2VIrl7GYQRuxwqSSbdqOf7pOR1OK5m7sL8/tD/EW6FjdG3m8GRxRS+S2yR+flVsYJ9hzXK3+iXn/DBtlpq6Pdfb1tYHNqLZvOD/AGsEnZjdnv0qE/6+bKlFXsv60R7h47+JPhPwXf2em6zeXD6jeKXgsrO0kuZ2QHBfZGpIUep96n8CePvC/jifVIvDV+17/Zkkcdy/lMihnXcACwGeOvoQQea8u1C9uvAP7QF54t13QdZv9H1vQrWzs72wsXujayxn5omVAWXceenJ/HFr9nC5e9+I3xYvH02XTTPrNvJ9mlADx5hz84HAY9SOxJBpr/P87EP/AC/K5P8AtO6pqVnfeAtOtPFd/wCGbPVNcNtf3lpciArEYycljwADzzxWx4WvvD/w/wDBuv8Aia9+JWreMdLtdj3M9xeJem1xxtQRDjO4Ej2Fc3+1jDate/D271TRbvV9ItdeMuowQWTXWYfKOdyKDkVi+NNR8Ga7+z98QNK+HXg7UtJYWsbzW/8AYcloZ3Z1AKrtG84XnHTildqMrf1og+0v66s9Q0f4w+AdV8T2Ph201ab7XqC/6FJJaSpBctjJSOUrsdh6AnnjrXn2gfEfTfCXxg+Kn/CTarqU1tFd2f2OzijmumjQQZkZIkB2oMgs2AOmTV/4p6XcNofwcW102Zms9f07eIoCTAghIbOB8qjAznAq98JtNmi+OfxbvrnT5Y0uLixWGeSEhZU8g7grEYYZ64pvST8r/oSneMfO36nbSfEbwevgi08Zx6qbjRr0qltLb28kryuSQEWNVLFsgjGOMGq/hX4n+EPEljrFxp15dRy6NEZtQtLqzkt7mBApbcYnAbBAOMCvCvBWp+NPCPwF8PR6XY6tp1rJ4ku49WurbSzcXVjamWQh44WU9TgZ2nAPTmrfg2y1Ob4mfEXUCviq+trzwZi2vNatPLnuDhsAKqKB7KQGx1HNTKWja/rS5aW1/wCtbHqNl8dvhrdtpJj1i5WHVSiQXL2MqwLI/wB2N5NuxHP90nI74rf8e/Efwn4JubWy1u+mbULtS1vY2dtJc3MqjqwjjBbHueK8R17Rb0/sNaJpsekXRvo4LJzbLbN5qv8AaVLHYBuB5JPHrXT6vdXPw++P2seM9f0HV9R0TW9Jtba01CwsnujZPF9+J1QFlDH5sgcn8cW97ef6CW1/L9T0PUfid4O0/wAK6b4kutQnW11RiljALSVrq4cEgosAXzCwwcjHFQ2/xW8FXHgrV/FseoXH2DRjjUontZEubVuPleFgHB5HavLfjJDqWr+LvBHxJhtfGmn+Ho7O6trk6Xa7dQsDIfllaEqzBWA5wM4x61leIvDumXXwZ+J+veHW8datfatYwQyza5aMkl2YyNpiTy1dsA4J21Mm0m/UpLVL0PWbf43fDWXVU099fNuZLZriGe4tpI4JlUZYRyFdrkDspPPAya1/AfxI8J+NbzULHQ7y4+26dg3Vrd2sltMit919kgB2n1rzX4m6LJPJ8DoY9Jklis9WtvOVbYssCCAfeAHygEDrjkCrGuaHqeo/tHeLY7GGe2GoeAjaxXnlsI/PaUqvz4xuGRx1xVPr8/wV/wDgEx1/D8XY6+3+M3w9uNci0uPWJis1z9kivjZzCyknzjy1uNvlls8dcVL4j+LngnQNf1XQdQvL06npccUk9rb2Ms0jrIu4FFRSWwBkkcL3xXgPg3w7p974N0n4e+L5/izb6lbvFb3GiwWe6yV0kGJI5BEUEQOG3F84z1r1z4fadcQ/tNfEa+msp1hfTtNjguZIiFfEZ3BXIweQM49BSe6Xr+Qd/wCuo/4mfG3RtF+EC+OvCYOtLdkpZH7NKYVcMAwmIGYsc/exk4Heu98A+J7Txd4bg1mzt763RzsZLuzktn3ADJCOAdvPB6Gvnq28Na3efst/EnRbDRr03kniG9ltrQQMryRrcRtlFIyRtUkY69q+gPhr4htPE3g+y1KytdQto1QQtHfWj28gZVAb5XAOM8Z6HHFEdbv0f3oJaWXqec69rHjL4jfFLWvBHhPxDL4X0Hw4ka6rqVtEr3VxcSDcIoy3CADqeuRXaeE9Gm+Hmi6te+JviBqmtaYiif7RrLJm0RQd3zgDIPHX046153eTa58IPi/4n8RS+GtV1zwf4qaK6kuNLgM81jcou1g8Y5KtknI9vpU3xZ1K/wDi/wDBbxBaeEfD/iO3ktZraZI7+yNo1+qSB3SIPyxwvcdcCpTtG6+Y2ve/I73wf8VPBnirW00XTb28ivpojNax3thNbfa4x1eEyKBIO/Hbmse7+PPw2tba6uJdUvjHZ3klpdmPTppPs7I21mk2qdiZ4DHGcHGcVxPw90/w94o8d+Hb99U+Kt/qWjvJcRx63ZmK3snMeGWRzEoOR8uFJzS/CvR7mL4GfFS3uNKnjuLvVdbZY5Ldg8wKHYQCMsD2x+FU9E35f5Erdf13Om+LvxotfBureErXTbKfUrbWriKSa5is5pkNo4JzCUGJJDjhBk4OcVueIPjJ4E8PvaprV9eWEl1pQ1WKOaylVzCW2hduMiQnjZjPtXk+vWeraf8AB34Ja7Jo+qXMHh++srnU4re1eSeCIREFjGBu4PtXWSQrr37U3hXxIulXhsD4QkmgmubR08mRpTgNuHyPtY8HBGarl1cfN/lclSdlLyX5nZ+Ifi14J0Q2cdzeXtzcXVol6ttZWE1zNFbuMrJIkakxrg/xYrq/DutaX4i0S11rRL6K+0+7j8yCeI/K6/054IPIIr518U6Xe+F/jX4u1PxBqXj7StL11refT9Q8OQGeKQJHsMMoWN2VlPTgDBNex/A7w/pfhv4d2dlo8euRWc0stykesoEulLuSdygDbk/MBjPNJWav/XoW9HY7eiiikAUySaGN445JUR5W2xqzAFzgnA9TgE/QGn1yXxAt9UuNU8Lf2TJDDcJqjt5s1u00cY+yzgllVlPOcZ3Dkj6UAdVHNDI8iRyo7RNtkVWBKNgHB9Dgg/Qin15SG1rT9W1Ndbvp4LG41sm/vtNtpIcqLKDygOXZULAgsD1UDIziq93P4un0y7m/tTW4Xs9DubqzZYtrzSJcP5DSLt5YxqmUxznkUL+vuuFv6+dj16ivK9fuvE+lnULG31C/ksRfWhmu7gOzQwyQuZMMg3BfMVAdv3d56Dp3Xgj7d/wi9mdQv/t85DH7R5TRl03HZkMAchcDJHOM96dhXNqis3VLm7sJ1vNvnWAXE6Kvzxf9NB/eHqOvcelGmXV1qFwbxR5On7cQqy/PN/tnP3V9B1PU9qQzSooooAKq2+padcTeTb39rNLz8kcys3HsDVquUvreddQvxaCS2aW+tU82JMMEKqGwcfXmgDq6K4u+vtSj1eSG2e9Cos0LK5ZjhYWKv93aMsAQcknP4VLO2pW8UkR1G6Cva28zSTbvvliHUMqkpkAdBxQOx1T3Vul0lq0yCeRSyR5+YgdTipa4xvtnnSajAuoxSNp9uGDku6qZGDnGOWC5I475xUyNe3N1FbWl/qH9nvdqqznO8r5Tl13EZ27gvPqSKBHW0xZY2maFXBkQBmXuAc4P6GuVgh1Ka4t/M1DUVSea6SQA42qrHZjjjoOe9RxXOsXC2yvPdxmSOy8xkXBBYv5nbgnAz6UDsdjTLiaG3haa4ljijX7zuwVR9Sa5QXF5HKLa9u9QitIprhEmRSXdlZfLDEDJ4LY9cd6nma6vPAdjJzcXMgtWJkGdzeYhJbH60COkt5obiJZreWOWNujowYH8RRNNFCoaaRUBYICxxlicAfiTXH6lb6np8/li6W1jujJO0kEbhFm+UKoCgnoM4P3jn6Ut9JdTXqRXk9410moW+yFIyIjEGQ7+mOuTnOQeKAOyorh11LVnubtoTepG8Bd1Ks7w4lUNjKgBghY7Vz0HWpo72YzXMcd/qD6el3EskxBMiRmIng4zgvjn3oHY7KiuP+1XmyNbu71GKyxObeZEPmSkMPL38Z6ZxkDPenaRd6nLJp1m9xM/2yCG7Mp6qiqPMXPu2z/vs0COuopGyVIBwcdfSsM6teWX+gXlq9xqB4tjEuEuR/ez0TH8QPTqM5oA3aKgsEuktUW8mSWfkuyLtXJ7Aeg6VPQAUUUj7th2AFscAnAzQAtFULWTWGNh9qtLNA8JN75c7N5UmBhUyo3rndydvQcc1PprXr2UbajDBDdHO9IZC6Dk4wxAJ4x2oAsUUUUAU9W1XS9JgWfVdSs7CJ22K9zOsSs2M4BYjnAP5U6bUbCHT11CS8gW0cIVn3jYwcgKQehySMeuRXHfFmaS1uvDN4lxbWqxahJvnubJ7mKMG2lHzIhB5JAByOTXOeMLy51FLyKa81Nn+0ac2mW1pbOtvcW5eBnk27T/AB787jlAq9M8i1YPQ9Ytrq3uQzQTJIFdo22noynDD6g8VNXlmnx31x490XUtWuNVVYr/AFi1iO6RY8faF8lGA4wUVsZ4IUV6nR0QdWgooooAq6hqNnYy2kd1MI3vJxbwA/xOVLY/JTVqvONbhhtdb1iB4dZ1o29uLmEmWV/sbsS2AQw4BRCNuXAJ6iuv8GwrF4etZV1C7v8A7Qgn865kLsd4zgZ6AZwB/M81EZXOirRUIqSf9bmmLq2N41kLiE3SxiUw7xvCEkBtvXGQRn2pbaeG5hWa3mjmibO142DKcHB5HvXBeItLvm+It74h0u3dtQ07TLUwjGBdRmW4823z0+YbSPRghrl/D17fR+E9OjubrXdJtm0ySfTltrZ1eS6aeUlHXaTuC+ViNuDubg44voYPex7SCMkZGR1qraajY3d3dWtrdRTT2jBbhEbJjYjIB9DjtXFfD+2vIPHPiCfVmvI9QvLaynaFpHMP+pVZCg+7w4I46fjWNZW9zo4mS4vtas9IutevmvrhJJGdACfKAOCURjnLLjJCjPNO1nYXS56Ve6vpdlcG3u7+3gmCxsUdwDh38tD+LkKPfir1eLXkWtXlxFPfQ307mCwVJZYCskkS6vmNnAAw3lBWYYGOSQK2Fn1/UL37Jb6rrEGuT3N3DfW5Rhb2sG2URSJldowRCVYElsnOecLon6jtqeosQoLHgDrUdrcQ3VtFc28iywyoHjdTkMpGQRXmGh6z4r1PV7KSf+0ba21bbdLG0RUWqWysssZ448yTyzg9QTiqNld+LJPDratLqOsi6s9M0iaKHaQskrj9/vXb8+QfmHbrweaaQj2GivL9P1XUT4w0aK51TV0v7jWbuG/snQi3SFYpzEoyuMYWNgQctyTnt6hS6B1Coby7tbO2a5uriKCFPvPI4VR+J4qavN4tpvUN1qF7aLa+ckcSaTLKySGaQlwxRk5UpyATgHBGTmJSsbUaXtL+R3eh6rY61psWoafN5sEoyMgqyn0YHkH2NLquq6XpMSzapqVnYRudqvczrGGPoCxFZvgm1ZNLGo3U81zf3qq1zNLAYC5UbRiP+EYHfnnmsH4lSwadqtrrFtIX1aK1kjgs5bCS4hvUJBMQKqdkhIGCD35DDpSexNSKUmo/1/X9WO2tru2uXnS3njla3k8uYK2dj7Q20+hwyn8RU1eYmPWLPW9R1i2k1OFpPEtrG1ogzE0MkFukmRjDdT82eCvBHNYlvrniq+bUI7O51a1juobGVSwklktZXvVSVMvGqhhGSGVRtGPxLWtl/W1zN/199j2mivMrB/Ekfj8aZLrVxDDaXMcdvFcRzSG7tBEpZiQPLZi2/Lk5UqBx0PptHS4dQooooAKKKKACvKfj58P9f8UeHWHhbUGgkEpmudPyEW7JUqdr9UfB+jd/WvVqKTV1YunNwkpLofFPwl+EPjyfxWr2cdzoQtZlW4vZw+2IKwJQI/EjcDplfU19l6VYx2Fr5KM8jsS8sr8vK56s3v8AoOgq3RWdGl7OPLe5vi8XUxU+epa/kkvyCiiitTlCiiigAooooAKKKKACiiigArlfHfhzxHrU1pceHPHF94ZmgV1cRWkVzFOGxyySDqMcEEdTXVUUAcX8M/h7aeDJ9V1KbVr/AF3XdYkWTUNTvdvmS7RhFVVACIAThRXaUUUAFFFFABRRRQAUUUUAFFFFABRRRQBxvjjwt4q1jVI73w58QtQ8NL5Ahlt0sYbmJ+Sd4Egyr84yD2HFTfDHwJpvgPSLq1tLy81G9v7przUNQvHDT3UzdWYgAD2A6V1lFC0BhRRRQAUUUUAFFFFABRRRQAUUUUAFFFFABRRRQAUUUUAFFFFABRRRQAUUUUAFFFFABRRRQAVgeK/FMHh2W3jm0fXNQM6swOnWD3ATGPvFeh54/Gt+ik720NKUoRleauvuOF/4WZZf9Cn40/8ABHLR/wALMsv+hT8af+COWu6oqOWff8Dp9thf+fT/APAv+AcL/wALMsv+hT8af+COWuq8ParHrWlRahHZ31mshYCG9tzDKuCRyh5HTj2rQopxUluzKrUoyjanCz9b/oFFFFWc4UUUUAFFFFABRRRQAUUUUAFFFFAFXULGG+VVmkuFUZBEUzR7geoO0jNTwxRwwpDCgSNFCqoHAA6Cn0UAFFFFADLiJZ4WiZpFDDBKOVYfQjkVDYWVvZI6wB8yNvkd3Ls5xjJJ5PAAqzRQBV1CwhvlCzvcBQCCsczIGB6g7SM0ttYWtvcNcRRkOyLGMsSFQdFUdFHsKs0UAFFFFABRRRQAUUUUAFFFFABRRRQAUUUUAFFFFABRRRQAAAZwAM9aAAowAAPQUUUAFFFFABRRRQAUUUUAFFFFAGTB4f0+PWv7XY3c90pcxefdSSJCW+95aMSq5HHA6cdK1qKKACiiigAooooAKKKKACiiigAooooAK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PLj/ALi/lQA6im+XH/cX8qPLj/uL+VADqKb5cf8AcX8qKAHUUVQ1awuL3y/I1e+0/ZnP2YRHfn13o3T2x1pMqKTdm7DtK1Bb9rxViZPsty1ucnO4gA5/WrtcT4X0W+kl1jb4o1hNupyA7Vt/mO1OTmLr9K7VRhQMk4HU96Iu6RriKcYTtF3+/wDUqRappktn9sj1G0e283yfOWZSnmb9mzdnG7f8uOueOtXK8S/sfVdJ8K2f2TTruS01bWYWvbdIWLW866iGE+3GQrRrhj7I3cmtWBfGOo6lrK/21d2moJ9s22i21wFKqx+z7XJ8oDAQ5UZYFgc84fQxa1PWKK838J3/AIm1LxPaNdjU4LC/zrCpNGyCCLY0S2rccHJjkKnnO70r0G9tluodnmPG6nckiHlGHQ//AFu9Aieis63t72edJdRaMCE/u44idrt/fP8ARe3v20aAKGu6tZ6Np8l5eSKqqpKpuUNIQM7VBIyazE8UCK6gi1TTLjTI5GMRnuHRY1kAZtuSfmG1c7hkcgdai8Zt9l1PS9Ult5WtLUSmeaNPM2KQvBU8AEgNu5I2ADrXOSwzW1ndWpkSW5kjaycWspu3uLoAuZGVsCM7Vf3+b/ZFZSk0z0KOHpygm+v9fhv1+R6UDkZHIrO0rXdE1aeaDS9Y0++lgOJkt7lJGj5x8wUnHIxzVjSo2h0y1haEQskKKYw5fYQo43Hk49T1rynRtK1vT/B1tr17CfMs4Z7W1t7OCSG4SOe4XfJK43NhVG7CLnGSOcY1OBo9foryDR9Q1ySGOHXbvxBDpkU98ltPaxXAkldXQwBiQZCuwvt38Nj5s4AqPRr3xZqL+HjNrV5ZrLpmnTWsrWs8wuXZQZy/lnYWPQiTgAhhjrQtRHsTEKpZjgAZJqKxure+soby0mWa3njWSKRTkOpGQR+Fcj48muF1uyhup9Xt9Ke0mKtpyyFnusrsVygJxt3EA/KTnOcAVx/hkeKBceH9Pmv7zSYobDTRaRNZ3DCVfLXz1fYRHuzuU+YPlGCMULUHoexqysMqwYZIyDnmqcuradDeLZy3caTvMsCoeC0hQuFHqdqk/hXk0K3uj+E5NHs01+K4fVdSaSYzXbeU/myPCBtBZt6srDBCkg7iTwbNlN4k1K50i61NdRWRb2ym3NbMRAW0qQyMFx2kY5H97jrxQv8AL8Qen4/geu0VyPwtuLybRrmO8+2zPDOF+2TySst18ikuiygMgzkFMYByASK66gDlR41t3eXydJvJUjleLf8AaLVNxRip4aUMOQeoFTWPi2C51O0sJNNurd7p2jjdp7d13BGbkRyMRwp5xXnq6tpttaaxZy2mkS3L3FwsMkpgSSJjI2Sd3zFstkZ/u/StLw3qGnXvibSlhi0qOdLwCFbXyi5QW84diU5wfkPPrWEJttant1cDCMJPl2T/AC9T1KWRIo2kkdURAWZmOAAOpJpttPDc28dxbTRzQyoHjkjYMrqRkEEcEEd6534jNqM2iRaTpNqLi61K4S3IdmSNYuXlLuqttBRWXODywrltHt/EButP8M3yXemQ22qXAl/s6aTymtXgeSJRLtU4Vjs4AIKAVseIen1BYXtrfQtNZzpPGsrxMyHIDoxVl+oYEfhXj17rXixdK0hQmtLqNqsJEjLOftQ+1tG4ZEXYSI1BYyHo4IHer8T69pFqsVm15AdZ1LUtOiQggQTPeSvFcAHoBH5pz3wlMHo7Hqc13bwtEskyq0svlIOuXwTj64BqavJtPtNU0bWL630s6wbmTxR5kqzSzPHJbtauUJLZXYXABI7gA9BUst1dHwTBcx6tr39qCWJtUguRdRtLLsbdCrIh8kbuhjG35VHIPJfS47a2PVKKq6RJJNpNnNLBPBI8CM0U5zIhKjKse7DoferVDEgooooAKKKKACiiigAooooAKKKKACiiigAooooAKKKKACiiigAooooAKKKKACiiigAooooAKKKKACiiigAooooAKKKKACiiigAooooAKKKKACiiigAooooAKKKKACiiigAooooAKKKKACiiigAooooAKKKKACiiigAooooAKKKKACob67tbCzlvL65htbaFS0s0zhERfUk8AVNXNfFGC6ufAOrQWcRluHiURpsLZbeuMgckeuKBrc29L1LT9VtBeaZfW19bklRLbyrIhI6jKnFPF3bG/axEyG6WITNFn5ghJAb6ZBH4VwstnqfhrXrLWr+5aSPUdQdtTGn2snkp/oxjiBQbmI3KMse5HTiuXgm1N44r/VJfE9veS+HwIHt4JRI9yLiYojFRndgr8rfKQeeKP6/AX9fieuR6rp0l69lHdxtcJMYGjHJWTyxJtPodhB+hqaW8tYryCzkmRbi4V2ijJ5cLjcR9Mj868wtR4kg1y5aR72wkudQka7nht2dARpMfz7QMOBKOB3Zcdabolnf63faFHctrUMcH26OS9S5nzPmOHDpJIBJGpbPy8YKsASOqXUOx6xUFxeW1vcW9vNMiS3LlIEJ5dgpYgfgpP4V5Np954zv7vRF1DVLzTZGsbF4WaynfzpST5+8R4TdwARIMAHcMcmr2jtfXfjHw/NfNrcmpRaleHUIpY5PstuvlTCPbkbAuCoUqfmzzk0wPRp9W0uDUotNm1KzivphmK2eZRK49lJyeh/Kp1ubdrp7VZ4muI1DvEHBdVOcEjqAcH8q4nxbqWn3viu30C7jltIre5tbqWcWMrtcSK4eNEdUKgAhdzE8Z28ZJDbvyPDfjfxLrcGmhI5NHtWzHFtFzcma4AXdj5nJZB6/MKENo7RtQsV+9e2w/feRzKv8Arf7nX73t1pkeraXJqb6XHqVm9/Gu57ZZlMqj1K5yOo/OuL1/w2troHhpZLNb3UrXWLSWa5EW9w7zq87g4yoJySfSm3+uaRP4zM1/5unw6DNPKgNlKGuJRCweQybdgQKWwMnccHjABVxHZahrmi6exW/1awtGDiMia4RCHIyF5PXBBx6GpZtU02HUYdOm1C0jvZ13RW7TKJJB6qucnoenpXn+rXX9m+G4LPUrdodQ8RC4nvLtrKS4W1VwoZMIpywQoiqcA7CT0was1kqz3Wk2lneSXF1qOmXOmXDWzkfZYlg+YuRhSojlyCQct0+blrcGek2OraXfXU9rZalZ3M9ucTxRTK7RH0YA5H41Pa3Nvdw+da3EU8W4rvjcMuQSCMjuCCD7iuF8NXeleJfFM9zNbvB5dpPZQ2ElhLHmFpB5jSsyBSWKrhQTgE8kk41vhZZnT/CRtPshtFTUb/y4vL2BUN3KVwvYYII9sULYGdTSMwVSzEAAZJPalrhfEWvWuoa3Potws5tYTsS0jX59UlGN0anp5akjdnHvhQczKVjajRlVdl0/r+v8jS0/xlZ32vx6db2ztBK/lxXBcAyHYXDqh5MRCsA44JHpzW9qmo6fpVm15ql9bWNspAaa4lWNAScAZY45NZ+haO8NydW1PypdTkj8sbB8ltH1EUft6nqx56YAyfi156+GrSa3cxtDqlpIZfsr3AjUSqSxjTlgPahXtqOt7NytTWlvxOki1TTZtJOrQX9tNp4jaU3McgePYuctuHBAwfyp9rfWd0WFvcI+1lU49SoYD3+Ug15f4wvbvUdIvI577WZreXQpf7PbTLGaFbq6zKJA0eCQcCPCudpBY89Qy8s7+41TTJ9S/thbLTtfttnlNMojibTQuQE5K+a2CegLMD1NWjnf9fceuUUUUhhRXIr40N40qaPpf21reaSG533UcIjdXK7ct94/LkgdAR60VPOjp+qVVukvml+p11FN3P8A88z+Yo3P/wA8z+YqjmCOOOPd5capubc20YyfU+9Opu5/+eZ/MUbn/wCeZ/MUAOopu5/+eZ/MUbn/AOeZ/MUAOopu5/8AnmfzFG5/+eZ/MUAOopu5/wDnmfzFG5/+eZ/MUAJPFFPC8M0aSxuCrI6gqw9CD1qnZ6LpFnNFNa6bawywx+XE6xAFFyTgHtyT+Zq7uf8A55n8xRuf/nmfzFFilKSVkx1FN3P/AM8z+Yo3P/zzP5igkoa5otjrMSxXxu/LAIKw3csIdT1VtjDcD6HNXreGK3t47eCNIoolCIiDCqoGAAOwxS7n/wCeZ/MUbn/55n8xQA6im7n/AOeZ/MUbn/55n8xQA6im7n/55n8xRuf/AJ5n8xQA6im7n/55n8xRuf8A55n8xQA6im7n/wCeZ/MUbn/55n8xQA6im7n/AOeZ/MUbn/55n8xQA6qc+l2U+rW+qTRs91boyQlpGKx7upC52hiMjdjOOM4q1uf/AJ5n8xRuf/nmfzFADqKbuf8A55n8xRuf/nmfzFADqKbuf/nmfzFG5/8AnmfzFADqKbuf/nmfzFG5/wDnmfzFADqKbuf/AJ5n8xRuf/nmfzFADqKbuf8A55n8xRuf/nmfzFADqKbuf/nmfzFG5/8AnmfzFADqKbuf/nmfzFG5/wDnmfzFADqKbuf/AJ5n8xRuf/nmfzFADqKbuf8A55n8xRuf/nmfzFADqKbuf/nmfzFG5/8AnmfzFADqKbuf/nmfzFG5/wDnmfzFADqKbuf/AJ5n8xRuf/nmfzFADqKbuf8A55n8xRuf/nmfzFADqKbuf/nmfzFG5/8AnmfzFADqKbuf/nmfzFG5/wDnmfzFADqKbuf/AJ5n8xRuf/nmfzFADqK4L4wfFjwv8K7HT7zxUmoeVqErxQfZIBKdygE55GODXDaB+1Z8Kda1aDTbZ9bilmbAeezVI19yxfigD3aisCDxbpU9ubiHzpIRGJN6gEbT071iaB8VPC+uabdahYi+MFrctbSb4QDvXGcDPTkUm0lcpRb6HdUVw1x8UvDUDhHi1Ik+kAP9ayr343+DbOUxz2+srjuLQEfnurP21P8AmNPq1X+Vnp1FeO2n7R3w6udWfTIxrInUL1svlJJwADu6813eleO/DmqXTWtjerLMv3kDKSP1rRNPYzlCUPiR09FeceIfjN4O0PWJ9Kvv7R+0QEBzHbhlzjPB3e9dhpviGx1CwgvrdZvJnjEiblAOCMjIzTsKzNeiuZuvG2kWyXTyRXhFt/rNsYP5c81iWPxf8IXl/bWUbXyzXL+XGHgABbGcHn2quSVr2OVYyg6ipqa5nsj0GivN9d+MWg6NeXFvd6D4nYQDLSxaeGjYY6q27msXw1+0V4F8Q60NJ07TvEpuc8+Zp4RV+pL1nzx7nZ7OXY9ioryb4gftA+AfA89vDrg1cPOpZPItQ/A/4FVuH46eAZ9PgvILq7l863FwsIiUShCMj5SwPI9Kp6bmcHz/AA6np1FeFzftUfC6Jyki6+GHUfYB/wDFU1P2rPha7BVXX8n/AKcB/wDFUrovkl2PdqK8Utf2m/hrcy+XGmuhv9qyA/8AZqqP+1T8MxcTwpa+JZTA4jkZNOBVSenO6jmQ/Zy7Hu1FeXeI/jt4F8P+GLTxDqn9qQ213jyo/swMp/4DurA8M/tR/C7xBrlro9i2tJc3LbIzNZBFJ9Cd1Ppclpp2PcKK8l8VftA+BPDd/LZahDrbSxY3mGzDgZ991bvgv4r+GPFvh467pMWpCzEjR5mgCNkdeN1Tzxte5Xsp3tY72ivOPGXxn8G+E7RLrWP7SRHdVAjtwx56H73SuPvv2rPhfZymK4h8RK4OCP7PH/xVEZRlswlTlHdHu9FeAr+1t8KWYgR+IiQM/wDIPH/xdeqaT470jVNEt9Wtbe/MNxAJ40eELIVIzjbnr7U3JLcSi27JHVUV4nrH7TPw80m6e2vrHxLHIjFGH9ndD6ferOP7Wvwq8zZ5XiPd/wBg8f8AxdCdxOLW6PfaK840f4yeF9W0QatZafrrwmMyBGstshA9FLcmn+BPjD4T8Z6TqGpaRDqiQ6fdLaTrc23luJGUsMDJ4wKSnF7MqcJQV5I9Eorlj460X+7d/wDfsf41ma78VvC+jJG95HqO2QkApAG/PmndGXPHud5RXl3/AAvbwP8A3dV/8BR/8VWLqn7Tnw0028a0uF1zzFAJ22QI5/4FRdApxfU9rorwoftU/C4nAXXyf+vAf/FUv/DVPwu/u69/4Aj/AOKouO57pRXiFn+1F8Mbq5S3j/twO5wu6xAGf++qs6n+0p8ONPVWuF1oAnHy2YP4/e6UueN7XKs7XPZqK8ntf2gPh/dRLLbvqkiMMgi2HT/vqnH4++Aw20/2rn/r1H/xVHMu5HPHuerUV5X/AML78B+uqf8AgMP/AIqlHx58C4zjVf8AwFH/AMVRzLuHPHuep0jqrjDKGGQcEZ5HSvLR8ePApGQNV/8AAUf/ABVL/wAL28Df3dV/8BR/8VRzx7hzx7nqVI6q6FHUMp6gjINeXH47+Bv7uq/+Ao/+KprfHrwIoO4aqMf9Oo/+Ko549w549z1SivH7j9oz4cW+PNk1UZ/6dR/8VWbJ+1N8LkYr/wAT1sdxYjH/AKFT5kPmR7lRXhiftT/DCSRY44/EDuxwqrYAkn/vqugj+O/gd0DeXq65GcNajI/8eockg5kep1Ss9J0uzu5ry10+1huZ2ZpZkiAdyTk5bqea85l+PHgaOJpGTViFGTi1Gf8A0Kujl+IWir4Pi8VR2mpz2EsAnVYoA0u0jP3c0nKJUJNpqLOworz/AMB/F3wn41tzNoa6kygkMJrfYVI7HnrXVjXbM/wS/kP8aSnF7Mp05LdGrRWV/btn/cl/If40v9uWeM7ZfyH+NVzIXJLsalFY134k0+1hEk3mDLBVUAbmJ7AZrmNd+LXhvRoZJryz1cxx53lLdTtx6/NUucVuw5JWvY62bw/oE0rzTaHpkkjks7taISxPUk45orEsviFoN3Zw3UK3vlzIHXMQBwRkZGeKKpeQ/bz/AJn9511FQ7qN1MgmoqHdRuoAmoqHdRuoAmoqHdRuoAmoqHdRuoAmoqHdRuoAmoqHdRuoAmoqHdRuoAmoqHdRuoAmoqHdRuoAmoqHdRuoAmoqHdRuoAmoqHdRuoAmoqHdRuoAmoqHdRuoAmoqHdRuoAmoqHdRuoAmoqHdRuoAmoqHdRuoAmoqHdRuoAmoqHdRuoAmoqHdRuoAmoqHdRuoAmoqHdRuoAmoqHdRuoAmoqHdRuoAmoqHdRuoAmoqHdRuoAmoqHdRuoAmoqHdRuoA+Vv+Cja7vDXgwnkf2hOD+Ma18UqGSQgHB5Wvuf8A4KB2oufAfh+bAJgvpW/NAP8ACvh2dcSP7HP6/wD160S0OeNZOpKPY+xv2V9cnuPgrfzajJI62Uj24LsTuULkAf8AfVN+FfiLwzpPga/XVda0/T3u9TkmWOadVYLhRnHXtXg2jePNe074XyeHYbqOztJpWKNGu2WT+9z6dBXn8nks+9iZOerHrUSo3Vmzrp19L2PrvV/if8M7Ryz+I4JfaGNpP5CuZ1D4qfDO4lI/tGYg8Za0fB/Svl9mQHd79Kcu1lIx6da5Hl9KXVnV9fqrY9N1DxZpdpdXd5ZRfakZ3WB1O3GRw34VU+Ddjc6x8S9Gtbe7uYjPMXbEjAkKCx5H0riLI7G2sodCeVz1r3jw58QvCGi23ha/s9Jht5rS423MhQB0BUq3PfOc1vCHs2ktjOpJ1otvdHpvx5gsrbw/pjQ2EaXMszb5gOflHPPfNeveBboDwRpMp6CyjP8A47Xzn8ePid4Yv9E0Q6Tfwag7SyF0jbJQEd/TmvYfg54o07xF8PbGSxmDGC2WKdf+ebAdDW0zmjsjy34o/FzU7PXb3TtNht4YTxJJINxasD4Ya3p3ibWLjRHuGg1tZEu7KUH5XZTkgfhXTeMfhxYax4wvL/V7z/RyQIre34JGOrGr2j6NoHhnM2h6dDaXIXBn+9J/30a8ipmfsrxu2etSyCniZQqqCTWqfU9m1n/SNO2Oo5j5GO+K8R8Wa1YeDrqLVbmxL5mwFjAUs3ua2F+IOsRqY2EFwBx8y4NYfinxN/bVjJZ6ho1jNDIOd4zg+o965/rlGUlLseusgx3s5U421W9zyb9oO71LxTHYeKNLsJp9JMPlswTd5EgPKtisTQlvIPCtnPrEUk8qRyfZhjEkcPpn0B5H417P4P8AEC+FfDN3pNjo8WoQzStKIZJNuCeoyRXmsnj26XxJqOo6v4ahFjLD9le0D4MS+1d/1pV5e49Dzo5NicF7s4apdNVoebrO99OTIro2cDcMZHrXQ2Hh+4crI2AnXNb+hQ23iXRtQjs9PJs9KCulz1MUbHhSe5Bz+FYWseMrm3k+zabawRxxjaGky5b39q6VCV9NjhUoLWe5vwWccDK20A+vvXpHw7sNF0fw5f6reLBKLwNJJDIoO506Y9e1fPs3jDXCcF4MZ6eVVmz8e63HqNhcMY3jsn3C3I/dvzkg/XFZ1cPOVrMtYmmjuPja2r6nBpVzrm23kFuWitUGFjUnjj1xXkcU0ljfQXVrIY5oXDowPIINe66r4z8E/FJ4Rrks2iahHH5aIG+Q/Q96zIfgHqWoM09p4gs3gJ+U7TnHvXRHH4ZfudYtd/0OJYXEKPtJO/oa3j2W81LSrbxNarFcQXdrGJJW6CXaARXqf7PVxZ2nwjiCszTfapDOhGPnJ6D26VzcHw8Z7HQvh7a3zAYa6vbgndtA64H14FeueFtA8LeAdDWxW6SOIN5jSXcoLM3rz/SuGnSk72eh21a8UotrXscR8RvDOp+Ibee5bTJbndgxRGPIGOleafG7wtbOttqC2i208sCh0C42uAMgivZfHPxU0a3sZbXSbqSa4IIEqAqq/QnrXzl428b6vqLNH9rE+G5aTDYqlRdN+67k/XI1PiRg+CNLtP8AhLtMGooVsxOrTkDOVHJH44r7L0K/0++vLFbfzYlUF4l5AxjpXxCusag2RIwXJ6xgKa9q8LfF3VZdP0KxtNLRJLaSOO9vZj8gjBwSPciuynH2kXBq7ODESanGdN2XU9v8c+G9BvrG5a5sITJMwZn2jJPrXks3gTwpHrQ1IaeGngjPlRE/uy/ZmHeuj8UfGbwUlvKsdxd3eAR+6gOCfqcV5de/E6bXGls/D3h6+muHBVHQbyPQ4UVzVMvxfNpFr8D0qWLw/J70rieM/ixeaPqWm+GtNuFkWxvUe+uVTaWw3MY9vevo/S9LsNN8Navd2MEcJvtSgll2DAZvKbmvk3Qfgf8AEfXrwXc2m/Y0ll3SS3j+WeuSdvX9K+tYDJF4HureRGUwX0EfzdTiJuat0fZtI5atX2sJMzzJ71yPxMjuJtJiaIZjjfdJ7cV0Zkqrqka3Wnz27Hh0IoPLZ44WrzHxy3/FSzjPOxP5V6VODHK8Z6qSK5/UvDGn6jqT31xJcB2ABCtgcUk0mEdGef2szW86zR43LyMjNNnkPM0nG49ccE1vePtBXQrCzvrK3ujbzMyNI3zLuGMDPavbfhj4B0m/8Hafouv6fbXklziZ2YcxgjIAI5FRUrRp2aV7nfRoyqJp6WPnWzvoheQNaj96hUgerA8/nRf3pm1F0ijnwG3CFwW2nuMelfadt8HfAcNgtomlRrGDkbOP161saZ8PfB2mq32bRbcMy7SzKCSPrTXtL3UfxK5afLbm/A+JfD+o3YvGt7M+SXBPlg45AzxmnDXLxZi5kYnvk12Pxr8HSaV8XY7DRITEjxidmHCou7rWTN4HdmLLqSkk946cJKSu1YwrQjGVrmba+JLiFCGUOxOQTT38XagdyqqKp9qsP4Iux93UID9UIqM+CdQH3bq3P51XumXKizaeLwkO14WJ9c1aXxZG0YfIj9uprJbwXqgGRNbH/gRpjeD9YHT7Of8Agf8A9alaIcqLtx4qmYnypCAT+NULzxFdSjhyTjFMfwnrS/8ALCNvpIKibwzri/8ALkT9HU/1otEdkZ89zNMxaRySevNMgjknmWGFGkkY4VR3NWrjRtWgxvsJ+TgbVz/Ku08H6Mun2ouZ4/8AS5Bzn+AegpuSSBuyJ/Cvh+HS41ubjEl4Ryeyew/xrod1V9xp26s1qZbvUn8qS6KWsIzLMwjQe7HA/nX1LY6dFpvguHRYyuyCzEK5OBkLivle3uJLe4iuIm2yRuHU+hHSn+O/FfiPXtRshc6qLSB/3crhyqqPT0Ge5olLlTdjrwkYuVm7M+g/hzqmkXGkJ9ggit5FyJVVQCWBwTx15rpmvAHznFfJbeIPEfhPxJpl6msWM2nTlUNtFxtTpuX29+9es+KPiJI2oWWiaDZyX+sXKAi2iHUdCzHoqj1Nc8KjUbHrzpxlNnrU19HGjSSMAqjJNc9qeuvdW9zp7b7U3ULLbSjO/cRwcY45rmE/4SXRbaC71aW2khlO1xBKXCH0wev1FV9N1l7nXreYurMOAOvGaUqkr2egRpx3i7ndeEtPv4dPgudeuftWoBfmdsYX/dHavFPjT4l0nU/idpHhqHzbkLcK88MPSST+FSOhGeTXrWreIoYQ8TXEUflxmSTLgbVFcp4R0rQfE94njm/037Odr21hcMdrSRZ5kx2HBwfTNdmHgvjtdL8zixM3flb1f4I7XRtF32KSXTkFh8qxMNo9snr+FFchrnjO9klRPBd5aX1hDmJiGB2MuBjpRXWpPqcXJF7H0Tvo31Bvo31mWT76N9Qb6N9AE++jfUG+jfQBPvo31Bvo30AT76N9Qb6N9AE++jfUG+jfQBPvo31Bvo30AT76N9Qb6N9AE++jfUG+jfQBPvo31Bvo30AT76N9Qb6N9AE++jfUG+jfQBPvo31Bvo30AT76N9Qb6N9AE++jfUG+jfQBPvo31Bvo30AT76N9Qb6N9AE++jfUG+jfQBPvo31Bvo30AT76N9Qb6N9AE++jfUG+jfQBPvo31Bvo30AT76N9Qb6N9AE++jfUG+jfQBPvo31Bvo30AT76N9Qb6N9AE++jfUG+jfQBPvo31Bvo30AT76N9Qb6N9AE++jfUG+jfQB4T+2vCbvwPpNuqlmaacqAOpCqa+MD4aMMkk2s3C2UTY2xj5pWHsO3419e/tza3daR4R8NNatsea9nQuOoHlr0r4yurqWc7pJGkY5JJNbQ2OKOFca06jfxW09EkW9YurKZY7a0thFFEu1WY5dgO5P8AhWUNsZyVDelMZhj09aFYr9e1NnYP+bbu+X2AGabJ8p+vtQH98H0zTGOG75pAhw5OeR+NSpdzR8LKwB6g8g1Xft2NJ+poGWA1qZvMktY3PfGV/lXt3wY+L3h3wnp82iz6HJYQXLbnuYZWkBbGMsp5A+leF7QO1Pj/AFpON1YadmmfWul67b3i3l4LpJ4WbzI5FOQykcYqlq980NkDIdssx3be4FfPvgbxVe6BqUdt5m6xmblHPyq3Y16rNffaAkiyG4kfkyE9f8BXyeKwUqM7dD9FyfE0sZHnWjVrr+uhrrIOH7n9ag1e5tbW1M9xKIkHr3+lVkvLG1UvdztLIBny4gTj6mvLPiD4pk1jUGS2/dWqHaig9QO9aYHBfWJ66RRvnGb/AFCmnBXk9jsx4z0NJSrzSoB3Kcfzrk/iBq3h/W5IprO/Mcw+WX5CA4964liXOWOfrUflR55Ra9qnl1KnLmje58jW4jxdeDhUSt6HbWvimx0fwGPDOk3qq13cNPfyYI3DACID3HGfxrjpbmIuWEqvn3xULRQ/88lqJ44u0a/lXcrpWPClLmbYSTqzduvrQJE6dPxqIqv9wfhSCOM/wildkk0oVmEkci7vrX058JfiF4dXwfZWOo61b219GmyVZn2kkd8mvl7yI8dKcsa9s152Y5bDH01CbtbXQ6cPipUG7dT7U8Fazp8eoaxry6laTO0QgtUWZWYjOWbGfpXlHibxJdXeuBZJXlknuH2s5ydgGc89Oorwu2mlt5FeGR42HQg4rufDNxf63MZj+8uILbyIz7scbj9Bn8q6aVBUaagtkYYio603N9SXxDrNxPZrMH2q8jBeeoBxUvhzwrc6npyanfXUdhYuxEbOCzy467V9Pese9jS+1yHS7Z/3MbeUrf7I+838zXf+Odz6XbR6f8qWEYSOIHqmMH8e9erl2CVduc17qPPxWI9mlGO7MM6Nodq3+rnumB6ySbVx9B/jXTeFfBXiLxyVh0xVsdJjO152G2NDxkKB948VxPg6zvvFXi2w0GCV0+0y4lPdUAyx/LNfZuj2lno+lW+m6fEIra3QIij27n3Nd+JxVHCx5KELNkUaM6jvUd0cJ4a+BngnTFSTUlutYnAG43EmEz7IP65r0XRNK0fQ7f7Po2mWljF/dgjCZ/Kk83/aNL5leLOpOesnc74xitkaBnPrUPiSRW8FzMOv2+LJ9fkaqvm0mvyZ8CTn/qIxf+gNWcloOWxyW+o5X/dsPaoDJTWkrFnMzy7xGrRavOrcfNx9Kz1atbx2FTxBIFYnKgkemawlbmoZK3O2uNP+3/Dkss8H2OVGjvYZBkhh91l9D71P408IeINd8Gifw3Myz2oHlokzIzgDGBg9frXFDULyPTbixhuClvcALKp5GO59uK9p+HOprHmyd8Kygx5PXFcjpxVVJns068p0r9jyP4KSfGLT/GVtDqB1RtLYss8V9JvQDHBGeetdJ8YPjP4w8NeOW8N6Fo8LiNFLSSQPJvLDPGO1emeIPEun6Rr9nb6ndpaxXC4ikcHaz5xtz0H41seZptx/p222lCA/vtoOAOvNdCi237xnKySfLueJatJd65d2GreJ5rWw1i5tx50ZXYscQ5XOeQTk1BqdnpsEBNpqFtdqOd0bg4HpxWL8YNWu9Uv9b1PS4HlCgCM4/gXgsP1rzPTdNjtPKvrO91DTjMAySzMHicns2OmaajpucNSXNNs9PtWs7mZrSO4QXaLu8rPJXsatPo2orbPcGE+WgyT6V5rol5JP8QIHuB5F59naGUKeCw5BHsRXuOs+IrXw78NbjWNQXfIyGKNDwXbGOKHElHm9vqa3GrzWESZW3jDSy54DHov1xzV4NnvWT8MLdLjSPtX2W4jgnkMlxcsmZLiZjxHCD6dzXd3eh69fQLFZ6Xp+mwquF+0SF5D7nHelYDm93FJurYh8KeK0nRZpdGlhyA5AcNj2rpv+ET0xk2t5gOeoNFhnAO3FN3V1fjLQbDTdFjurPzN6yhW3HOQa47dSsS0TbqUNUG760u6qRJNvZnSKNDJLIwWNF6sx6AV2mvfA+bXfDHkXniGS0vZVDeUkYMSn+6x6mk+C2hPfapL4iuov9HtyY7XcOGf+Jh9Oleyhix+Ymi7ex00Ka+KR4v4W+D2rW+iTaDcW+n2sUi+XLfCUyu6+qgjIPsTgV30UHhL4VaIbkuZrx4xG9xM264nx0H09hW54s1+z8N+HbvVr2ZIYoIy2WPU9hXxfqfjDXPF3jCXxFf6wbdd5EEJJ2xp2AHSl7NRTtudbqubXNseq+J/HeoavqFzcmB7a0YE29usmCGP8TD+lXfBn262gtkxJNqmouGVRkiGMdCfQAc/U154J90RuJH3IRu3dcj1qDwt8T9c0nUrvyZEJl/1QcZB2jhD7HGPxrKjh5Vnd7G1XFKitFr0PXvGelWviLx5onhixVhM58zUZ1kIIgX7wb6jj8ax/2hPiINOgbwZ4UdpbqfFqnk/8s16CNAO/Yn8KZb6tPa+A9b+IWnK/27UhHDGzDLRqT+82/jgD6VwPgXSZrdU8aa02ye9aQWbMc+RCpw8g/wBsn5V98mvXtFPlieRzyl78zV8BaR4k8KWU0NoDeXc+03n7/CROAcICerDPOOnAorurzwxfa7BbSwSnRrSOIfZ4NnzFSM5b3oqFaWtjoU1BcrPr7dRuqDdRurIRPuo3VBuo3UAT7qN1QbqN1AE+6jdUG6jdQBPuo3VBuo3UAT7qN1QbqN1AE+6jdUG6jdQBPuo3VBuo3UAT7qN1QbqN1AE+6jdUG6jdQBPuo3VBuo3UAT7qN1QbqN1AE+6jdUG6jdQBPuo3VBuo3UAT7qN1QbqN1AE+6jdUG6jdQBPuo3VBuo3UAT7qN1QbqN1AE+6jdUG6jdQBPuo3VBuo3UAT7qN1QbqN1AE+6jdUG6jdQBPuo3VBuo3UAT7qN1QbqN1AE+6jdUG6jdQBPuo3VBuo3UAT7qN1QbqN1AE+6jdUG6jdQBPuo3VBuo3UAT7qN1QbqN1AHzd/wUDb/ij/AAhk8f2jcf8Aota+PSyk8dMV9c/8FBvm8HeDQc/8hK56f9clr48Eu35eo9a0i9AJXkB6UK4Y8jPvUO8sMcD3oLcYJ/IVVxWLCruk+7n2z1pTgvjbj61VMj7h8x46Uivgndk/jRcZZfdu7EetKu3pnH4VCvln3pxKY44oAdI2CEVu/WmCUjOe1NwrNknP0qEMwYrk57e4pXAtTSDy1Xdk5ycHvVmLUmij5nvQwPAilwPyrJdvmPGDnmpLW6ltp0nhYpInIb0qXZ7lxnKHwuxvL4j1J7aS3a6vBCyHKyP96seORpBvYk5pmoahe3z+Zd3DTEDCk9hUUEmIMLkkHpSjGMdgqVZ1HebbLitz0p+5cemKrN9pAGWVMjpjpTxEwGWkJOPSruQPkYE8NzUbLn+Oq8vHRz+VNXJ6saVwJjEv9+gKo/jpiqpGNxpGUY+9SAsArQWVRVaM5PUVLwOmCfrVJgSBya1dL1i80u0vBaTNG08W0lTzjNYqSgnb0NPEm50QY+ZSvND1A774XabJeaZf61JGTgi3gz3Y8sfyrqtevdN0eMnULxQ+3lAct+VZ+qaxa+EfBtlo9g0ckyR7mdTkFyMk/rXlV3em7uXvNRkknLHOwHG4/XsK9yGJWCoKKWp5EaTxVVzex9E/sz21rqvizVvEkNv5UFpEttAT1LPyT9cAfnX0J5oI614V+ylLH/wgl5IsaRl71shfZRivXZdQt4WQTzpFuYKu5sZJ7V49apKrNzZ6cIKEeVGr5gBpfOHrVIygjrTfNFZFl4zipNbkB+H9wf8AqJxf+i3rLMnpVjWH/wCLc3R/6isP/ot6UthS2OTMlPhRpDu6KOpPSsTxBremeHdHl1fWLgRW8fRR96RuyqO5r508cfEvxH4rnmt1unsdKL5jtojtO3tuYcms4xcjGx6p8QdU0n/hJLkxapYvsVRIFnUlSB3rhL/xnp1uXW3jluGA4IGFJ/GvPIxGgzxn3q3pVjqOtX66fo9nLe3LAny4xk47k+gq1SV9SbHoXw/i1zxcLvUZdQjtLGynRZII4wTJnnGT04r0jR9Qlgun0O7ZkuY8+Q4OPMj7EH1FcB4StNV+Gesw6V4n8qOx12NGEqNlYplP3GPrzg12njqCGbTBfwyhJ7dg8MqNyP8AGvKxaara7dD2MIl7H3d+po3qavF+4vp9Vu7Zz8hk05bhB7EjaRVH4lePtT8I+CXtjcQeZcL5FpDHamLB7s2SegqLwb8QPEEk8WmvJGwCn5yew9qkGm6R8RfG1xb6nCmpWmk2jNM+47PPkYcZHcKp/OtKKUpJDrzag7o8r8PeM/EutWkEWqajHJDFlIVEShnHfJHatPTZoLe1k05gJojk+W3IVWPT6da2tZ+E154aiudds7yO6t44si2RCGjj6kj1wTXFaC0whe6uP9dcy7sZ6L2H5V7EadOcbWPDnzKVzM16MWutOsUsm2PBjOcMo7DPtWtrfinxF4osrDR7sLOllGRgcNIO5PvjipNes47qzeZUzPGuVI6kelc7bMJtT/cyNGhHzEHB29x/SuarDkdjSDueufD7xFqGs3qW2mQxW/8AZ0YghikI3IP4n2/1r061hvopQ02qSXA/iV416+xFcB4PTR4PKktxDfayABHFGTi3Hq7DpXV3g8RYElre2DP3ikhYKfxBzXOloaM6LzKN4rmtO19mvV03VbU2F84zGN26ObHXY3f6da2fMp2EUPHB3+Frv/Z2sPwYV5pur0bxc27wzfj/AKZZ/WvM91JoTJw1KFaZlhj+85Cr9ScVX3VS1nxB/wAI7bLqMcayzq2IVbpvxwT9OtGvQIpNq59OaQmm6BoFpaG4ht7e3iVSzuFGcck59TVfXvF+h6Xpk1/JqVsVgjMrKJBllHUj1r5O8K6leeJNCuILqaSfWLW+SSBmbmdZjgqfo2CPbNe6zfDZtY8NxWWsX6R3CrlRCm5UPoSeSPyrXlio2vqaxnJy20PM/iZ8SP8AhI0F5NJbz6cj7LaxEvLsf42HoPQ15nqRhfUpWiVUjYjYFGBjFani/wAF61ZeK7+H7LAqwS7ERW2koPut75FZ1jYXd07xmNl8kHJxwMds06VNQV76l4itzvlWyOp8M6Vfx2sN8Ht9R0oNm5iBLCMeh9KwdYih1zxZDpWhwRxfablYkZRj5i2B9AKoaOLi51GKxtZnja5Plna5AI9DjqK9P+GfhfR4viXpM2j3N3d21nbfarqS4i27J9pGwe3NOMXG92KVSLVktTf8ea1/wgOgaR4OtLK31G1vLSSGOd3KlXB2sSuDk5NYfj3xM2j+PbPw9oNjaXq6XbQQos2TFCVUEkgHkgnPPeo/2hRcT+J9Gjsoy0trJNMuemSFfP0+U1w3hqyvprq81TUHYyy5dgTlnZucn/PeqcrLmHRpupONN7bnosfxO8WTgyRapE+TyY7VFT8Mgk0Vyp+w2qrFd6pYWTAcRyv82PcAHH40V2x9nFJM45xqSk2j9CN1G6q+6jdXCdZY3Ubqr7qN1AFjdRuqvuo3UAWN1G6q+6jdQBY3Ubqr7qN1AFjdRuqvuo3UAWN1G6q+6jdQBY3Ubqr7qN1AFjdRuqvuo3UAWN1G6q+6jdQBY3Ubqr7qN1AFjdRuqvuo3UAWN1G6q+6jdQBY3Ubqr7qN1AFjdRuqvuo3UAWN1G6q+6jdQBY3Ubqr7qN1AFjdRuquXqlq+sWGk232jUbqO3j6AseSfQDvSbSV2VGMpvlirs1d1G6uQ0zx/wCGr6YxLfGBs4HnrsDfQ9K6SK4jmjEkUiyIejK2QfxpRnGXwu5pWw9Wi7VItepb3Ubqr76N9UYljdRuqvvpss8cMZklkWNAMlmbAH40AWt1G6vPvEfxa8E6JKYZdU+2TA4KWi+Zj6np+tb3hTxboPii1a40TUI7kIB5idHTP95TyKhVIN2T1OupgMVSpqrOm1HvZ2Oj3Ubqr76N1WchY3Ubqr7qN1AFjdRuqvuo3UAWN1G6q+6jdQBY3Ubqr7qN1AFjdRuqvuo3UAWN1G6q+6jdQBY3Ubqr7qN1AHzl/wAFAVkk8F+DvLxn+0rnqwH/ACyWvjtrW8XloXI/2ef5V9ef8FBT/wAUL4PP/USuf/RSV8axyyKcqxX6GqTAtFmxtYYOehoHy96gaR2+9zSBiOdoP1p3AtCRB1Io8yHac4Y+1QrO69I4/wAVBqUajeKMK2wf7IxTuAIJHP8Ao6SOfQLmpBb6hnm0lHuyY/nUbajfsMG4k/76NQST3Egw0rMPc5pXQFwWc/3nmghPo0gB/KopI4+FN7E57YBH8xVI7vWlXLZU0XAnuMh846jqO9MJwp+lMVm2lew6UFge9IB6ElGX05FaOmabePF5/wC7hiPRpXCg/TNZ0LbX3EZAHT1pZppLiUvM7OR0z0H0pgaslnfMx2GGf3jlU/1qCSzvwcTW9wo9kJH5iswO2cjip0urlR8s0g/4FRzATMsaH5ywP90jFN8yPJOfwpPt15x+/c496d/ad9/z3f8AOi6ATzo/WlV95wqs30GaBql//wA/En50jahfMMNcSH8aLgTCCRjxbzH/AIAQKcLG4YfOIYV/6aSBapNPcN1lf8zUZ3n+Ki4Gh9ltQ4zeRbx/DGGP64qza6elzs+z3CS7Th1zhhnvg1iKzq45Oe1WYXZZWnDlZF+ZSpxzRcD0nx38Ktd0aAXOlzyalZBAxQ/6xPw7iue8c6Da2t+505RBHFY28zwsTnc6AsRn3r2uDx1u8AaNc+SLrUru2G5SeFI+Usfyrxj4p3kkvi+4Ztm5reENt6Z2DIpunWUVOW3QpSpXaW53Pwi8ZxeFfhtOsSme/mv2FvbKCWk+UdKzfEHxe1+a9a31HSbONom5jLPlG/PrWL8PdKt9c0nUJob6S01nTFE1iUfACgZPy98nvXG2qyahfySXLtI7Es5J+8e9O7JPefAvx4gZxbeJbf7OM/LPASyj6g8/lXo2l/Ezw9qQzY3CSrnq08aH8i2a+ULiygVRhFG1cmq1tb25f5069CDR6hY+ypvG2h28Ze8vra2GP4rhD/I1qWfi7w9rfws1a+tNTge0stXgFxLuwqfunPWvi5dMtpGBZX9stXo9pafZ/wBl3xDBbs483xbZBhu+8BbSnH6UpK6E9jj/AIl+LL/xhr80jT5062dls4l4UJ03e5Ndv4C+EOk+IfB9lrdxr11FJcgkxwxrtTBxjnvxXlCQskQYhgP72OK9l/Z515m03UfDkzESW7faIQT/AAtw2PxwfxoldR0MkSTfBDQ1b/kYtQI7jy0rvfCWiaJ4UtPs+i2EcbMAJJ35lk+rf0qcyHJzR5lZ3YiLxrpWn+LNDk0nU4fkY7kkU/NG3ZhXF6f8NprW0Fo3ii8ngH3UkjBx+td0slL5lKUVJWkaRnKOsWcHe/DOSeMpD4jnt8jDMkIBx9c13ngaxsPCHh/+x9NgyGyZJmPzyMerH3q5ZWclw2Wykfr61rRWNoqhTHvPqTSjGMfhQ5TlP4mVzqxYBXhVk8ryipPUd68uvfhnBNrEt5ZatJaws5aO38ncEz269K9fSC2X7sKflUgEKnIjQfRa0UmtiHFPc+efEGk3mg6obC+2liu+N1HEi+tcE1jKus3FxKrQwQSeZkDhhngD9K92/aDtsaRp+txrk2s/lSH/AGHHH6j9a8rjvLeeLazLtbGQelXW5p0eZatGVuSdj2HwRp8en6BBNtUXF2glkIHTPRa3fMrK067s3s4ILW4ikEcSjCOCRxVnzSCCOorkWxt1JPFOhteaaIbn93Ifnt5lPMUg6EVV8OahdXelqb+Ew3kTGKcEYBYfxD2PWulNxDqFh5e7BIBU+hrHuoZ7Y/vkwD0Ycg0ypwcWVfEj7vD9+v8A0wavMg3SvQ9efOiXoz/yxb+Veah+BSZnIsb6y/E9h/amkSwLjzV+eL/eFXN1BkABJOAKFoSib9njRLG51V724kw9jJgRHgtKR94+w6D8a+ho7lw+Cc185eFfEgXxXFDAES2lhQK6jln5yT+I/WvddMvFurVJc/N0P1qJpqpqd1NxcDM+KXhp9d0ltQ0xQNWtoz5Y/wCey/3D/SvD9GuI7LSZftR8lgrG4LjGGOc5/GvpOOYjFePfH7wHd6lp8ms+HkZpA/mXdqg/1n+0B6+orZatGM4JqzR5D4StRfeN9Js47k24mnRRIOqgjrX0MjaX4N1i08P2a7I5bYyPI7ZaSQngsfoGr5ds7m8sdRsb6GOQTQOp4B4Za+p/AcNvqVva61qCJNci3UiRxk8Z6fQGrk7WBRTlK+hwfxk1iDdaXjQTQuyvChkXaZfXbn69a4ez0PWbyJfsdy8MDEtO0Su7sTjjKg4rsvEt9pfjfxn9u8sXVpaARQxSE/KAeWwPU/pXR6dcavaWwK6xb29qhwtvDZEt9BWqu2l2M01TpvuzzVdDFkPLj0HUJ88mSQxxlj6/Pkmiva9DzrKSyG1usRkDfOgQsT6A80VbqsyUEfS++jfUG+jfXOdJPvo31Bvo30AT76N9Qb6N9AE++jfUG+jfQBPvo31Bvo30AT76N9Qb6N9AE++jfUG+jfQBPvo31Bvo30AT76N9Qb6N9AE++jfUG+jfQBPvo31X30u+gCffRvqDfRvoAn30b6g30b6AJ99G+oN9JvoAsb6N9Qb6N9AE++jfUG+jfQBPvo31BvpN9AE5avHvHN7L4q8cwaNZsTDDJ5KkdM/xt+H9K73x1rg0Tw7cXStidx5cA/2z3/DrXI/BvSGJuNeuASzExwE9/wC839PzrjxD9pNUl6s93K0sNRnjZdNI+rNbUvhnos0Ciyubi1lVcbmO9WPqQf6VzM3hvxp4ZkM2l3Es0K85tnyCPdDXrYajdVywlN6rR+RjRzvFQXLUfOu0tTzDSfidqVrILfW9PEpXhmQeW4+oPH8q3Lv4t+CbWyNxNqbCUf8ALusRaXP0HH61yH7T2p/Y/D+n2cVqgkvZmLXG0blVADtB68kj8q5vw58F1vvCsGtXWsfvpoBcLAifIARnBbrmufnrwk4RfNY92ngcrr4aGLxN6ak7JLW9vloX/Evx61G7lNr4W0cRFjhJbgeZIfog4/nWND4T+K3j6RZ9YuLq3tX53XsnloB7Rj/Cu2+A9vp9rNe2sOm26yIBIs+wFx2I3HmvWt1VSpuvHmnL5E4zNKOVVXRwVBJr7T1f/APKPDfwJ8N2cW7Wr261KYjBEZ8qNfoByfxNcH4fkl+FfxnawnkYabM4iZ2P3oHPyMfoev0NfSZavIf2lvDX9o+H4fEVtHm4087JsDkxMev4H+Zqq1CMIqVNaozynOq2LxMsPjZ80Kq5fR9Gux7KsgIGDkdjS7685+Bniv8A4STwVBHcSbr7T8W8+TywA+VvxH6g13++uuElOKkj5nF4aeFrSoz3i7E++jfUG+jfVHOT76N9Qb6N9AE++jfUG+jfQBPvo31Bvo30AT76N9Qb6N9AE++jfUG+jfQBPvo31Bvo30AfO/7f3zeBPB//AGE7r/0UlfGq19lft7nd4C8H8c/2pc/+ilr43XqfrVLYAooNFABRxSE0UAL170UlAoAMU6LBk/Cm06H/AFooAN2W2+lR9q0cIISvlru/vVnd6HoIfAu+QIWCg8ZPatHXNNfSNautMkYO0DY3gfeBAIP5Gp9E0Y3mgapqz5CWnlqnuzMM/kKhv5jcsssjvJNsVC7ddoGAPyppDMxR1+tLR/EfrRSAKKKSgBaKTNGaAFopM0UAL/EPrUxXhuePSoB94fWtGKSPyDG8Ks2eH700gPQPCKveeE41tZR58cRjXJ4VsnFcN4ogNrrlxbNKZWjwrOTkk45q7pNxq6WP2e1vPs9uWOADgsfw5q4fBupMRc6rf2lgkhGHuXO5j9Otdlarz0ox7HPTpuM5SvuS+B/DdvrfhvWbqC7lg1O0XfGEfAZNpJBHviuf0Bc3EnGfkqZZLjRb26topgZELRM8bkK4/qKj0KUR3x39GHb61yrdG5ev43Yhccd+arGBgM5IrWuG8wmbaMdF96qTyRbBwT7CqaASCQqoDda9Is/Nf9mbXXhALp4vsWGO2LaWvLw7BsiMhfUmvbfhhoMniL9nrxLYw3CwzJ4ltJULDIJFvIMH86TaS1FK7TseaQyo9vuW1DSEfOgwMmofCGutonxC0+8eIQRl/ImUHjY3HP061S166vNE1SbT7u3Md3H8pB6H0I9a2dA+Gus6rZtql9cJp24eZCjLlm75I7CqqTTRhGLT1Pd5nxIcHim+ZWD4a1T+0dHgmY5kUeXJ/vLxWl5lc5oXfMq1pqLPcBXztHNZPmVs6LMptyP4gaBm8kgUBRwBTvN96z/OpRNQUX/N96TzfeqPnUedQFir410pfEHhe+0dmCm4jwjkZCsDkGuL0f4S+G4LPyry6vLqcj5pBJsAPsK77zqpuuLgyLI6kjBAPBpSnKOxUYRlucj4H+F9n4Z1a61BNXuLhpgVRSoAVc9/U12cWnWqE+bI8v6D9K5r4i6tqmjeG5NV0whnt2BkRhnKHgn8OKX4c6xLrGhrdXV8Z55BuZRjCewqOa4+VXJNXi8RDXoZNJu7O102LBkikX7/ADzk9c+hrrI5obi28tmWRSME5zXM+I9B/taDYNRmtTn5igyGHuKz7Xwxd6Ykf9l63cEqfmSX7pHt6VlHni3odsvZTglzWa8ix4m/0fTNQjzkLE4B9eK8mttVt3iXc3zY6V7FY3JUzWupRpLvl7jI5FSW2i6HbXH2i30u0jl/viMZqlK5wzo3ejPK7W31S8XdZ6VezL/eERA/M11GjeEzf+HL5rqTy9QdCsUR/wCWZ9/c16Cs20YHArnvG+oHSreLV4jt2yCOf3Q9z9DSnJpcyKp0Y3s2ed/DnwvJZ6rd317bER2r7YYXHKSH7xHtXpvh7Uljcx7sqx4rno9QkaQzK/3zk+hqhb68lx4imsuFKIpQg/ePeolV57Pqbwo+yXKerpPnvUize9c9pmoJPCME7h1zV5bitYyM5ROF+J3gH+0Fl1Tw+iR3h+aW3AAWU+o9GrG0Pxlc6P4Qi0T+y76LVFTyomeI7d5yDn6V6sJh61l60sEUkWp+UnnROFL452scH+Yq3NqJChzS3PP9I8KfYNPRH1C6WSQbndYyDn0q6NHvoZF+yeIJf918/wCJr0WOclfvVHNDazDE1vE491FVGfUJJ7X2JvDaXFrpEMdxIskxG52Heioh8qhY5pEUdACD/Oii4WPd99G+oN1G6mST76N9QbqN1AE++jfUG6jdQBPvo31Buo3UAT76N9QbqN1AFXxRfzad4a1PULfb51taSzR7hkblQkZ/EV8kj9oj4lFc/a9M6f8APkv+NfU3jtv+KI13/sHT/wDos1+fq/cH0rooRTTujixU5Ra5WfoP8P8AV7rXPA+i6ze+X9pvbKOaXYMLuI5wO1bheuN+D7f8Ws8Mf9g2H/0GurLVhLdnXB3ij5t+MHxq8ceGviNq2h6TPYR2dpIqRiS1Dt90E5JPvXJf8ND/ABK/5+9M/wDAJf8AGvbPGnwQ8K+KvE13r99e6nFc3bBpFikULkADjI9qx/8Ahm/wT/0EtZ/7+p/8TXRGdO2qOOVOu5OzPK/+Gh/iV/z96Z/4BL/jR/w0P8Sv+fvTP/AJf8a4L4iaLb+G/HGr6FaSySwWVy0UbyY3FeMZx9a9D/Z/+FuheP8ASNUvtYvL6FrW4SKNbdlAIK5JOQa0aglexhGVWUuVPUh/4aH+JX/P3pn/AIBL/jXvP7OnjjXPHPhS91DXnt3uIL0wq0MWwFdoPI/Gua/4Zv8ABP8A0E9Z/wC/qf8AxNehfDPwTpPgLSJtL0ia5limn852nYFt2AOwHGBWNSUGvdR1UYVVK8nofO2vftAfES113ULW3uNMSGG6ljjU2YOFVyBznngVS/4aH+JX/P3pn/gEv+NeaeJ/+Rm1X/r+n/8ARjV7P8Efg34c8a+BY9e1W+1GK4e5li2QOoUKpwOoNbNQirtHNGVWcrRZh/8ADQ/xK/5+9M/8Al/xo/4aH+JP/P3pf/gEv+Neqf8ADN/gn/oJ6z/39T/4mj/hm/wT/wBBPWf+/qf/ABNRz0uxr7LEdzd/Zv8AHuv+OtA1W68QPbPNaXSxxtDF5fylc8j616qZMda4r4ZeA9H+H+nXdjo891Ml1KJZGuHBOQMADAFedftT/EO40PTIvCej3DQ3t/GXu5UOGjg6BQexbn8B71jbnn7p0qTp07z3NP4o/H/Q/DdzLpfh+3XWtQjJWSTfi3ib03Dlj9OPevGNW+PvxKvpS0Oq21gh6JbWy4A+rZNefeGND1LxJrltoukW5nu7htqKOgHdiewHUmvpTwp+zj4atbRG8R6heajdEZdYH8qJT6DufrW9qdPc5FKtWemiPJLH46fE21kDnxAtwB/BNbRsD+gNeofDr9pGC6uo7Hxpp8dnvIUX1rkxg/7aHkD3BP0rb1r9njwJd2rLp0mo6dPj5ZBP5gB91br+dfNnxF8H6n4I8TS6Jqe1yFEkMyD5Zoz0YfkQR2IoXs6mlgl7ajq3offNpdwXdtFdWsyTQSqHjkQ5VlPQg1Lvr5t/ZC8Z3MpvfBd7M0kcUZurHceVAIDoPbkEfjXs3iDXLqK++xaeRvHDELk7vQV5WYYungIc9T0Vt2elhYvE/CdW0qqu5mCj1PFZt54g0y3JBuBIw/hjGf8A61cymk61qDbruZkX/po+f0FLrWk2ei6Fd6hMZLmSKMlVHAz0H4V47zDMcQr0KPKu8v8AI74YajzKMpXb6I5Hx/rkniTXLextY3EUJ2IvUlz1NdNZR63p+mw+SJ4re2UBRjAx6471kfB7TknvLrWJirPEfLjHcMeSa9NfbIhRgCpGCD3FOpllXGQU5VWn5aXfd/5Hp5li4YdxwlON4w/PqVPDmrf2jaEybROhw4Hf0Nau+uCjkfQfEBU58ljz7of8K7RJFYBlOQRkGunJsZOvSdKt/Eg7P/M8bFUlCSlH4XseYftPWnn+CbK8Ayba+XJ9AykfzxWn4E1fd8DYLvd80NjJDn3BKj+lWvjda/bfhlq6AZMSLMP+AsD/ACzXm3w+1b/iyl/Y7vmTUBGPo2G/oa6qr5KrfdH0eEp/Wsppw/lqL7n/AMOd58EIdtvqN1jqyRg/QE16Rvrh/hFF5PhMSYwZp3b8Bx/SuwL8Vvho2pRPDzep7TGVH52+7Qq+IdVGm2BlXBmY7Y1Pr61yNy2uanYzvKs09rcI0ciYyrKeCMU7Upn13xCtvE37pTtU+ijq1dnAqQwpFENqIAqj2rbc8Jc1ablGTSW1u55J4C0eHwX4ikvrCa5+zTRmO4tZOc9wQexB9a9Rs/Eel3OB9o8pj2kGP16V5f8AtE2dzZ2Vl4n029ktbiJxbzBHx5inJU47kHP4GtT4aww+KvBFnqchlgu/milbHyuynG4D3/xrCnKMZumlY9vG4bHVMNDHzqKon7rvo0137+p6ekyyLuRgw9Qc07fXCPous6e3mWU5cD/nm2D+Rq1oev3n9orY6lwWO0Erhg3YGug8eOI1SnGx2O+jfUG6jdQdJPvo31Buo3UAT76N9QbqN1AE++jfUG6jdQBPvo31Buo3UAT76N9QbqN1AHgf7ePPgDwf/wBhS6/9FJXx1/Ga+wv27Dn4feD/APsK3X/opK+QZYmA8xQSO9V0AjNJRV3QbJdR13T9Pkdo0urqKBmXqodwpI/OgClijFev/GfwT8L/AAXreseD9G1fxlf+KrGeOCJJ7S3FpI7bSRuVt/3W4+XrXI6r8LfiPpOmXup6l4I161srE/6VPJZuEi4ByT6cjnoKQHH4orqrH4cePr7w0fE1n4O1ufRhG0v22OzcxFB1YHHKjB5HHFegat8ILrVfg38Pde8D+GNV1XXNXjvZNVNsHmG2OXYh29E9O2aAPFcUsf8ArBXrPg74f6XcfBfx7ruu6Xfxa/oOp2NpChZo3i8yTbIhjPBbsNw4NZ3i34a6tN461jTvA/g3xg1jpog8221G2VryAyKMeYI+BuJ+XHbFMDgz0/CqATL4PTNddqvgnxjpfiG28O6j4Y1a11i7ANtZSWzebMDwNq/xdD09KZ4i+G3j3w7avfa/4S1fSrRJUiee6tmSMM/3Rk+tNgQ/b5NN0ufSUjdYLqMbgRwWByGrHbpXrPww+Gdn4k8OeI9Y8Uatf2WjeFYYpLqPTLYXF3M0hOAikgBQBkk/pyaf4b+Edt8RtU1FvhXeazeaPp2mtczz6tZhJftIzi2URkqXYYK846+lU2I8Z/jNGK6HWvBPizRxayap4f1CzW7uns4DLER5k6NteMerBuCPWrFj8PPHV94lvPDVl4T1i41myUNdWcdszSQAgEFwPu5yOvrUDOVIoxXrvxf+GqeG9H+HNppWhalF4h1zS3fULNhI8z3QkC7RGeVPUYArkNR+GnxA03W7DRb/AMHa1a6lqJIsreW1ZXuCBkhOxIHJFAHI4oxXXaj8M/iFp0FlPf8AgvXLWK/uFtrV5bRlEsrHCoM9yenrWp8YvhL4q+GF7aRa5btJa3UMbR3kcTLCZGXc0QJ6svegDz3FGK9i8M/DLwdZ/CPT/iR4+13xBDY6neSWtrb6JYxzNHsJBaV5GCrkg4HX69vPte8OyR2+o6/oNtqV54ThvzZ2+qTwbAxxlVfHCuV5xSA57uKtqflFbKeA/GR8R23h7/hGdVbVrmBbiCzW3ZpZImGVcKP4SO9Xbj4e+OrfxND4Ym8I6ymtTRedHY/ZWMzR8/OFH8PB56VSA3vhdo8cthPrtwVYWhPlxnqcDJYDuew9653UtSufFXiRVuGMFuX2hf8Anmnf6mu20Lw146tLV/A//CI6udbVWuJNP+yt54ic8SAdhx16Vm2fgnxp/wAJINHi8Jay2vxxM9zZpZt5ixngNjHHyjr0rXoZ21OE1oQLq10lru8gSkJuOTjtmotMhmmvQkKknGT7CusPw6+IOr+J9T0yx8D621/ZlTdWkdoxa3DAFA3YZGCPWudghutJ1yazv7eW2ubd2hnhkXa8bqcFWHYgjmo6lmpdRyAiINgYFRpbKvUZb3qSS4DOrHr3q06rJHxz6GtBGZcQ8gs2eenpXvHwPh3/AAM8SxrM8efEVr8ynn/j3evEnVt211z717N8LZGtfgN4iaFsE+JbVf8AyXkrGv8Aw2XT+JGNqPw9S+8U2+uXGrPciFgRDLEMEDoMj3rqL+11CSArbXVukhGMupIH4VlwatOgwx3CrMGrq1wu8bI+5NefCpKyVzeVGMtWij4b0C78PxXAmvo7mOd9+FUrtbvWt5lV9U1CKXyxA+QG5r1ib4beFpPEw8I2evaumvSWQuoPPt4zbuSm/blTuHGe3511Qk5bnPOmo7HmAkq1pl4Ibj5j8rcGnt4X8TLp7ah/Yd+bNYzKbgREx7AcFs+maNV8MeJ9K04alqWg6jaWZx++mgKrz0ye341ZmbJk4ytAm96rWGh+M5NLhvoPDmozWcm0RzeQ21txwuD7kiujbwLrOg+LLOx8QWGr6hZXMBkDaXENxk2Ftg38Hb/FQUY3nUedTPD2ma9r0Mk2l6HqN3DGxVpIoSyg+memas6ZoWv6pZyXmnaPfXVvGSHkihLKCOoz3xQBD51RTS8g1LoFsupa9YabK7xrc3McLMByoZgCee/NaXxF8O6MJrnw54X1LW5PEEN2IEEsMflOQcMAVO4+3FTNO2hcNzlvEypeeG9StHI/eWsi/T5TXifwZ8U/YZH0ZpZIp5nLxS9QeOVOfpXstt4G1qK21D+0v7QmjtD5V9+7KCMtxtY9QTWt4Y+EGm2Ot6PPfeCpLOyubyGIzvEycOwHDdQSKiMW46luSUtDlIL6e8uNs2t3ue0cUO3P4gVsRXklnGiOpjg5LPNJmQ/hXU+L/At14e1rVrrT9IvoNGiuWjiuHRmQKGwPmPv3rPbwfrMNidcuND1BrXYHFzLCdgQ9D7D3qVCRcqkX0OUTVDPfPc7dqFxsB9B3rVOtxD5hGcntmr154B8Qz2hvrHQNR8vyRPlLdmRkIyGGPXHauV8L6frXieC6n0HRtR1CK1bbPJBbs6IcZxkDGcdutK0o7heMnobkWtRsfnQr+Nc344vP7Q0i7jbiPyyAPetNPDviOTXW0GPRr59VVBI1osRMqoQCGI7DBHJ9a4H4lXmoeHtTl0bXLS4024jAY200ZSRwehweo9+lTK7RUbLUzYtUvorBLZ7gqka4LZxke5rOsL28uNVhubHCW9u+5piOZPUD2rP063m1TNxfPMId2Vg27QR7+tdAhSNAigKoGABwKqNJLcxq4hvRHpOhaipaOVGykgFdKk+RkGvI/D2prBcfY5HARzmM56N6V3ej3jNmMvnHrU2cXY0jJTjdHSrcc9apeIZt2kTDPUrj/voVWF2plKbhu9Kg1R2mt0hX+KRM+wBz/SnzaFKOqNyObCjmpPOrJSY+tS+d71cXoS1qaPnUVned70U7isfQu+jfVffRvrUxLG+jfVffRvoAsb6N9V99G+gCxvo31X30b6ALG+jfVffRvoAzvHTf8UVrn/YPn/8ARZr4CX7o+lfe3jhv+KL1v/sHz/8Aos18EL9wfSurD7M4MZuj7t+ELf8AFrfDP/YNh/8AQa6rfXH/AAkb/i1/hr/sGw/+g11G+uaW7O2Hwosb6TfUG+jfSKPiX43n/i7fiX/r+b+Qr2r9jZseFtf/AOv6P/0XXifxtOfiz4kP/T638hXs/wCx22PC+vf9fsf/AKBXVU/hnnUf4/3nvu+hX+YfWq++lV/mH1rlPRPgLxN/yMuq/wDX7P8A+jGr6G/Z2+IXg/w78NYtL1rXbeyvEu5nMUgbO1iCDwK+d/Ep/wCKk1T/AK/Zv/RhqXSvDniDVrU3WmaJqF7BuK+ZBbs65HUZArulFSjZnk05uE20j7J/4W78Of8Aoa7L8m/wo/4W78Of+hrsvyb/AAr5B/4Qnxh/0K+sf+Aj/wCFH/CE+Mf+hX1j/wABH/wrL2Me5v8AWanY+6dD1jTtc0yHU9Ju47uznBMcqdGwcH9RXxT8a9Xk1v4o69eOxZUujBH7InygfpX1B8AbK90v4VaPZahazWlynmFopV2suZGIyD04r5C8Yhl8XayH+99umz/32aKKSkx4mTcInvn7HmhQrYax4lljBmaQWkLEfdUAM2PqSPyr6E3V4z+yc6f8KvlVfvDUZd35LivXt9ZVXeTOigrU0WN1YPijwl4Y8TywS6/olpqLwKViaZTlAeoBHatbfRvrO5q0nuYXh7wN4P8ADuo/2jonh+ysbsIUE0SncFPUcnvVLUm+x+LUl6K0it+B4NdVvrlfG67bi3nXupX8RXhcQxf1ZVVvCSZ2YCyqOPdHYhqivYY7u1ltZl3RyoUYexFV7K4E1nDMP40DfpU26vbjJTimtmc2sX5o8oubTX/AmpG6tXMtm5wWxlHHow7Gu+8KeLNP16ILG3kXYHzwMefqPUVqzpFPC8M0ayRuMMrDIIrzfxZ4LuNPl/tTw+0mEO4wqfnj91Pce1crhOhrDWPY9yOIoZiuTEe7U6S6P1O58V2X2ux8+MZlh5+q9xTfCGpfaLL7NI2ZIeB7r2rlfCHjxJtun66RFN91ZyMK3sw7H3q5csdF11Z4uYHO5cHgqeorxsZOOFxUMdT+F+7P9GYTwtWnF4eqtVqvM6fxXbi/8M6nZ4z51rIn5qa+ZvA2oSR6de6USdrTJMR7qCv9a+olkSaHKkMjrwfUGvlXT4Gs/HF9p2MHz5YQPo3FepjdeWSPc4WmnRr0pdLP7j6a8CxfZfCWmxYwTCHP/Auf60/xVqX2LTzGjYmm+VfYdzVq1VbWyhhyAsUSrn0AFcfJI2u+IP8Apgp/75Qd/wAf613xXLFI+Jx1dylJreT/ADN3wbZfZ7Q3kg/eTfdz2X/69QeO/HGj+EbLzL6Xzbpx+5tYz87/AOA9zXFfEn4rWmiq+k+G/Lur4DY0w5ig9h/eb9BXL+A/hzq3iu+/4SDxfNcpbytvCSH99cf/ABK/5FYTrNvkp6s+hy7JKdCgsRjny0+i+1L0/r/MpH/hM/i5rQY/uNNifjqIIB/7M2P8ivf/AAzpVvoOg2ekWvMVrEEDYwWPdvxOTTtNs7TTrKOzsbeO3t4hhI4xgAVZ31VKjye83dswzPNXi1GlTjyU47Jfm/Mn3VxZb7d4zHdVm/Rf/wBVdXNMI4XkPRVJrkvBg87Vp7ludqnn3Y1ufPYj3pQj5nb76N9V99G+g6ixvo31X30b6ALG+jfVffRvoAsb6N9V99G+gCxvo31X30b6ALG+jfVffRvoA8M/bpk2/DvwgcZH9q3X/opK+TdO1NLZnVoVkikGGVv5j0NfVn7dJz8OPCH/AGFbr/0UlfIO01SbA3iNHuhlVkgbvjpV/wAL2NrB4o0i5+3xLFFfQSO0hChVEikk/hXKfMBzT1kkH3ZGH407iPrf9oHU/EHiPxFql5Z/FLwBf+D/AO0La5t9Nhu7c3pRGj6FYt5IYE/f6flV3UvG2n3f7Q/xNv5vF1nN4fvvC09np7PfKbaVzBHtjTnaTv39O5NfH/2iUdHJP0ppvJ/79LQZ9o/Bmb4b+EpfDmow+K9AkjbQDBd3epeIJzeRXDRndbra5EUcQPQt+HJBrlrVtK1/4LfDPQLD4teH/DN5ol3cXOoQT6iYWCmcsrfL/Go5CnGd3FfKpupv71MMkjdWY/jRoB9deN/iN4B1zSfixd2WrWajU9a0lrSGWRY5LxYSivMinkr8pJOOlS/EL4l+HTq/xzuNF8Waar6hpmnRaVNbXahrtgirKImByxAJBx0r4/2se1L5bUAfXngT4leEbVPhS+reKrKK+j8L6lps1803mPplzIyCFpT1TgEAnsfSud8UaXc6L+yF4isbrxtp/iuT/hKbd/PsLt7mCIlQdokYDLH7xA6Z9c18/eDfEN54V12HWbK10+7mhV08i/tVuIJFZSpDI3BGDXQeOvij4l8aaLZ6Bew6Tpeh2Uhmh03SLFLS3808GQqvVsE9fWkBv/Au48QQ6ne+IPD3xS0LwfrNsY4/J1m6MMV9Cc5BJVkYKQPlYd8ivbYfGHwzX4wavBpfiXw/ps+r+Cp7DU9RtmNvpkuqPj5kPQDAPzfzNfHrFenNNPQ0wPqLw7ceEtU+FvhHw5qHj7wpa33hDxFcyai13enFxGZQwmtm2nzgccdM55xXT+MPEngvxZdfFfw3ofj/AEjQtQ1rU7O7t9UlvPLtr2GOJA0QmXjGQePf618gXOnzW9tBPKgCTDchDA/mO1JdWdxZ+X5g2+Yu5cHtQB9m6b4v8H6P47+Gct9400zXl07wxdaXcaos7OILl9qq7nO9RwRnhsHPFV9A8T2eg+LfA2h3V14BttEtvEEuoNPpWt3N6bc+RIpd5JyQiuWA2569q+NluLhekhqUX10B9/NGgH0KviX7b8IvjLZanrxuL+/123udKimud0kwFwSXhBOThQvI7AVmftUra+I9c0XxZofiPTdUsbrS7W2NnDclrm2ljiw5liI+Qds5zmvDjqF16n8zSfbLo/xY/E09APon9nv+2PDenWF5D8VPBlj4fvZide8O65P0jDYbETAhmZAMFSOoBzitHUm+GXij4deNvA/hnxZofhyzPi1dW05dTmaCJ7bygjeWSCTghiF64wK+YjLcSMFD8k4pUtpZLkwySKGHUluKWgH2N4j8feBZvHXiPQtI8daVp9zq/gyz03TfEaTfuYpY926N5FyYtwxnuPriuD+Gl9pfhi28aeB9R+KGhLrmu6JFFpmv2+oyTWlqRI7PbG4xlNwOSRwM+tfODKqMVIyQcGmr0NAH1D8ItU8OeGdG8aeBPEHjLwlrWranaWklreXGsXC6dLGjOWtTdptdcZ3YB2ktjnmtsfEi9uvGD6XHq/wpGmQaDDpt7by65cLbXUG9iI0umG4yRjuCeH7mvkMYwOKlhkCk7lByMdKAPrrTLvwbpvijxH4ZsvFXhO9+HepXltNdxaxr8sF5G6xruktJlG6VExtAPUrjpyfEdX8K6JqXizVZvCfiGa7sheSNYzXaEvNHuO1mY8kn1IyeuK8uVss3XHYelT2N/e2Myy2lw8TKcjBppoDrNX0nXNNkb7Tp7mP+/Eu9P/rVTtdUEaeW6KfqSMVr6R8RJ3UQ6wkpGMebCefxFdBDqPhLVkG6W1kY9fNAVv1q0/MRxjXwdeF/IivafhLZ2urfATxFb3iuY18S2jDa5U5+zydx9a4o+F/Dd180MRGf+eUoP9a9R+HulW2jfBHXkthKFk8RWpPmNn/lhJSk7oEczJ4R0lvuz38f+7ctVK68C2c4P/E31NPpOa6PzqTz1HVhWHJHsPmZyY8IX1kAun61egA5G8K4P171758TfiRPpfiGSPw3BobSS6bBCdYhi33ODGA6B84GOnTIry43UQ6yKPxqnqdzBJbFhIGZOQF5Jp2Qj0bxd4gsbzwf8PdFGu7bOKFv7TS3my0JMijLqO4XcQDXZ6vqvg/S/CXi+ytNW0a5S6iia2CatJdXF6FcEmQOdqv1+Vef0r5mGtaeDtkuBC3pKpT+dW4rqGZd0Uscg9VYGmRc9l+Ldxb69f3fivR/HOmnTZLWMQab9qeO5jACgwiED1yc9K6y313QT8V9D8VHxXpDaZLpBt2RrvEkEggIO9T93J49Sa+cfMo8ygdz2WW6svEvw/8ADVjpHjLTNAm0nzVvbW7umt9zlsiZSo+c4z7810vhrxZo8nhbwtJp9/4ajvNIjMc6arqM1s8UgbmRFTiQN15BPOK+dfMpfMoBM9M0TWra7+ItprEslvBA+rLPIynEaDzck89B35ruviNdapreoziPxv4Xk0t79XtY47qJZYgWwrEhQflByfm7V8/W120L5U8dxWvDdJKgZT/9agaZ7l4u+Ivgi6a1mj8TWDroesQvqkLuiPqe0KpnVf4yMHjnjn0rB1rWdLXx9b+Jh8QdC1LS7jV4JRGmoEyJF5gOXTGECD1NfN3i7wrFd63Leol0RPhm8rbgHvweaz4fD2jxcXH9orzjDoRn8qSuDbPpC/8Aiz4cm1X4rRS+JLS4ge1b+zwbgFLlgxCrFk4c47LW9b+I/DMOl+IotF8RaFNZXvhiaKwun1aaS9nnMIwkkTYjiw3AHXpjvXzRpen6HDPttY1aUDOCSTW5HM8Y2qQPbANA7nr0GsqPiN8Ib1vFkEdjpGiQw6kq3X7tJjGwkEnOAfug59BVbWtL0LxV4F07Q9L8c2vh6XSPEF5eXEYumgNyJJS0cqbQS5UcKB/hXkd/qMVuM3E0cbn7q4+Y/QDk11HgPx3r2j6WI7XRdGmSOYzQTX2mK8yMccqWOQOBQrAe1+JZPCtv8RviDpWrPZJfa3p+nosuoXMtvDOscQzG0kZDR5yDwee+a8r+L93Yald6NYNbeH5l0uwFtC+m3ElyqR7jiMyyfMxGPU9a53WPEeqapqlxqWrSfabu4ffJI64JP4cAe1VDf28n+stx+FMDNbStN37/ACSPbccU6I6Oh2KLTPTBIJq88liw4MiH6ZrF1bSNLviTJHl+0ija1KxLRYutH0m6wxtVVuoaMlSPyqzE7WciEMWHTJ6muSm0nUtNUy6fqDtGOSrHBA/lUI13U2gKl4pT7rg5qZJSHCfIz02NopdtwF+Yjg1IZOa47wb4mg1C2eCX91PEcSIf4T6/SunEqsMggiseU6lIuLLzT/N96oCUCoby+jtoTIzAY9T0qkhNmlLcrGRuYDNFeX3Hj2zkv7hWYGNCAjZ+960VViOc+2d9G+oN9G+tTMn30b6g30b6AJ99G+oN9G+gCffRvqDfRvoAn30b6g30b6AM7xu3/FGa3/14T/8AoBr4OX7g+lfdXjZv+KN1r/rwn/8AQDXwov3R9K6aGzOHF7o+4vhM3/FsfDf/AGDof/Qa6jfXy74U+PV5oPhrTtF/4R2CcWVusIl+0Fd4XjOMcVqf8NIXn/Qq2/8A4FH/AOJrN0pXNo4imktT6O30b6+cD+0jeY/5FW3/APAs/wDxNe+aNf8A9o6PZagE8sXVvHNsznbuUNj9aiUHHc0hVjP4T47+NRz8V/En/X638hXsv7H7Y8Ma7/1+p/6BXi/xnP8AxdXxH/1+t/IV7H+yI2PDOu/9fqf+gV0T/hnHS/jfee776VX+YfWq++hX+YfWuU9A+DvEn/Ix6p/1+zf+hmvqb9lxiPhLb8/8vk//AKFXyx4j/wCRi1T/AK/Jv/QzXonwy+Md14J8LpoUehw3qJM8olacofmOcYwa7KkXKNkebRmoTbZ9a+YfejzD7184/wDDSF5/0K0H/gUf/iaP+GkLz/oVoP8AwKP/AMTXP7GfY6/rFPufR2/mvjH476O+i/FHWIihWK5l+1RHHBV+f55FfRvwd+IEnj7Sr68k01bBrSdYtqybwwK5z0FZH7QHgCTxhokeo6XGG1fT1Plr3njPJT69x+PrTpvklZk1o+1p3icZ+yT4mht7rU/C9xIEe4IurUE/eYDDqPfGD+Br6L318AW099pOppPA81ne2smVYZV43B/Q17V4Z/aI1K2tUg1/RY76RRgz28nls3uVIxn6VdSk27ozoV1Fcsj6V31578T/AIsaN4E1W2027sbm+uZofOZYGUeWucDOfXB/KvOtY/aOBtmXSPDbLOR8r3MwKqfovX868N8Ra1qXiDWbjV9WuGuLu4bLuf0AHYDoBShRd/eKq4lJe5ufV3w3+MOl+N/Ef9i2Wj39rJ5DzGSRlKgLjrj612HjFPM0sSd43B/A8V5f+zN4JudA0i48RapCYrzUUCQRsMNHCDnJ9CxwfoBXrGsJ5+mXEfqhI+o5rz8zoqrh6lNdmdeDnJSjKXcb4UuPN0aNc8xkp/n861d9cj4NvI41ngkkVSSGXccZ9a6P7TD/AM9o/wDvoVyZRiI1MHTbeqVvu0OjEwcastC3voLVU+0w/wDPaP8A76FH2mH/AJ7R/wDfQr0faR7mHK+xgeLvB9lrAa5tttte/wB8D5X/AN4f1rgzqOraI/8AZGqxu0cZygbkqPVT3Fet/aYf+e0f/fQrN12w0rWbT7PemJsfccMAyH1BrixeFpV4ON9z18FmUqaVKuuaH4r0K3gbWIry0NusofYMxnPbuPwrxnXY4bf49BMjypNTiLenzYz+prpb+z1Lwfq8d3aXCzQ5ysinIYejDtXn3i66urrxrDqcMZNxPMkqIp/iDcCuKg3Toxoyd+V/gfSZVhIxrVatOXuTi/vPovxfqP2ezFrG2JJuvsteJeIfE+uarqcvhfwykhEreXI0H35cdRnsorvbldV8Ql186C3upEAaQn5IR3x647V0Xgzw1oXhWyMOn+W07j99cyMDJIfc9h7V61SMp+6tEfH5ViMPh6ksVVjzSWkV0/xP9Dn/AIb/AAv0/QhHqOsrHfal95VIzHCfYdz716UGqoLmH/ntH/30KX7TD/z2j/76FaQpxgrRRGMx1bGVHUrSu/62Le+jfVT7TD/z2j/76FH2mH/ntH/30Ks5boh8RXHk6NcNnBK7R+PFUPBEeywlm7vJj8AKq+Mr2M2UdvHIrMz7mCnOAK0/DyeTo9uvcruP480HP8Vf0Rr76N9Qb6N9B0k++jfUG+jfQBPvo31Bvo30AT76N9Qb6N9AE++jfUG+jfQBPvo31Bvo30AeJftynPw18IH/AKi11/6KSvkdMgbsEivsD9tNFf4UeGpdxDx6rclcH/pmlfJdkzywt5kjAZwGycfSncdiv5i98U1tp+7xUl6jIwVFcnu2Dg06yt2mDFjtA9aaTYmVjmnIin71XgdP8iSLYxmA4cnqfSqrooiBA5we9AAEipR5S9hWppcFjNq+mQ+WHSVgsqknmtnxHotjazg29uqxuOACeDVqNyXKxyQkXsv6UuWk4Vcn6VqfZLXo0YH40psYBjy2+Y9t1NwY0zFnikjbBVufY1ft7JZbOR92xokB5H3jzV46fCw++SR1y2aWGFY4LiNf4kB/nS5GguZ9xpNxHpaajuTymGQO/XFZmTiuluZmXwjbqG5B6HnoTVjwvpkOsWEtxOwWSN9oCxrjp9KmwXOb3SMiq5ZgBwN2cUSTNJjc7vtGBuOcD0rR1KN4bloTs25OPkXP8qr2Fqs0kqyNtCYPAHNFnewynuA7Uhdc961H0+It8jsR7gU06fGqnOSe3SnZgZu9c96N6+hrRTTVY9cflSjTF3AZ/lS5WFzM3c8cVKAu3cXOTV7+zV7k9cdBS6hp0drbwuGYmQZwR2o5WFzMKlvu5qM5TKt1rRt2cYUPtGf7op2qRrbyRSwzeYWyScDIpWAg07T5ryNpE4RThmP0zV7wnp7X+rgbQ0cSl3DDg1Nol1J/ZV2WbLFuuP8AZp/gaSSHUbtY2277ZgearTQRgSwyrI7CJwm44O0460sccmAfLJBqxYMXvWSRnZOfl3H1rQmQeVthEgbPB3mkkMxyUzhhg0YjNTBJjIQ7NgGrDi3eZAsbqoXDDfnJ9aQFNGZP9XM6/RiK96+EE83/AAzx4jZ5pHI8UWYBZif+XaWvHY7LTWUtKJUAGSRIK9l+DXkH9nvxLsBKnxRacNzj/R5MUMGUzO5/iP50nnN61O0cJ/gx9DTPs8Pq351JItvJHv8A3mD9a1I2QKNoX8qy1hiHqanWTaoUdKALc0dvMMTQxuPdazZ9A0eZt32RY2/vRnafzFWPN96PN96AM99BaMf6Hql5F7M+8frUTWWvQj5Lq0uh6OhQ/mK1fN96PN96AMVrnVof+PjSXYesMob9Dimf21bqcTx3Nue/mwsB+db3nH1pGdWHzAH6igLGVBqVnP8A6m6hc+gcZq7bXbQvuByO49ajuNP064/11lA3vsGaqtoViDmB7m3P/TOZgPy6UBY35LlXhEiKz+w61RvdQ+zQ+bOI4E9XOSaz10ydRsGsXgTPQbQT+OKnttNsYZPNMZnl/wCekzF2/M0D1EW/a4/48bSe6P8AfYeVH+Z5P4Cpksb6f/j7vhBGesVqu3/x88/yq2JeKPN96AHWNjY2XzW9ugfu7fM5+rHmrhmqj5vvR5vvQMutIGHzYIqCSCF/4dp9uKh833o833oAR7T+7J+YqFreZegDfQ1P5vvR5vvQKxTdXwQ0Zx3yKy7zSbKbLLGYHP8AEnH6V0Hm+9J5g9BQFjzybRtV0zWY9SsVW5QfLKinBdfp610MevLbpuJmi9UeJsiugPlnqin8KQiL/nmv5VEoXLjJxOZm8Z/NshtruY+scBx+tUL5vEGtjyo7KS3tz97zDgt9fau2Xy1+7Go+gpwkx04oUEglJyOKtvBbNHm52b/RIhgfnRXbeZRVWIsfTO+jfUG+jfTGT76N9Qb6N9AE++jfUG+jfQBPvo31Bvo30AT76N9Qb6N9AEWt2v8AaWjXuniTy/tMDw78Z27lIzj8a8CH7OuoYA/4Si0/8BW/xr6C30b6qM3HYznSjP4j5+/4Z21D/oabT/wFb/Gj/hnbUP8AoabT/wABW/xr6B30b6v20+5H1en2Pn4/s66hj/kaLT/wFb/GvfdGtf7O0ay0/wAzzPstvHDvxjdtULnH4VJvo31EpuW5cKUYfCeL+OfgfeeIvFupa5D4ht7dL2YyiJ7diUyBxkHmu0+DngWbwFpN9Zz6lHfNdTiXckZQKAuMcmu030b6bnJqwKlGMuZbk++lD81X30b6g0PB9V/Z+vrzVLu7j8TWyJPO8oVrZsgMxODz71W/4Z21D/oabT/wFb/GvoHfRvrT2su5j9Xp9j5+/wCGdtQ/6Gm0/wDAVv8AGj/hnbUP+hptP/AVv8a+gd9G+n7WfcX1en2OL+DngWXwFpV9ZzalHfPdTiXckZQKAuMcmu731Bvo31m227s2jFRVkcb8Qfhj4X8ZObq6hey1DH/H3bYDN/vDo38/evKNU/Z61yOQ/wBm69p9xHnjzkaNvxxkV9E76N9Uqkl1M5UYS3R832X7PnieSQC71jSoE7lS7n8sCvR/APwY8M+G7mO/vpH1m+jOUadAsSH1Cdz9Sa9J30b6bqSfUUaEI9CcNx2pCwOQelQ76N9Zmxi33h2OSTfazeUD1VhkD6VB/wAI1P8A8/cf/fJrod9G+vInkWCnJycPxZ1RxlZK1znv+Eam/wCfyP8A75NH/CNTf8/kf/fJrod9G+p/sDA/y/ix/Xa3c57/AIRqb/n8j/75NH/CNTf8/cf/AHya6HfRvo/sDA/y/iw+u1u5zreGZGUq11EQeCCprIX4dwrrUWpLdR5iVgiFDgMe9dzvo310YbKsNhpc1NW+bB4+vyShzaNWZzn/AAjM/wDz+Rf98mj/AIRmf/n8i/75NdHvo316J5n1Wn2Oc/4Rmf8A5/Iv++TR/wAIzP8A8/kX/fJro99G+gPqtPsc5/wjM/8Az+Rf98mj/hGbj/n8i/75NdHvo30B9Vp9jCs/DarLuurgSIP4UBGfqa6NNqIFUAKBgD0FQ76N9BrCnGHwon30b6g30b6CyffRvqDfRvoAn30b6g30b6AJ99G+oN9G+gCffRvqDfRvoAn30b6g30b6AOD/AGnPCkni34ceHbePxN4Z0EQ6ncsX1rURapLmNBhCQdxHcV4VpvwfuYdKnhX4kfC2VpXDK/8AwkikLj/gFeqftj24uvhj4SXdgjWLr/0UlfK73KQ3MMMI/cxtgn1NQ562RpGPVnqf/Cn9ZOP+LofDD/wo1/8AiKVfg7e4P2j4j/C6Qep8RqD+eyvPxwasWJjF7D5iB03jKnoRmsnipI2jhk2lc7T/AIUk0xWO0+InwwM7Nwq+JFOf/HKln+AOuCHLePPhwqqvzFvEAwP/ABysiWyh0XxO1xdwKIWBMIjx8oPfFaGvajpc2kSxw3beYQMADGfas5YuejjHRnWsvguaMparoPt/gpfQ3NrNF8SfhiHicH/kY15Of9yupv8A4O6pq1wLez8c/DyWcNgouvAtk9BgJXhf2qQ64I1Y7FGMD869a+F2rW174j0+G6Kx3Hnx73PG8Ajmrr4upQjeKuclLDU6rtJ2LNz+z74pe9WxPjH4frcltoi/tz5yfTGytBP2VfiOwDrrPhBl7Eaq3/xuvpzTPCvh+38Sy6xe28ZuyP8AWnrj2rdcL5h8pQI/4celThsXOvD2kkkTVowg+WNz43l/Zx8ZW8rRSeLPAccinDK2t4IPv8lCfs/eKolkafxl8PwCuATrn/2Fe1fETQLyz1q5v442ktJj5m/GdpPUVxV5bpcQPDJna425HUe9dNOo5bHJOXI9Voed3fwU1FdLSxk+Inw0SVWOQ3iFR/7JWp4L+D99ZW1zbf8ACwPhzO7MHAi8QK2BjHPyVxfinw/faRq/2WbL+ccwyHo4PeneFrifw7qj2+qRs+75H3feAPQ0pVJJ8vU3UYuPtPsnda3+zb42urgXMfiLwOkbDcCdYIyD/wAArI/4ULrljNILrx18OoWx8wbXwCP/AByu30DxtLNYyW62k1zBbgLHIeM8dAe9eeeJ9RuNV1byREsc08gjSMDuTgfWvKlmOKhVcalNI9ijl2FrUfaQqM6fQf2afG+vW/2nQ/EHgzU4eRvtNWMq5HXlY60j+yb8Usf6/wANf+B7/wDxuvq/4G+Gbfwt4BsrOGMKwjCsfU/xH8Tmu43V6ka8nFNo8iVNczSZ8NL+yf8AFED/AF/hoc9r9/8A43UL/svfESNtr6n4SVh1B1Ngf/Rdfc11cLDbSTY3bBnrXA3Uv2i4eYjBY5xV+2YvZo+Urr9mjx1bRPPda34OhiUZd31UgKPU/u6Lz9m3xpr9pBJomveDLuOJdjPHqxYZHuENfUlzEssTRuqsrDDKRwRXi+uS6p8OPG63emu4025bzPJH3CufmXHtWVTEzj0KhQUup49rP7O/ijQ2ZdZ8ZfD7TmUZYXOueXj846z7X4B6zcwie3+IXw1miPR08Qgj89lfZWraf4d8b+H4JdQsYbu2nQMpYfMAfeobr4e+E7X4c6ho+k6PZwp9ll8ramXV9pIOevWo9tUabikNQpppNs+RNI+COpHztNh+Inw0mupGG2KPxCpbIBzxsrQg+AHiLwrfyS6940+H9grxlcT65sPzDjqnevK/DN7NoHi23vJFJktLn94PocGvsn4pX3g/x58JbDWHMTal5IhkwvVQvU/TqDXRGbkjOqo05a7Hg/hf9m3xdqsrX2keLPAWo24yC9rrXmAZ9wlX9Y/Z48TabHu1Txd4GsVz96XWtn80rrf2TPFlpak6DHDlZJfJkJOOcna6/wAjXrfxo8HNqnhO9kt4PMkT94V74HXH4Vw18XiqLtGCaudFCnh6jtKTR8sr8FwTkfFD4bn1/wCKkX/4itzSP2cfEGqxtJpXi7wRfKgBZrfWd4APQnCV5d4j0OXRL0gZNvIx2E/wn0NdB4O8fa14dh8mxuZIUI2s0bbWI9D606mMquF6STfmaLCQjK027HXa/wDs5+KrO3SCfxX4GtWc9bjW9mfp+7r0n4RfBPxMnwh1zw3Z654W1O8m1y3vN9jqRliRFhdSGYLw2WGBjpXmP/CZXvih1a8u5J2i42uACtfS/wCzZcr4X8EatqWqW88cF1exeSwT748s4I9uDRgsTXxNRU5R97yM8xp4bBUHXlP3Vu2cEf2ePiACAZ9CBPQfbG5/8coP7PHxAHWfQh/2+N/8RXv+l6ouoTXOuGYStHERBEp+WLPGCPU9zXTyztnDda7sX/s0uV7nl5ZiFj6Xtoq0Xt5rufLI/Z4+IB6T6Ef+3x//AIil/wCGdviF/wA9tD/8DH/+Ir6ttjlBU/f8KxjVur2OyULM+Sj+zx8QF+9caEPreN/8RQP2ePiAek+hH/t8b/4ivqzUJNu36U2yl3KR7Vm8RafLYtUfd5j5W/4Z4+IX/PbQv/Ax/wD4ij/hnj4hf899C/8AAx//AIivrFWX7uefSlNdcbSVzlnNxdrHyb/wzx8Qf+e2hf8AgY3/AMRSH9nn4ggcz6EP+3xv/iK+s6Sq5Sfa+R8jP8B/GiMVfU/DSsOoOoEH/wBApD8CPGX/AEFPDP8A4MD/APEV9YXOn2Vw5ea3Rm9cc1DPo9hMAGhxgYBBo5Re2fY+VP8AhRHjL/oKeGf/AAYn/wCIqSH4BeOJm2w3/h2Q+iX7H/2SvqqHR9OiGfsseBzluaqWOueExOYrTXNI8xjt2JcpnPp1pWKU5PofM3/DPHxB/wCe+hf+Bjf/ABFVLL4F+ML5pFs9W8MXDRErIItRLFCOxwnFfV97q2lx2M00Wo2cjKjEBZ1OTjgda848LRCx+1zLJGGlBORIOWPNcletKnOMYrc6qFPnjJy3R4+P2ffHpYKLvw+Seg+2tk/+OU24+APjm2QPcX3h2FScAvfMoz+KV7tF4jgTUoI57hUZFUOeSF54JI4H41a8V3Tz6BFI5GTOP5GpeJ02K9jqkfOV58F/EtnayXV34g8JQQRrueSTU8Ko9SdlTn4F+MBp7agdW8MCzVN7T/2ifLC4zktsxjFeo3SieCSFsFWUggjNYXxV1+50v4ReJFWYiP8As6Rdo4wWGwfzrKGNbkotG0sJaN0zyyy8AC+jaSz8f/D+4RTtJj11WAPpwtXh8KNWK7h4s8FbfX+2B/8AE18y6IFiw8cjRuO6nBr0fTtTvrXwjNrV3qYnaV/stnb7su0ndiOwA7+9e1SpUm7Tv8jx61WpFXhb53PRbvwCLNd118QPh/AP+mmuqv8A7LUC+DbNvu/Ej4dH6a+n/wATXj0Fp9plW71R3nldsRxj5izZ6KO9dJ4i+H/iDTfDS+IJtJht7dWG6MPmZFP8TAcY/lWVZUqVuaVm9k9zeh7asm4Rulu1segL4HgYMy/ET4eEKMsRrycD/vmrEfw5mkszeJ458BtbDrKNbXZ+e2vCEZCPlwKsXF1PcKiXFxJKqDCqz5A+gqHEamj2YeCLcjj4i/Dw/wDceX/4ml/4QeD/AKKJ8PP/AAfL/wDE14lxjtR+VHKHMe2HwRbj/movw8/8Hy//ABNFeIsOe1FPkJ9ofa26jdVfdRuqDUsbqN1V91G6gCxuo3VX3UbqALG6jdVfdRuoAsbqN1V91G6gBNUuzZ6bc3aqHMMTSBT3wCcVh6l4mktPAS+JVtY2kNtHN5JYhctjjP41q6nCbvTbm1VwpmiaMMR0yCM1yEnhnxFceFZPD11q2nNbfZ1hiZLdwwKkYJ554FZzcuh3YWNB2dRr4lffbrsaujeKJprK+vdQfSRBaweaTZ3XmkezDHFU7PxxNN4P1PWJdOWC+08jfau5xhsFDn0INQT+FtVvNKm0y8u9Lgt5mj8w2VoYmdFOSpOe9RXvgPnUE0/VJlhv7QQTLcsZSWVgVbPoACMe9ReodijgLvmfVd7WVr/fqWYfHF5HNNBd2enySCwlu42s7rzVGwZ2vx8uadovjz+0rPSHFksdxd3gtbmFmOYcqWDD1BGMUr+D4YJ759LkgtIr+wa2uIhF8pfbhXGOnfI71B/whO3VdB1GG8VJNPjjS5UKcXGxcKR6Hr+FH70d8vknpb7+z0+/9PMZdfESW107Tr6TTFaO5vJ4JgjkmNImwXHrxzV+78brC+pLHZi5MFxBb2axv/x8NKuVyewqtp/g+S3Olia7iljs7q5mkXyz+8WbPy/hmqtj4BNpZajbR6mQZbqO5spNuWtzH90HPUDp9KX70b/s5/09fe/Rfg+50mhaxq0+pyWGq2NlEwj3rJa3IkAIPKMDyD+lZnirxpPo/ie20eGwjn80Rk5kId9zbcIAO3U5qPQvDF9aeKhr99dWDSmF43S1tjHvLEHeSScmqviTwVdanqt7d29/bRJeNGxeSEtNAyDGY2BGKbc+XTczpRwXt/fa5bedr/n5nY6jd3jad5+ipaXchPy+ZLhCO53DNcjB411w+E7jxFPpVglsmVjUXDElxJsOeOB1Oa6LwxpzaP4etNKaRZDbx7C6rgNyecfjWIfCk/8AwgUnhsXkXmtIziYodvMm/GP0qpc+67GOHeGi3GaTXMtdfh1v+hf0nxPK+m6hqGpPpXkWkXmE2V15vYnDcce1UrHx00nhiXULnTWi1BLhLcWQflnfBTk9AQQar3XhXVNQ0qTTL280uC2lmiaX7DamJnRTkqTnvxTLjwFH59y1pqlyiSpG6mZjK6TRtlHyeoxxip/eHRGOA15n16XtZW0+epq3Ov8AiLTbG/uNV0S2Vbe1a4jlt5y0ZI/gbIBB9xQvjS1m1HR7Oze1uWvopHm8uYMYSqbsYHvkc+lV7nRPEOpWd9BquuW7Ce0a3jiggKRhj/G2SSTTz4WhS/0W6tfs0B0+KRJdkWDMWQLnI9DzzT9/oZL6pb37X12vbbTfzM8fEVo00Oa609Ut9RWRp5FcnyAr7Q306Zq/J41kC3kUNgs12up/2faRrJgSttDbmPYYqrpfgv7Ommw3lzFcQWtncW0qbCPMErZyPTFVtL8C3FjpD26atm8ivxe2lwUJ2ELtCsD144NSvam8v7O6fr3dvwtfy8zp/Dur6ld3dxZ6lZ2kUkQDLJa3Akjf1HqCPcVi3HjK/wD+Ejv9Lgj0eJLSdYgbq7MbyZAOQMc9af4W8M3WleIbrWLm4si9zD5bRWtuY1B3Z3cnnNQSeGNUj8Q6hqdrcaQ8d5OspW6tDI6YAGAc8dKr37IxisIqsrtWsrb2vpf9SaPx0Br+s6TcWaxPZJI1tJvO2dkXcy+xxg/Sp9M8bW8uoWtvqBtbGO406O8Ekk2PmY/cGao6t4KGoWesxyXipcXl4Lq2mVTmBtoXB9QRnPsas6R4TjtdStrm9a2vI4NOjswjxZ+ZT94ZpL2ly5fUORtb2897LVfMjHjqZvBsetQ6ek13PdPb29sjkiQhiM5+gJp2vePI9O07QtRhs/tNtqWTLgndEqgFiB3xk/lVGw8BlYrC3vNTkNvZtPIi2xMTb5GyDntgcVNp3gtrO409PtyzWNjdzzRxSKSxjkXGwnvzk596X70q2XJ331b67a2X5feXLvxwsL6ksVotyYJ4ILMI/wDx8NKuVyewqW98Q+IdL0zULrVdEtl+zWxnjkgnLRsR/A2RkGsay8AfZbTUbePUivm3UdxZPsy1uY87Qc9Rzj6VoX2heINU0/ULbVNct2+02pgijggKxqSfvsCSSad59SZLBKSUWmtL35r9Nvxv/wAMMh8Z6h/YmoanJFo8wtbXz1jtbwyNnI4YY4HNN1T4iQ2vg3TtchtlluL1xGLcvjYw+/k+1NXwvq0mhX+lXFzo8a3Fr5CSW1mY2B45Y55HFUbv4eea98U1BQk0ai3jKErC5KmRv+Bbf1pP2ttDSCy7m9/v0vqu336/I0r3xpfr4hvdLt4tIiW2MY3Xl2Y2fcoPAxzipo/G+3xRqOiXVosX2eItBMHysrhN5T2OOlVbjwtqi6/fanaXGkOl2Y8rd2hkZNigcHPFP1Twb/aEes+ddos19LHNbyIhBgkRdufx5/A0/wB4R/sGifZd730u/lqNm8Y69/Ymk6tb6TYNBqJjjUPcMGWRyRjp0461v6prdzo/ho6jqlrGbsEJ5ED7lZ2bCqGI78Vkp4YmXwvoujfbI9+nTxStJsOH2EnAHbrWv4m0yPW9HlsHlaFmKvHIBko6nKn8xVJTsznqTwrnFJK3M777X0/Aoya74isbO9uNV0S3RIbR7iOSC4LJuUZ2NkAg+4rP0/xrqE+j3WpyRaMyw2RuRFBeF5AcZAYY496nk0XxFfWt5DquuQOs1m9vHHBAUTcwxvbJJJ+lU7Lwrq0eh3Wkz3OjiOWyNsskFmUkzjALHPPvUvnvobR+qcr5uW91tzbfMsad47a/tNHeCyRbm+uWtriF3IMDhCw+oPH4GptN8Q+JbnxBc6VNpWmx/Y1R7h1uWOFYEjbxyeKpv4K2+IdG1e3vFjNkiC5j2nE7Im0MPQ4rbstJkt/Eeq6qZ1Zb6KKNUC8psBGSfxpxU+oqs8HFP2aWq630fNt9xz2nfEC+mgtLy4sdO+zXNyIPKhu83CkttzsI/GrWmeM9Qv8AVZLVI9GhjS9a22y3hWZgGxkLjk+lQ6X4Gi0+30qaCa3TU7GdpGuVh4mRmJKsPoeD2p2k+F9W07UpZorjR5IJL1rgmWzLTAM2SA2eD6VK9ppc2qPL3zciXlv3/wAjvN1G6q+760bq6Dwixuo3VX3UbqALG6jdVfdRuoAsbqN1V91G6gCxuo3VX3UbqALG6jdVfdRuoA8r/bIunt/hf4SdMH/icXfX/rlHXyVveQlVz8zZwPWvqv8AbOOfhT4R/wCwxd/+io6+UonaNw6nBByKVik+jNK+uri3kjjD4YINw96niv3NtFIdu9pNpHtWPNI80pkkOWPWu8+FngPXvEV6mpabpz6hBZss0sSEdM9OfXFQ4KxftWne5e1TSdcs7O1vNVs72KO4jBgknQgMvbBPasp13jbjntX1Nq3xU0jVBFpXijRxYfZ4vLRLy32gDpjOMGvmzxhbW9nrVwmkzwXVqZC0TBjgKTwPqK1pQfJZrQ5ZYi9S6epyEtpNDqYuEBYbvmHcV0GjTm11O2ukJBjkBP071Euo2tpOGurF7hChDEA4X3yPSt3wj4S1bxNK50WETIuMnPc9APU1z1qb6nbTqKWx71pXjLWG0k2VxIl7btHtUzDJVfYis6H4oX3ge+gt5pJp7GY8rKC8cf49RXiuoXHiDwvqgtriS5gltzhoXY7SPp6V3ukQ6n4j0JX8OWseptMSJorhvmiPcVOFwcKUXLuceJrzlOyPpLwv8RvCus6cqam0VuJlw24b42B968R+NV1F4bv3vPC8yX2npKPM3DgKfT6HvXm/hrUtR8Ja1JouvQtBBuPBBIjyeo9q0vikoNtaX9hqgns7gbJIUfI9c4rdUFGSszOVZyVpIx/E3jBvEem28ElkkEtvJvR1bPGOlR+OVV302843XFsN1dXoPhfwx4p8DSvpIFrr1sjSFC5+faM4x7ivMDJdSSm3nBIQ4Tn9MU8RSc5qfY3weKjGlOjbR/meyfADxemjStBPYW155IbCSoCHRuv4itXRPBKeJfjHperW1v5VnbM1xJGOgORsH515/Zwan4I099S1CySRLgBUCuMq2OM16D+zZ8UFv/iGmhT2AhN1CWV9+cshzj+dZVIKrHmQ6U50KnKfZtrD9i02C3AyY0GQPXvWPrGseRHsVcMevtWvdX8KwxTN9x1zu9K4LWJhLeSsjZTJxUz0N4MWXULqQsDM20jBGe1QKRmoFb1qRTzURZbQ64k8uF5FVnKqTtXqfYV4B4x8YXGuySR6pEltHbTFUDptK56DPevoNPvqa+Sf2idW1aw+J722m7Y4ZZW2rsBDvnHf/PNKpFyYoy5dTpPA3xy0/wAL6jJ4dvYWudPD4jlU8Ix64PpX0N8PfEuneKrW7jtkkjKDEkb4yVYdRjtXwl8QtOu7W6gnvIYEeWIZMQwpYdePWvpv9kyO4vYhqP2jAjskWRM/fzwCfypQSTTCbbv3PB/jP8ND4b8favbQX5KFzcRArnhuQCa9I+FWnSa/8LmurCB3FlAjSqDkgZIY+/rUX7Q90l78S77yzkRRrE31H/666z9iLUreTw/4i0JlBube4ClG7xnOP1JrHAYiUqsoyOnH4aPsIyRzGmbdHvYr6yhjjmicOMIBkg55r6S8La9b+INCgvPkDSx4mjBztbuK8i+MXg+80C5l1PSLGSSxOWmgUZaA+oHdf5Vzvwx8VSaXqqXPnMlnL8sq44+uPavZspq54Kk6crMp/HH4by2z3MMarIk7GW2fpk9cexr5ungltbhoZlKOjFWB7EV+imuaTZeMPDq24uEBOJIJ15wf8K+M/jn4Xk0PxVJHNsSZ2Kuo7sP4h7EYrz6lBReh6VHEy0UtjjfDV6lnqiMzBUf5H9vSvs3wNqkGpfAqyhhkJktL5IpQT0O1z/I18S6dYPc6hFbbtpkYLur6a8G6hHonwA8U3hk4g1O356cmMj+tPAVVRx8Kltrv7kcvEOGeMyetQTtzWV+12lc9f8DzKmj6mmdruV2n1wR0r0jw0rS6Z5lxcFmPHzEce9eM2K757W+luMwtCrpg4DZFXtR1DNoYo7ojkZRHOCKzrZs8bUliJwtfpc6Mt4bWU4angYT5lFb2seuPp94G3W+qTFO444qKXULG0EUN3r0SzyttjRpVV3PoF6mvkP8AaN8deMtL8L6LY+G/El/YWzXFxBdiCTazcIyAt1GAT0rxH4UXmor8ZPDV9qF/dXMr3yo0k0rOx3ArySfeuunadNTtuRVg4VHTvsfpdZSedqLx+e8yKmeegrTVVUfKoH0rB8GxuLeaR8lvlTJ9hW/mtIQi1exz1ZSjJq5WurPzuUuLiBvWNsVi3NvqEcreTf6rLGpxuBRufpwa6PNUrE7oDIf43Zvpk1Xs4sy9rJHPmTXEb5r27RP70lr/AIZpyS61LKI4dXQs3QPCyZ/EriulzSjlhnml7Fd2V7d9kc40fiyMn98rj/ZKmmC48Tof3iy/9+1NdVRUey82V7byRxWsavrEenXayOwYQP8AL5YBPymvzHFjeQ6xcr9odJoLhwXViCGVjyPxFfpt8T7ry9O1Tbw0GmSPke4b/Cvzo1PH9uaiwGP9JcH655qqW7Lk/dRJqlg2pWv9tW8rJMMLqEcbEYftLj0bv6H61nL9uiT9zqN2n+7Ow/rWhpl7Lp94txGA4xtkjYZWRD1Uj0IqbXbOOzvsW+420yLPblupjYZAPuOR+FdBld9z0/8AZEmvpPF+om6uZ7mPySJBNIz5XHPBNfVGjTS3nhexhvY/mMSsytncDivm39jWNX8U6juTjZ14r6fYYYhRxXFXSlO1jppSko3uUG061zkI3/fRrE8WeEdL8SaHdaLqKTG0uVCyiN9pIznr9RXUFabtOPu1zexinojpVaVtWeOwfs6/DRQAYtXT6Xf/ANasH4jfs/6DZ+HWvvCd7qQurY+YYJ5Q6uuPmxxwcV72wYE5HHbFN2q/ysp29DxVc9W6tISjTa1ifM/wK8PWrQ3Ou6hGHvIZ2toonX/j3VfQHueua9fMiTwtFJGrxsNrKwyCKqHSoNL8R65bxKqiWZLgBRgBWXj9QalBCsGGB+NeVi1KVeUqm59HgZKOGjGlojz/AFH4PeCbjWTdXNxqen2U7YYWjrtiY98Mp+X6VtN+zh4HMYZPEWvEEZB3xEEf98Vc8b/a7rwvfx6WxF4qeZCB3ZSGx+OCKPh18QrLXtNtYLi4e2dR5c4bgwSejDsCe9dVCpVnaKlocOLwdON5qGvb9TKk/Zy8Hj7viTXfzj/+JoX9nLwf/F4k10f9+/8A4mvW1jCqp8zzACOT3FWfIjz92vQ+r4j+c8V4vDfyHjv/AAzf4PP/ADM2uD/gMf8AhRXsyQKo6KM+rYoq1hq//Pwz+t4b/n2/vOL30b6g3Ubqoon30b6g3UbqAJ99G+oN1G6gCffRvqDdRuoAn30b6g3UbqAJ99G+oN1G6gCffRvqDdRuoAn30b6g3UbqAJ99G+oN1G6gCffRvqDdRuoAn30b6g3UbqAJ99G+oN1G6gCffRvqDdRuoAn30b6g3UbqAJ99G+oN1G6gCffRvqDdRuoAn30b6g3UbqAJ99G+oN1G6gCffRvqDdRuoAn30b6g3UbqAJ99G+oN1G6gCffRvqDdRuoAn30b6g3UbqAJ99G+oN1G6gCffRvqDdRuoAn30b6g3UbqAJ99G+oN1G6gCffRvqDdRuoAn30b6g3UbqAJ99G+oN1G6gDy39sk5+E/hH/sM3f/AKKjr5m0eyhuIZZJBvYcKucc+tfZPx18A3/j34TaSun3cEEum395clJD/rB5ScD34r4ztrW9t78xKGjkGeo4NZOpGTcE9UaQVrNrQiv7CS0VWZlYN6dq6rwF4s1bRrdodN1S4sXPB8pyu8ds1zesz3EgWOaEIFOcjnNMs/NtmiuxAfLHDMehp2bjqErc2mx6brvjDX9esI7PV743aRtvUug3Z+uK52XbIpVuM+lAbIBFV5oZMu0c7DcOh5ANOhUu+V7mFSlyq6I4Umt7jymLSQsPlY8kH0New/sweNNK8HfECL+2nEVhOQAxHCPggH9a8Ss764tZzbX7EqT8sh6VqlFmAKsCD0INdGj0Zk7xd0fXv7UHgfS9XEHiOyjjktdQj4uIuQsnUNn0Ir5k+H3inVfAvidrmycko5SSPdgNg/zrtvhR451qa0HgfUr+SfTpzm3WVs7GHIAz0qaXwH4Fi0PxPqHiXxb/AGb4htZXezs+AJVxlCB1bceOOlYc6immtCmnJ81zhfHXiS+8V63LqtzD5YxtVVGQoPqe5rGRh9n8tmkJ3cDPyiu18L/EBtO8KN4ebw/aXiSBt0m35m3eoxziub8y7h0K7txp22GV1ZppIvmUA8AE1UJy5mmrJESiklZkMTatot1HNH59nL95GGRn396iuL2SS7F7IqmUPvOBjcc5rTh8QR3ugDR9VUyeTzazj70fsfUVL4Ns9LuLvzdQvo4njYbIX6P+NazSWxnB7uS1PeNO8HW/xN+D15q8Vw4u4k3R2+0Y4GevXPWvlrS7vUfDPi22v7MtHqNjdDaP9oHBH419gfATxDFYanLonyC3vRmLb90OB0/EV5L+0r4Lj8I/E2w8TW1qG0u/uB5o2/Krk81y05Wbi+p1ytOCmj6g0TXLrVvC+n3E6GNpoVlKf3SRyKVmrkfhzqT3PhmGNzk27GIH26j9DXRtJ71zq9jsS2Jw+GxUiyCqW/nNOVyTgc04oGy+snFeE/Hf4fN4g8VWV1HeNbtLJvicY+/3Bz9M17XJMlvCZriRIkAyWY4AriNQ8T+EfE+uw+H4r4XF1FIJFMWSAR1G6nOUY6NhGEpK6R5l8QPgb4p1X7FJDdxO6oFIRgy/Ug4waveGrfxR8I/Is1kMcjwbdzAOsi5/Lg17gJHhVY1JAUYHNeX/ALTOoXEHhK0vYVVpIt+31zisaidrI0p2vqeTeI7641DV7m+u5DJPM5Z2PcmrP7OHiJfDPx2ksppQlvrEHldcAP1X9RXMWF7LeadBdTDEkkYZh71xur6hLH41srywk2zQTx7HX+8GFceDuqzPSxiTw6R+ozQWWtaakkyAyFMFgOQa+YPjV4bj8K+JUvbSEQ2l4xSZFGFSUc5HpuFe2fD/AFq4g062OqfJJPbo8g9HxzVLx3DpXidpLe7t/OtnA3A8EkdCPQ17calrSR8/Upc6cTyP4D+LW/4S2TTRNKbeRWQK+cbhyCP1re/aM+HMfjbSf7X01SNUtEJG3+MY9O9WbPwr4Y8M67YXQuHindiIUc5znivQLcXEc4+U4pVJc+pnRg4pxep8D+HLDVv+Eh+z3djJBJbOdwKnkj0r0XxNeSr+zb4gghkI83xPZRSAf3fIlbH/AI6K9X/aRl0/wzpw1m3sYkvblGEkyoMhRgce5zXmXwx08eNPgJ43XkGPW4p4V6/MlnLgfrXDQjWqYtyatY9Oq6NPBJXvdr8zpfAHiqTUPDFlBcT5ngjEe3PUAYFdZaXTM4cDI718+6Bq0FxN52lxtaRRFI40L5IwoBJPucmvYdJnnSGIzMNxUZI6GvGxVL2FRxvofV4ar9aoqVtbHAfGuaRobq1mXAj1GOdP90xlc/oteXaZepY+K9GvlIBt76CQn6SA17v478D6549vbWw8P/Z/tbj9488mxFQHOSapRfs++EdDUXfxE+KWn2SxEM0FkVLEjsCTk/lX0OX1FLDLy0Pks0oSjjJWV72Z9j+G7tl8Ky39vA1xJh5EiT70hA4Ue5xivOl+PNpaa9aeHta8HeILDWrm2luRYtbhpFRAx6KxJJCnGKo/ETxPb6L+zPrGqW73tvDNCYbVon8ucCVwEYE9GwQfavmzwy/iLR/EZ1Y+KfGhmtZ/sVtJNamfLSKQrBiwwoJB46iuyKsjzaiTdz6rH7Qfw/iuTaapLfaVdC0+1yQ3dq8TRR5x824DB5HHuK0rP40fCw29r/xV2nQLOheESSAFl3EE/mDXyJq2o3Gr3xOseI7HVruaGTSJpdS0orJdXAclSXUFtqgIM5/hHFZV3oOkazZ2Zit/DF4kdgLa1WO5ktjJcphpfvkfKNxOT1qiOWL3Pu/T/H3gfUMfY/FWkyE9ALpM/lnNbdtqWnTKJIb63dD0YOMGvzouvAekulxJpuhu+Io2tZLDWFkM7ZAlIz2X5vyq5a+HLzR7LVrPTpfF0LzXVvbwzxsJgyZYlwExlQVHOfTmi7FyRP0USaOT/Vyxyf7rA07fXwBd674gsGu1svHfiO3kmeLSrRL22dUWVNheT7xwDg84z8xr2z9k7xZr/inxf4oa+8VJrGlWUccdtEISjRtkgk5UZzj1NF7C5L7Hf/GG/wDI8OeM7lmwsOnsgPp+7H9Sa+CNUUprOoZ/iupGH0LEj9DX2h8dro/8Kt8bSDrLviU+u6QKP518Z6yQ2r3ZHaTafqBg/qKig935mtVW5UVM1ra5lNO0eKQ5lFoXJ9FZyUH5Vn2Nsbq9gtVIBmlWME9snFWNeuEu9WuZogRDu2RA9Qijao/ICtjO2p7h+xgv/E51SX0Q19KNJ8xr5w/Y6Qp/as3OCMdK+gfN5NclT42dEF7iLhkHrTfMWqvmg5yQABkk9AK8p8U/tBfD7Q9QksLdtQ1maJisj2UQMQI64YkZ/Co5W9i9tz15pVzjcM+lNZxsPNcR8O/iZ4P8eiRNBvJEvYl3SWV0myYD1AzyPpmuteT5T2qbalPY434gBrbxRp9yrFI9St2tGb0kQ7k/MEiuNudemHh+71SMBn0q5a31CAeikZYfgQ1bPxi8RXtnLptjD4fu7y3iuobiW+iGUtucfN+dcjoMnlfFPxL4dlUGDU1juUJ+642bW/HHNc+YU4qpzNdD18prSlR5U+tvwNDXLyTR/EVhrMkpfRby2EMpB4R85Rj7EHFavw+8E+F/FFnf6nJCZJYbkxxXVtK0UhXGcMV69R1rzuz16S/stV8F6hDGn2ZJbdPMJBymdmPxGM1m/CX4r+JvBem3dvB4ZGqLcEMfM3qAVyN2QPwP0q8DHlm01p/VmZZpU56SlTdpbp/mj6gstOSxsYrG1RxFCMLvYscZzyTyax/FPjnQ9AjZVvbS4nT/AFjNKBFD67iOp9h+leR3f7QPjm4tpYo/AumwK6cv58gZVPGeteSa1p14t7fS3OifIpVwHuGdQXwR39Ca9GrKTVqeh4mGhSUuevd+Xf1PSvGHxu0efVPltX1QINvmEFUHsoHaivDbyNVnZdix8/dH8PtRXH9Ui/ik7no/2vOPuxgkvQ+wd1G6oN9G+ug4yfdRuqDfRvoAn3Ubqg30b6AJ91G6oN9G+gCfdRuqDfRvoAn3Ubqg30b6AJ91G6oN9G+gCfdRuqDfRvoAn3Ubqg30b6AJ91G6oN9G+gCfdRuqDfRvoAn3Ubqg30b6AJ91G6oN9G+gCfdRuqDfRvoAn3Ubqg30b6AJ91G6oN9G+gCfdRuqDfRvoAn3Ubqg30b6AJ91G6oN9G+gCfdRuqDfRvoAn3Ubqg30b6AJ91G6oN9G+gCfdRuqDfRvoAn3Ubqg30b6AJ91G6oN9G+gCfdRuqDfRvoAn3Ubqg30b6AJ91G6oN9G+gCfdRuqDfRvoAn3Ubqg30b6AON/aW1DUtP+G3g+60u+a0uF1u7wQ5Xd+6j4rwfxDrd1r9+Ly/jto7rYFfyYwm/HcgdT717V+1NDFdfCnwlFJMYWOtXmxu2fKj4r5ou2vLUCK63bk/1cy/yNc9SmpSv1LjKyNiWNZEKSKCKbFCog8hvmXGPrWZaa0MBbiMk9Cy/4VrrlWDr25FRJOKsaJpm54Mms9P8AENr/AGnbloVIXa6/dOOCQa77xlo+m6tp0s1pbxQXkQLKUUKHHcHFcn4nP/CQeH7bxBFDtu4R5N3gfewOGrb8AarHq1j5ExIuIQEZifyNeTVcm1XTs1udCS1g+p58LHTry3nS+uTE6rmIFCdx9M9q52O11GzvMWu5kzxzwR713PjjSjpusu0ajyJSWQjoD3FZ1rcWP2CaCezPnnmKdHIK+xHQivoqc41oKR5MlKnJxIrW5ngaK5jYwToQ6sDyrCum8f6i/ifQ9L1tLdpLyIGC6ZEzkjHPHb/GvRvhZ8LPDOoaNHqniK+W4mk+ZLdZQqqO2fWvSrO28O6Da/Y9K0u1SFfRQc/jXj1s8p0JOKi2d9LKp17O58teEV1ix1O3vDpd75SnJbyjgj8a9QuZF8RaPNZbJo/OTbgxkMp9cV6beX8d95dqtpCq9NoQc1l65LrPhJW1C90pI9P3hY7iDGQD0yO1YQzqpVvKFPY6pZHTTSlOzfc8Ht/Aer/azHcXFpBBnHnPJge3FZ3irwxqvh+ZftsW6Bv9XPHyjD69q9I+I2qaD4k0hzazPBetgkbMK59/eofhdr0Gq2EvgzxBsZkUrCz8hl9Oe47V6mDzKOJjfls+zPPxuW1cLK97o5/4WeN4fD+pWEdyXAgnWRJCcgc5wfavdP2tNW0nVvgnBfWdzFL51zHJDgglccn6Yr51+IXg648M6oFIMllNloJQOMeh960LW/h1/wAGnwzI2L1QDAHbiTB6flW1e11JGFGWjR6r+zr41g1LSzp17cJHOwAyTj5wMZ/4EP1FexLcHcyNwVODXxJbeGfGfhS/SeG0nVlG4DbnK/1FeufCT4r6jqviO18P6tGVZ/3Y78/zzWFSDT54bHXRqRtyS3PZvFHjTw94Xs5LvV75UEYz5anLn8K8Y8UftNuwaDwzoHlrnAnuGyfrivQfib8P9FufCup3rRn7ZsZ2kLE7vzr5QvdDvNOZluLclAThxyCKmDbupG8lZ3R6Nqvi3X/EaCTVNWnmRxu8tXIQZ7YFVNGvJNI1W31KybZNA4Zcd/auH0zVJLQCJ8tHn8q37PUra4X5ZAD6HrXj1aU4yue5RrU5wsj6o8J/Ebw5r1pEk90lpebQGjlOOfY9DWh8QPDVt4q8HXMNuUnmiUyQEHIJA5H4jNfJtzdLbwNKWAxyOetWPD3xO1nRldbS6u4VYbWCyZGK66depONpRucFbCwpyvGViPWZo9LieGRtjKCEFcRb7W1qzkbhftCE/wDfVbfivV7fVjE0KvvBJYsMdawlZIZFlkYKEYMM+1a4enyak4mrzaN7H6M/Y2l0+zeJgwMCYI6H5RXNeO/F3h3wFpwvdfvF8xv9XbqRvY/TtXgXiH9qC5j8C22h+H7BotSWBYWvHP3ABjIHrXzr4g17WNevTd6xqFxeTH+KVy2K7kpS6WPK5rHs/wAVPjo3iDX47rSYvIhhAVPlzwP89a6Kw+P82uaTZaXqF9LaPGArPGuC3uzZya+Y6UHBrTkVrEPU+nvjd4rn8SeGbHT5NRtLyX5Y4VgO5mX1OPXivUv2bvCD+G/hXqOn30Gw3mpRSPu6kNA4/Dg18i/B0vdePNOtZp9sO8uxc8AKCc/pX2P8ItTsrzwTr0tjf/bQmsQb5ASRkwtxmsY1HHExprbcqdK+HlJvU+YTo83hnxhrvh+bhra5OweqZ+U/iCK6GPx1Bpcf2e+visiY2p5Zbj0J7V6B8RPAF1408f3moWeoR6cI7eKKWQx7i/BPGO44rz3xb8JLfSLlZLy9vbpZT/rEYMzEdeMcVyYqnRdRuo9D28Bia8aUYUV7zXU39C8Uab4x1DTtNS9SNJLyMSxrKUd0716p45+GOj69ocej28MNsxuImEqxDdgMMjPuK8L0f4a+H7HVbDWNM8aWi+XIrss3+sjwQeMHk/WvpO08VWt1NFJpim+dSCoV1XcR9SK1oYVRXu3szlxePlKcXdcy3sZ/7XLW9n8ItP0CGzguFub2KJYGvBbFgik/KT1Occe9eAQfa5Ibln0rXrb7RElzcG11ISLFLEWCwJnuRt9+a9w+MHxO1jSfDYuNQ8BWIMdwnlz6jKk8KnP91AWB968mtvi54dvCp1D4XeDbgrMJ/Mgu1ibzP72GA5r1IwlY8WdSLe5Ru9QvYZZpZdQ8UWoiki1WTzLXzljDAfuRjA3fMMn26Uj6ta28ys+raaqWF2bi6S40VUKQT7QIl2qTkgkHp9a6G38efDm5ZPO+HOvW2Lg3Jax1cuhc9SQGwR7VOPE3wlmWKOW48eWG24M8iSxCVJDx8rnB3KMcD3NVZ9ieZdzjbNLOM2kV0nhWQWqT21yySyQlBKrNGiliBknPOD1OelTRWTpbRwjRylxHpktjL9g1oN5cik7YlUE5c+nvXUr/AMKlvPKRviJGrm5NxOuo6GpaVsYXc20Yxzznuamt/Bvg2+mtJbXx54Hu2S7e8l8x5IZJJT90gB+Og4xSA4zUGv4LO7lj/wCErspH0qI/u5BKIJEZQVXHO4hQT3G417f+xQskfhLxBqNzdXc7PeIpa6tfKcBUyeTy3XrXAWXwn1OFdPk0240O68maa4lNnr2wF2+6ApXn869f+Cvh3UvA3wgvLHWBPHeO087iW4ExXcuBhh24qJPQuG5z3xu1Bbf4R6urRvcyO6P5UYLFv3gYdO2QK+PYJ7hmZ7qKZZHYsxdCCSeTX3Np1v5dlEkjbm8pVfPQkCs/xfqEOg6VbTWvh+31m8vLpbWCBgiLvbONzNwBx+dc0a0oaRidMqcJ6ykfHOlXsNpqdtcSH5I5VZvXGef0o1u3msGLyI3kyEtDMB8ko9VPevoPVfin4a0XVp9H8Y/DOytr+MfMttJBOAfQ4HFQ6T8QPA+pRTQf8IfZx2Dtv+ziVGVW7NsIADfTk1vCdST1joY1IU4q/MO/ZOhvbDTL17q1mh85Q8e9Mb1PQj2r2uW7KOgkUqHbaGHIz71x3hK+0m+Ml5otwl0JMCV4zh4SBgAr2GPTiuhjEgx584m2tlflAwawlJSk3Y1jBxSVzlP2itauNG+EGpyWtx5M946WgdThgrn5sfgDXyrqN1p1zBZw2OkW2nxW8IQ7CWeZu7ux7n0HFfQ37Tk0MfhbTZ9Qs5rrTVlkjlEXWKRkwj/hXzhA9hdWoMUnkzj7wb7pHqPT6VpSjdCm7dS34eGs6Hf2/jDRlkVdLvYVkkRsYLH7h9QQCK+6ZZ9yCTGN6BsY6ZGa+W/gH4TfxLcTNNdZ0W1uop7sAHE0qA7EHrjJz9a+lppCSSOB2GO1RVevmVT1R4t+1BHNLqPh+GG8v4PtqSqFt3wJHRQVBHevOLjVvEVz4j0XXtQhnSdIFRTGgTIUlSDg8nHJ+ten/tFhZ/Dfhy/az+0TW93uT/ShCFJAPUjnpXlwtYI1Mi6bZCSI+dGs2rRnFy7DMZGR2ycfrXTVpxnujnw1edJe6+v5bE/i+K+uPGN1q2kwyXAuEExkj4V+BvwD1xjOfrU81ufKmEunxyeTDw39qiNZIZGLM+PYt1qklmIkYW+laKTCy20G+7Z/ncESIdr9Rk46VZFrH8sNrY6LmWcWUPy3DbosZdT1/iK8ms4U1BJLobVsRKs3fq7j5tO09ZZY5LPSxDHJHbymTVlc/Zd3yycHr059+lZWuqEjc3FtpEWJVhnEMxkIVVxGRhvQGte1sbm4lt1it9MaGe4eJwLCZt1vHtKjlOowffpzVXVtE1i7tLSdrEu0okLmPSSuQpwvO0c4rR66GUWky14e8FeD9RsftuoeLJGeRuEt4goT1B3HNFcjFo17Cx87w9qlxuAIxZuuOtFcEqNW/wAbPWp18Kormpq/qz6a30b6g30b/cV1nmk++jfUG+jfQBPvo31Bvp0e+SRY41Z3YhVVRkknsBQBLvo3026huLWdoLqCWCZfvRyIVYfUHmot9AE++jfUG+jfQBPvo31Bvo30AT76N9Qb6N9AE++jfUG+jfQBPvo31Bvo30AT76N9Qb6nura7tPL+1Ws9v5i7o/NjK7l9RnqKADfRvqDfRvoAn30b6g30b/egCffRvqDfRvoAn30b6g30b6AJ99G+oN9G+gCffRvqORJo40kkikRJBlGZSAw9j3pm+gCffRvqDfRvoAn30b6g30F/cUAT76N9Qb6N9AE++jfVfzB/eFLvoAn30b6g30b6AJ99G+oN9T2ttd3fmfZbWe48td0nlRltq+px0FABvo31Bvp7JMsKzNFIsTkhXKkKxHXB70ASb6N9Qb6N9AE++jfUG+jfQBPvo31Bvo30AT76N9Qb6N9AE++jfUG+jfQBPvo31Bvo30AT76N9Qb6N9AHA/tasf+FQeESOD/bd5/6KirwHTL6G9tfs9yymQDBDfxCve/2sTn4OeEv+w3ef+ioq+ZbEQG4UXDMsZ6leoqZRTQ07F/U9LaEma3yydSvcVqafdJcW6kN84ADDuKq/Zru1O+1nFxEeQrHqKLUobhpI4milx88Z7j1FZS1WpaO38J615FwthIFFvMcHPZq6+KKKAsYY448nnauM15TbzD5ZIzyDkexr0rTL1L2yjnRgcjkehrycTT5dUdFN3Q/XbVdS0ua3cfOBvjPowrzORhFkyMFAODmvUgxzXE/ELw4s0B1K1baN2HTsGPf8a3wGI9m+R9TPEUef3luZkWqahCiLBfToq/dAc4FdL4T8eaxo9w3nTfaYnGCHGcV51aX4gQw3SsrpwOKsRanatnMmzHYivWq0qVaHLNXRx0p1aM+aDszufEHjTWLq4+12dzNFKp3hs4Ax2AFb3if49al4q8Dr4bm0+GO4IUS3GeW29wPWvKp9fMiw2YwbdCedoHWrHhHQbbxH4rtdPScW0M7hPM7KfWudYOjTjaGx1PGVZy5qhpDXZRAF8v5wMbs1SjubiS88/JDMeWBwRWr8UPCNx4C16Kwe/jvbeUBlcelYN3MGjW0tFee4m+VUi+Zj+VRSoRg+ZGtbEyqQ5WdBr3jHV28N2+jX0z3NlE+5MqCyn/e64rR+EOm6hrXjfSrm0s5JbW3uFklbb8oHoTXXfCb4B67r0EV94ylksNN4cW3/AC1kHuewr6Z0Tw5oGl+GG0zQbGK1jjQhNq4O4dzWk6l0+U5I0opq559+01ePH4Nj1Gxi/wBMjJjWRVyQpHSvDPh54autN1e38RXd0kky/vIlU55PcmvadP1W8m8Uap4W1aNr+G9tTNZJIAdjgEMv58188a9B4j8L+LJba5+02hSUtFExOwoT0x0xWdGftYXiVWhyTPoHVbzxH47uRaWK/Z7JQN67uCfU+tVI/hTqs8rRT3lqsfrtJz+FckPFyeHFhvIdRCXBUMI4jkn6j/GpH+P+rQAFoIsf3nRRWXs7u5tDEWViX4jfByz0HwzPqsl9a+aDwqrtJ9x618+SXUMMhQyEMOuK634l/EPVPFjSzyak4GeIg/GPp0rzZiWOTz71tTo/zFzxG3Kas2q54Xe49zUP9pyA/wCrWs+itlSguhi603uy9JqNwxG0hAOwFV7i4lmOZGzUNFWopbIhyb3FzQaSimSFKKSigDS8PXT2eppMjlG2su4H1FfUX7KWsaTB8HPEs+u38+nwHxBbxrPAuSHMD4yMHjAPavkwHBr2jwQzR/syeIWhlkQjxdZEMpwf+Paakkua476WPquwg0aaxmv9J8QWuo7sbtpXJPA5wev4VzXi1I/sq3UyZjt5BIw/2e/6V8saRPrN3cBY76fzzNHFAyHa7SM3AyOtfXerafGvh4x6lccfZhHK56u23GR7k1zV6XP7sdzpw9b2MlOT0MP4fT6PremTlLS2uEinaMiWFW+nUemK17jwn4Wmfc/h/Tw3qkIQ/pivN9L8VP4dea0s7WGWcY3xW6FsHHVmJCr+ZxV6L4ka5GRcTaIs9oPvGNgxH4qePyNb4PBYiFBKcbW8znx2Ow9XESdOV0zX8T+BdKuLWRbFLq3l6qsd04U/gTivMtX8L3NqSl202PR1jkH6qa9etPEOk+INFfUrC8aIRD98hwWj/wDrVlrFb6xH8mpzyxemF/wrGc5wla50QhTqRTseOv4esSpVrbT392s1U/mhWo/+EdjVdsKRxD/plcTR/wA2YV6tfeEI5CTa3C5PXzB/hWLdeD9aTd9nEEgAz9/FNYifcl4Wk+h58dBn+6k16o9RdrIf/HkFU7nw5ceZ8u+bPVp7SFyPyNeheDFS61R7f7PHO8RxIrcgV3d74dsry3Kx6faW79mBI/lV/WZmTwlM+d4/DlxHfRv5SJ8wJkjs3QqM9fkevd9G1nUNV+xaHb+KNXvIODcxywCJNi/wnI3c9OtYF/oN5pEj3N1JbpaxcmQk4PoB6mvQtARbXT1vJY7S3Qxh8jdux7+n61ftqlRcqRDoU6T5mzp1YBQK4b4/eKbfw58N5YBbpNealIILfcf9U3XzB7rjI962tO8Radd6q+lrcxfa06IHDB/90j+XWvLv2treY6Z4cusHyUnkVvTcQMfyNTHRjT5up4diVpWnmmeSeQl3kY5ZmPUk+tS75AqjcCQeCBhh+NNU8A54pc1snYTVzV8CeKNR8E+KrbXrSR2i3BbuDdxLGeoI/lX19per6ZrmlwazpNwlxZXKho3H6g+hHSviacbomVumOa+gP2dPEPhCz8JxeGbfWy+s3E7zPbTLt+YjpH2IwP51lNX1RSuj1fWNPsNd0u40nU4FuLS4Xa6H+Y9DXkEn7PnhsaizL4jvltQ2TbhULgem7/61dd8Ydf1Dw58PNT1PTQRdIoRXH8AY4LV8u+DfGHiWLxhY3VvfXE1xLcKpTJ+fJ5B9aw9/VxN4qDspH2J4Z0vSfDulQ6Ro1qttaQ9F6lj3Zj3JrZEoI9qxI5GwGK4JANWUn+XFTBhURx3iLxxo+m6mPD2u+DbzUzCweAlI2jcdmUsa821bxN8TJdVvZdJ8MwWVi1wzwxvpVuzKM/LklTk4716f8RNAt/E2kPZzKwlHMMyNteJuxB/p3rzPRPHviTwbff8ACPeKLaZ4IRiC7i3Ycep/w7V6WFqU63uydmeXjadagvaU43RFDq3xruQWitBGu7eStnDHz68DrSpdfG6VsLfX0BzkeWdvPtgV1p+JWnTxg+TPKevDnNZF54is7p/MgsdTDbs8ozg/lXesHT+1K3zPL/tHEvan+Byeq+IvijYXBttY8X6jZv1Cz3DLkeo45rn7/wAVeJHkK3HivUJ/dZXYfpXrJ8UJKqRyeFLq7KDCtNaO2PplTT/7cvpCVs/Bwxj+G1K/zWolhaXSaLhmGJ60n/XyOC0Pwt4p8QWS31j41Roz1Bu5Qyn0IzwaK7aS816c7v8AhCbv/gMSj/2YUVap4VLVozlVzFu8Vp6I7TdXffA+7hPia50m6VWi1C1ZMMAfmXn+W6vOd9aXhbVDpPiTTtSBwLe4R2/3c4b9Ca8o+gPQPhNp8OleIdc1HVFHkaQpgJYZAdn29/YfrVy28PIvx3e3Ma/ZkY3+MfLtK5H/AI8au/GVbbQ/C15HasPM17UVmcjuqoCf1AP41oTahbjwE3joMPtb6ILPPfzN2P8A0KgDgrjRbzxhrmt68tzaadpUVwwN1cttjAHCqMdTjH51EPDN5oHiPw/dNdW19Y3l3EYLq2bcjkOMj2NdN8P5E1L4Ty6bZaXZ6ze2l2ZJbGd9u8E5DD1PPH0qtq19rMK+GNJ1DwzZ6HanVY5LeKOUs+Q3Py9gd1AFD4g6PqGvfFu/03TYvMncRk5OFRRGuWJ7CsjxF4TXR7OaVfEWkX1xC6pJa28hMoJOOB3xXolneW0fxj8T6fLcJbXN9ZRxW0jHHz+WvAPr3/CvOT4T8QeGr2LWNa0/ybKxvIjLIZFIkG8fdAOTQBpQ/Dm+VLWPU9c0nTLy6AMNpcSnzDnp07/nWfp/gnV7jxg/he4eK0u1jaTe+WRlAyCMdQa6n4j+Ete8R+M4tY0SNb7T72OIxXKSjbGAADnngd+K6G31Kzvvjlaw2kyzmz0x4JpFOQXHJGfbNAHDJ8NdWmtrn7FqemXl7akCayhmzIh9CegPtVbVPAd9Z6DdatbatpmopZnF1FayFmiPfJ6HFbPwemk/4SXxU4dt32SZs55zvPNV/hUxbwD40zk/6ID+Ox6AMbQ/B13f6Mus32p2GkWEj7IZbxyPNP8Asj0rO8V6DqHhvUhZXxjfegkilibKSoehBr01WGs/Dfw/NpPhux8RfZIvJnt5Xw8DgAEgA98fqK4j4q6hq09xpdlq+j22lSW1r+6hhl3lYycAN6Y29KANb4NeHdJ1q6urjU5LO48uNglnIx3qeP3hHdecVjWngy81LxBLpmkalYX0UUYlmvI3/cxKSeCfXjpWn8AZU/4S28hLgPLYOsYJ+8dy8VpeAdMvrbS/FPg+8QWGtX0Akto5WA8xcMOCD/nNAHP6n4FvINGuNV0zV9N1m3tc/aBZyZaMeuO9crZItxeQ273EdusjhTLIflQE/ePsK9L8B6TqHgzQ/EWq+JYRYwS2nkRQyOpaZ+cAAH3x+Jrybd8tAHq3xD8JaLp/hXS7qy1DTLaVLRpHO47r5sLynr/9etT4geG5NcTw7K+qafpsIsI4lkupNvmSHGFUdzWT8StOvtT+H3hfU9PgNzaWenn7RIjDEY2pyfyP5VU+NkjAeFl3HA01SBnofl5oAwdR8H65Z+LE8NCJJ7yTDRMh+R0P8WT0Awc/StC/8A3sNney2Os6XqdxYLuura2kJkjA6/XFej3uoWdj8YNJ+2SJGbnRvKjdzgby5IGffBFYu7xD4fudUubb4f6VZxxwyefeLcELJH1JBzk59MdaAPH2f5T9K9E+MqpHb+GNiKu7TQTgYzwteZs/ynsK9i+JnhnXtfsfDcuj6e90kWnKshDqMEhcdSKAOD8KeGb/AMQLc3Ec1vZ2Vqu64u7ltsae3uam8SeFLzR7O0v4r2z1Kwu38uK6tXym/wDunPTv+Vd14DtZ4fA2t+GJtItbzWbW5E0unXMgHmqQpByDz0/PFUdUfUJNK0vw7rPhmz8N6RfanGuUm+cHOWIHOARxk+tAGRbfDy4upJLS08R6Jc6lGhdrOKYl+OozjrVDwp4L1LxFY39zbXNvA1lKI5I5iRz3OegA5z9K9T8OaVc6T47azs/Cml6dpEKkRXxG6eYleArE5yecjHQGuT0h2j8EfEUxkoReOOOOCcGgDEsPh/eajPqEWm61pt4LOJJPMiclJN2eA3QYxzmq2teCLuw8PSa5aatp2qWkL7JzaSFvLPT8eSPzrT+FTlfA/jRlJBFmOR/uvS+Amz8IfGHoCv8AIUAV/Elr4gufDnhO3v8AUrWW0u8JZIkW1os7R8578EVO/wAMb+PVf7Mn1/SIbl+beN5CHmGMkheoHUfgaveIz/xTfw195E/nHTPF7t/w0BZDceLq1A9hhaAOX0fwfrWpeJbnQY0jhuLQn7TJI37uIDuT3z2rYi+HN1cW15dWPiDSb23tImeR4HL4ZQSVIHQ4FdnaMl3408e6HBMkOo3tugtixxu/dYIH4sKy/hn4a1jQdJ8Sy6vALRpbB1jgZwWYKGy+AenOM0AeSh+K9X8Bw3p+HsVx4RtbKXVzfeXfPOisypk4+90XG39a8hVxgZzj2r3PUD4k04+H5vAdjHe6CtsDJDCVxMx+95hPOcY57HNAHBfFiTSpfF8raMsLIsSi5a3H7oy87iMcen41z+hatc6NqkWo2giaaLO0SpuXkY5H4161490y20XwLrb+HrD5tQmjOoxRyK4swACwwOnP5bs9K8P30Ae2x+MNTb4VSeJDBYfblvfJH+jjZtyB0/GuSl0PVfFMX/CU63qWlaLb3JEcLz/uxKQMfKo+nWp4m/4x9mP/AFFB/wChCumdv7Y+Hfh640rw1Y+IxawiGaGVyHgcKAcDPcjn8KAPPb/wjqlj4oh0G5mtY5J18yK5aTELR4J37vTANW9Q8ETxaHdatpuuaXq8Nn/x8LayEsg9feutitm8S+OdL0fxZo9pYfY9OaSCyiuM+YMjajHtgAnGa09Jg1KHwf4oXUPDmmaEv2JxDDbIBI6hW+Zjkkj0P1oA868P+C7/AFTRjrV1f2Ok6dnak94+0SH2Fdb8LdJax1nxHplvfWuol9LHlzWz5Ry2cAGoNb0288X/AAy8ON4bUXbacnlXVqjgOr7QM4J9j+DUnwt0vUNB1HxNZahGILtNI8wqrglMgkZI70AYN/4Cvrbw/c6ta6tpmorZ8XUVrKWaIjqM9DipNZi15vhvoTXWoW0mly3Gy2gWLEiNlhlm7jr+dW/hExbwh4zGSR9gBx77JKk15v8AiznhE/8AT7/7M9AEdx8Mb621KOxuvEGkW8k4H2cSOQ0zHqFXrx/WsK38H65P4uk8MJFH9siOZGLfu1TAO/Ppgj35rqPi27f8LZ0gZPC2232/eGutWeAfGDX9PaZIbm90qOO3ZjjLbe3v3/CgDhrX4aXV5PPHY+ItHuxbqxnMMhYxsP4SB688+1cDvr1v4R+FNc0DWNTuNYgFqDaPFGpkBMxBBLAA/dHr7145voAsbqN1V99G+gCxuo3VX30b6ALG6jdVffRvoAsbqN1V99G+gCxuo3VX30b6AOK/asOfg14S/wCw5e/+ioq+Ya+m/wBqc5+DHhL/ALDt7/6Kir5koA2NDvdo+zSt8v8AB7GtYoHdTjLDoa5IEggjg10Gl3wnQI3yyqPzrCrF7oqLLJEcLPI3y7iN3pmtXw9fPa6lCVkIikYK4zwQaur4VGp+FrnVre+jMcKfvkYEEN6Vymllo4jGxO5GwDXMpQqxaT2NdYtHrhNUNR1TQxFNYalcPtYfMI1yVNZuoeI4RpsUdiGmvHjGcD7pxz+NcBdWOqXF4kk0UkitJyFycVx0cMp/E7Gs6nLsdB4ysPDV5BBc+H7yV2+7JHKuCCO+a4iWBlm8pQWbOMAc1654f0aws7RJLu0D3Dryj/dT8KnL6PoVwNSTRYHOceYRu8snvg10UsXyLkSbIlRv717Hn2geAfFmtsBYaRO47sw2gfia7zRPhR4k0qeGae+srWRWDjEm5lI+lbI8UXdqrajDqToGXd8rYVh6Y6V658KdLtvEeg2niHULhbkTDcsacD8axeIxlWdqaSRrGnhlG87tnnGp/CPXvHGoW0kmoKtugCtIUPTvjNepeBfh14K+HUQkgt0vdV28zS/MwP8ASt+81W5in+xW8QtokO0KnU1I66XY5lnY3MzD7nXmuyHMo2k7mEuVu6Vi1ZahqlzqCybCY+mwcKBV/T9St4L17eSQB2PXPFclrnim30+zludSuoNPtduOWA4r5++JHxsecS6f4UVo0OVa7cfMf90f1qI1W5Wp6v8AAr2el5aHsfxfjufD2pQ+MdMhE7WEnm7V/iRuHWvC/jX8XLTxy9ibXRvsklqCGdyCSfTPpXEWPj/xVCjW9xrF1d2shzJBNIWVvzrnb2VJrqSWNdiu2QvpWtChKEpc226FVlGcU1uWbrV7yY/f2D/ZqnNNJMcyyM59zSLFI/3Y3P0Wp1069YZFvJj3GK7FE57oq0Vb/s2+A/493qCWCaI4kjdPqKdmK6IqKU0lIYUUUUAFFFFABRRRQAV7N4I/5Nf8Q/8AY22X/pNNXjNezeByo/Zh8QM/3R4usi30+zTUDW5o/BrTVvvH2jwbcx2AN5Ocf8tCPlB+gxXqvxc8STw3cNvDIqRRZeUnsijMjY+ny+3NYHwA0z+z/Dc+vXUe251GTcmRyEHSqXxls7q5unEEZk+12NxFGB3k3btv1xV5e17ZmOZX9ku1zjL5P7asE1TzprDSFwqWynDSluTnHLHGKzrPQo1sri8upLuAyqzwbXOImJ+Q7R3Pp71t+HdLNnokIuLzTSqRRW8sU0u/YWBLOg/vdj+VW9cMen6O7afcxSxXDqqmBGYsy9FHpjqTXl47FV/rDi5M9vL8Jhvq0ZKK+fUxfDGoTWmrfYdNu57xZgUZnTaZAcA5H1/kK9p8IeFrjRrWS81K6O9hlokPyoPcnvXnfwntbG6+Ilrcx24jgihdW3Nu3zH5h/6CeK6D40eMRZReXGzm1SMMqr/y1c9M1204qdNTnqzgrtxrSp09EdRa64kmoGzS3AQ52Ositn6gHIraikyOevevj3Ute1ua9j1BbySKaJt8QjONh7DjrX1Ho2qSzQ2kd2Nt1JZxTuAOpZRu/X+dZ1YqLTRVOTkmg0XwzaaN4hvtWtriVvtg5hYDahzniuiSbaaprIx9MU8tkdqz1Kb6HJfFG8e4vNN09MBWV5ME8Fs4H+fem3t/4kl8KrZRRsSy+V9wZx6Fs/0q/wCM/D669bQbJvJnt33I47g9RWtBp9udHjsLiMOFUA4PUjvmrjNx2OSrBuXked3sN3p+lWmpSMsWqWMqNtU8kA8fX0Psa9P+JHh6Dxt4LudFZ1iuGAltpG/gkHI/Dsa4htPbU/FEMEuxba1cNLlgS4H3Rjvk45Nehec2Mg4p05XuJQ5UfH2p2mpaBqcuk63ayWt1EcFXHUeoPce9Rfa4wCd2RX1j4j03Stdthb6zptrfIOnmpyPoeornLP4eeArW4Ey+H7d3ByA8jso/Amq9qupuoXR418OPBOreOtQMcG+y0uP/AF96yZUf7K/3mr3Xwl8N/BXhe8t7uxs3udTt+Vu55CXyeM46Ct22YRQiC3WOC3UYSKJAqqPYClLbZM7uKXO2JxRL4htRqelT2jCJ1kUqyyLuRweoI9K4HwZ8OND8P6udVGn26XYJ8vYzMsf03Hiu9Mm4Da3ApknXOaznFvVFwlZWZYD5XNMiukkLBc5U4IIxiqpkPrQZO/FRcuxYmk3CqUixs254kY+65pzSkdMH1yajlOaiS6mkHbQgvBYxwPNPbxbEXcx2Z4p8ENoFDxwRAEZBAppYY5NNDDGAelZtamyl2LqSFcbTge1SxzyDJYj8KoB/epUf3qoomU2zQSYsgbceaKqCQAdKK3SMLsxt1G6oN9WdMsr7U7xLPTrWa6uXBKxRLliAMniuw4yS4vLq4VFuLqeYIMIJJCwUe2elH2y6+zfZftU/2fOfK8w7M/7vSr954S8VWdrLdXfh/UYIIlLySPCQqqOpJrD30AW7e6nt5PMt55YZMY3RuVP5inS3l1NMJ5bqeSVcYkeQlh9Ceaj0qzuNU1O206zVWuLmQRxBmwCx6c9qfrmnXejatcaXfqqXNu22RVbcAcZ6/jQAk1zNNMZpppJZTjLu5Zj+J5qS4v7y5QJc3lzOq9BJKzAfmaob6N9AF+HUL2CEww3tzFEeqJKyqfwBxUdvdT28nmW88sMmMbo3KnH1FVN9G+gC7DeXMDO0NzNEzjDlJCpYehx1pIbu4hjeOG4mjSQYdUcqGHuB1qnvo30AXbW9urUk2t1PAW6mKQpn64pks0kshklkeR26s7Ek/iaq76N9AFqKeSGRZIpHjdTlWRiCPoRT5by6lnFxLczyTDGJGkJYY6cnmqW+jfQBeub27utv2q6uJ9v3fNkZ8fTNQbqg30b6ALy3t2lsbZbq4WBusQkYIfqOlNnu7i42efcTTbBtTzHLbR6DPQVUBJBYAkDqccCk30AXLi7uLlw9xcTTMBgGRyxA9Oakm1G+ni8ma+upY/7jzMy/kTTdI0nVtYkaPStNu71l+8IYi236kdKdrOjaxoxjGraZd2PmZ2edEVDY649aAK26ri6vqqqFXVL5VAwALhwAPzrM30b6AL3227+0/avtVx9o/wCevmNv/wC+utNubu5unD3NzNOwGA0khYj86p76Uk7QxBAPQ44NAGh/amo7kb+0LzdH9w+e2V+nPFRi8uhHLGLqcJKcyKJDhz6sO/41S30b6ALkV3cQxyRw3E0aSDDqjkBx6EDrRHd3EcLwx3EyRSffRXIVvqOhqnvo30AXWvLpliVrqdlh/wBUDISI/wDd9Pwoe8upLgXL3M7TggiVpCXyOnPWqW+jfQB0nhZtIvNUmfxHrN9YEx5hvIg0jLJkfe7kYzXXv4j8NeGvDeqW2i61fa/q+pxeQ11NEyLFHyP4ue59ea8s30b6AJ91WLfUL62jMdve3MKHqscrKD+ANUN9G+gC9DfXcKyLDd3ESyf6wJKyh/rjrUG6oN9G+gC59ruPs32b7RN5Gd3lbzsz646ZpbW9u7UsbW6ngLfe8qQpn64qlvo30AW/tU/n/aPPl87O7zN53Z9c9albUr9jIzX92xkXbITMx3j0PPIrP30b6ALtteXVqxa1uZ4GPBMUhQn8qVL68R5JEu7hXlGJGErAuPc9/wAao76N9AFyG7uIUdIbiaJZBh1RyoYehA60Nd3LQJA1xMYkOUjMhKqfUDoKp76N9AF2a8upphNNczSyrjDvIWYY6cnmtTw7Lpl9rW7xLql9bxGM7bqMmR0cfdJ6kjrXPb6N9AHrFl4i8L+E9P1C60zxBf8AiPWLuA28LzROiQqf9735/DtXl26oN9G+gCfdRuqDfRvoAn3Ubqg30b6AJ91G6oN9G+gCfdRuqDfRvoAn3Ubqg30b6AOT/ajOfgt4S/7Dt7/6Kir5mr6W/aeOfgn4T/7D17/6Kir5poAKfDI0UqyIcEUyigDq7HXZl0qayS78uG4x5sWeCR3rX8PWf9r2sOk6bpxvr9pCylGwduB1P1rz4DOK6jwd4km8NeIbG8tleMwMPMAOC2eorlq0FZuO5pGV9zsbKDUPDuqvpGp6SYZ/76rkjPqas3vh3Xo7tNV0Sxu3EjZKiM7G9a5zxX8Q77WPEtzqFwjNHIuwJuxjAwDxTbTx34oitYEt9Yv/ACR8qo0h2KPpXN7Cd+axs5xUbXNu+19IYEcwkzElZIycFGHUGstvEE0ksouIEktnUq0JOP1rL1DV42uobyWOMTKd8uekrZzkiqOpaza3c/2hFMckrlpFC/Kn0qoYdLoJz03LE9wfspieQrCOQCeBXtf7JPiwNDqXhmeTiMm4tlJ/hPUD8f51866hd/aHwvCDoP616d8P9b8C+BdKt/ES3V1qniN4ji2jykcJPGGPet5L2cb2uzJe8z6b1PUI4luLiZo7devmMcYH414349+M2l6QZbTQVXUbzkGYn92p+vevHPHPxA8ReLbl2vrxorYn5baI7UA9/WuSqfq8qutR6dv8y/aqGkTX8TeJNZ8RXrXWrX0s7E5Ck4RfYDoKyM0UldcYqKtFaGLbbux8TbJAzIHA7HvWl/aqKo8uxgQ45OKyqU1SbRLimXn1W8Zsq4UegFMbUrxj/riPpVOijmYcq7FsajeAY89qkTVLwABpA47hlBzVcpb/AGQOJj527BTHb1zULKyn5gR9aOZhyomu5IpX8yOMR5+8oPGfaoKKKQwooooAKKKKACir8Ol3UtqLhVXaRkAnk1SCsTtCkkdgKLgNr2jwEgl/Zm12Bs7JPGFgrkDOF+zzEn8hXjFe9/B6wvtR/Z08Q2+nxJJL/wAJTaFlZsDb9mmB/nSew1uev2EcNnpdnZ22PKjhUJjpjFM1S2ivbby5k37WDqR95GHRh7+3es3w/eRXOkWckQKqsSptbqpUYIP5VpeYcVjSbpu63KrQjWjyy2OA1Xwhm4nutHurO2uLiUSSwynCkjrtJ5Qnr04rA1q018QWtjquq2yQQMXBinDMCfTacnjtXpOqSQtDLI8Qfywc5Xrgdq8saPxB4puZbjR9IQQo2wlR0PuemaVetRnO8oe8deX4LFKk1CouRd7afNk2nXctpfWr2DsDbPujLdWY9S316fSug8feGP8AhKvDNudNvIIL6EgmGd8B1ySF3eoyQPUVjWvgPxrIQWSGD6yKD+hNQJoXiCN9Szqbo+mwmSZRIecHouPanD204zqRWkV/wNDSph6FOdOlKouabte9/vE8CfC6UajHqHiS5thb27h1tYZN5kYdNxHAH869TuYPtmtWt/u2LbK4UL/Fu4x9BXG/DjVLrULSVLyUzNE4Cu3XBrt0zt+U1zxqSre8ysRhFg5ypdi8r+9PEh9a5fwrc63NNqI1XHlx3JS3OzaSv9a3RIK25bHJcub8nrU2/wCXrVFJAam80YqoxMZMiFpEt39p4BznAHU+pqC58TaVBI8AuvPmQ4aOBDIyn0IWq/ii5ki8PahLCSsi27lSOoOKdoMdlZ6fDaWaLGsca52jGSRnJ9SfWhRSA43UfjFosWqS6XFp+otdq/lqJIxGpb3ycj8qmTx/PjLaWM+03/1q1fiTbWMnhmS4e0gM/nR4l2DcOfXrXm6tW9KjCom2jGtXqU5JRZ6N4a8cxajqsGmS2UsM0+drBgy5AJ5/KuxeQ7T615L8Poll8aWJ7oHb/wAcI/rXRfED4k6J4Tvv7Na3nvrzaGkihIAjB6bie/tUVKcYy5Yl0ZynHmkdtFNlOPxpwkZlxXJeBvGGk+K7CW408vFJCQJoJeGT/Ee9dBaXlvcw+ZbSpKmSNynIyOtZpGrZZbjvSZP96mF80jN70uRApgzHs1NLtj71MZzTDIajkNVMcST/ABVCqhJHYHlzk80jSdWJAA6k9q5NfH2lTO/2LT9Vvo1Yp5sFvlGIODgkjNSqTl8KKlVjBXm7I7IOc/eqRX/2q4iXxtKyMLXwzqhfHBkCKM/nWbpvijxdDcySXmiPcxN91BIke38cmtFh6v8AKzJ4zD9ai+89NVzjrRXC/wDCYeID93wqij/avl/worRYar/KzB47C/8APxG5vrvPgI2fifp3/XOb/wBFmvPN9dt8EL+z0/4kWF1f3UFrbrHKGlmkCKMocZJ4rUDo/iDo3xJtIdZ1C+vrr+xfNkLJ/aAZfKZ8KNmemCOKhl8H+D9N8G6F4k1zVtUhS/jzJBAqu7uf7mR8oHOc57VX8WeD7WWfVtVj8f8Ah6ZHea4S2W83OwJLBAM8ntUHxG1PT7r4ZeCbW1vbae5t4ZBPFHKGeIkLwwHI/GgDVl8KWfhj4l+D59LvZbvTdSnint3lA3gZGQcAZ4IPQda2/EXhjwbrvxP1DSb7W9QTWrxzIiwRr5MR2AhCSCS2Bnt6VQ1vWtIk1b4YPHqlk62aR/amWdSIOI/v8/L0PX0rKGq6b/w0SNT/ALQtfsH24t9p85fKx5WM7s4xnigDn9N0fQbLxBqmneKb+9i+wymGOOxhDy3DBiDtzwBgA8+ta3jXwZpVh4a03xJodxqRsbq4FvLBfxBJo2JODwB6H9Oa6rQdY0ZtV8crp3iDS9L1u6vi1jqFw6+WYuPuucj16eoNVvHus2UvwqstPm8WWuu6pFqiNcSrMCxwWyVHXYMgA4waAI9e8C+AdB8T2mj6nrmrrJfKggSNUJjLHG6RtuACeAAO1Ysfw1upfiPeeFlvlS1tIxcS3jL92EgEHH97nHp1NTfF/VdNvfivpV5Zaha3NqiWu+aKVXRcSEnJBxwK6e+8ZeHrP4xawLrUIZdJ1XTY7VruCQOkbbfVc8cke3FAHBeIrHwELeS18M6lrV5qglSOLz418mclsHaQAR7ZroX8C+D9L1Wy8N67rOqnXLtU3NaxKbeB3+6rEjJ/z0rntW8N6Z4VZdat/GGjaqba5iktba1k3yygOD82DhcAe9el6/4ovNcnh1bwv8SdG0mwliUy2l9sWWFh1wCCT9PXoaAOM8LfDq0utd8T6Rrd/Lbvo0YdJ4iAhBBIdgQTjABwMVZsfA3grWvDM2vaP4i1GG10+Qi/e7hXOwDJKKBwTxjk9af4P8RW0l34/m1TxBa3UtxYmG3uZSsP2rarqCq8c4xwKx/A+pafb/B7xhY3F9bRXc7R+TA8oDydPuqeT+FAC+KvCWgDwLB4u8K32oXFqbj7PNDeKocMTjjaBjnHr1q/J4J8J6FJpul+KtW1VdXv0VitlEpittxwN5IJPPp6Gqthq2nxfAGex+3Wv28aoJVtjKPMKhlOdvXHHWu41nxbdeIobPVPC3xC0jRI2hC3VlflFeNx1IyCT/LjigDkvD3wzt5vGmveHdXvpoxp9qJ4J4iFDBvuswIPGOoHoeagi8HeE9Z8J6vqHhfWNRnvtIj8yYXUapHKoBJKgDIBwcZPbmtTwb4it28W+Lp9X8TWl8W0k28F7JthW4IHAUcZ6n3rD+D+p6fY+FvGcN7fW1tLcabsgSWUK0jbJOFB6nkdPWgDrtPTwV/wozfcSayNMa8Xz3jSPz/OyMgdtmemecV4soWW7EMJO15NqFuuCcDNekeDpdJ134NXXhWTX9N0rUEv/PH26Xy1Zcg8Hv36eleXMzQznY4LRv8AK69CQeCKAPZ/ipr154FtdM8G+GJTp8aWwmubiIASSsSR198Ek++K4KxvPE3jjVdN8P3Gpz3jNMfJNw27y8j5mz1wAM/hXba3c+FPifpVhfXHiG10DxBaQiGdLsgRyj2JIyM5IIOecEViaRHonw78YaJqo8TWWtnzXW7SyG5YY2Xbuzk5PJ49qANOHwL4N1DWrrwrpet6s2u26PiaWFRaySIPmUYGf17HrWf4a8F6FceAr3xHr2pXlg9lfNbzCMKwKqVG1VxksScDnFdjrmu6sdQuNQ0/4saHDozEyxR7Y3uEU8hAm3JPbk/hXGxa1aXHwK1W3udQtjqdxq/nGAyKJXBZCWC9cde1AB4k8JeF7Xw7pPizStR1OfQrm5EN4kip58YyclcADPBGD7V0/wAa18Kx+F9CDNqa3H9n50xUVAjDCf633xjpXKXWp6e37PltpovrY3w1MubYSjzQu5udvXHPWtL4kS6R4m8CaBqth4g0tJtLsBHNZSzYnZsKNqr1JyDQA7xh4K8EeGLK1m1DWNVE17Z77aCNVc+ZjO5jt4TJUevWq7eC/Cug2+mW/jDVNUTVNRjWQRWMamO2VjgbyQc/h6Gqvx11WwvtU0CTTb62uxDpiK5hlDhHDdDjofau51LxddeI9O0/UfDHj7SNCYQBLyy1AopWQdSCQSf5dKAPI/Hvh6bwp4nuNHmmE6oA8UoGN6MODjse34Vg762viFql1qXied7rW01owqsSXiRBFkAGTgDsCSM1z2+gCffRvqDfRvoAn30b6g30b6AJ99G+oN9G+gCffRvqDfRvoAn30b6g30b6AJ99G+oN9G+gCffRvqDfRvoAn30b6g30b6AJ99G+oN9G+gCffRvqDfRvoAn30b6g30b6AJ99G+oN9G+gCffRvqDfRvoAn30b6g30b6AJ99G+oN9G+gDnf2mTn4I+E/8AsPXv/oqKvmuvpH9pQ5+B/hP/ALD97/6Jir5uoAKVQSwAGSelJTo2ZHVlOCDkGgDvfCfwp8Va7At55VvYWxG4PcyYJ+ijn8657xlouo+HfEMllqSxmVcMrIcq69iK6PQPG+s2lv8AupbhmK7dw6Y988fjV+20NvF05vb+/uHkCkP9ntXmx9WOBXLSddzbmkoo3rKjCK5XdvyPO5ZIZIW8uMg53MSahFxN5QiDnYpyBXba54P0OGPGm6pfyTrw8c9uq8+nDcfjXMXGgarAhdrR2Ud15rb2kFpcn2VRq9jOaRmk8xzub3pjNuOaVlKkggg+lPS3lYriN+Tx8tXdGdmyKit3UPDskGmR39vdxXKH76qMMh96xGRkPzKR9aUJxn8LKnTlB2khKSnuwYjC44xV7RdD1fWpxBpWnXN25/55xkgfU9BVEGfQASQAMk16foXwS8W3sqC/a106I4LM772Htgd69k8DfC/wr4XCT/ZxqF8BzcXIDYP+yvQUAfK50vUli806fdiP+8YWx+eKqEHPvX3c0sZTYQuzGNuOMVxXjLwF4N8Qo32zTI7a4bpcWwEbg/hwfxpXA+RaK9G8d/CfW9BEl5pjHVdPXkvGv7xB/tL/AFFedlSCQcgjqKYDamnmknVTIwJQADjtUNOjODjOM8GgBtFKetJQAUUUUAFFFFAG9pd4o0sq8g3R5wCecdq3Phf4bbX7+SNpfJURNK8mMkAdB+Jrh0UswUdScV2nh7VbzRA5sZPLaSLy2PtWc1ZaAczrUBj1J40XJz0HrX0H+znfW2m/AjxJLeSCJW8SWygt6/ZpWx+SmvAppv8Aidxt6EA/WvdvhppLal8BfESopYR+K7KfYB97bbSjH45qt1ZjTs7nVeEVePRYWlG15meYqR03sWx+taGpala6fCJLqYICcKoBLOfQAck1UhuwkamZTBx0PT86ydFvLK41W8uLueI3yytHGjsP3cQ+7tz2PXI61KTG2jA8ceNPEFou3TfC90bZgc3E69vXaOn41v8AwZfytDv4wT/x8K34lRV/WL/T4rORrq8tYk2nJdwK880O88WQLN/Y8flW0r8SFcBwOjDPOK5pydOrGdtNT18HThXwtSg5qLdrX8j2ZppTIOoHeuKvXVdc8SQswHnWLnk9flFc6bfxxdf67WTF7K3+FQP4R1u4lzPqiNu+9Ic7jnqK7qGOTjUjy2ujz8RlEKdWjU9snyyTduiJfhTJh7xeeqnj8a9Ijk461y3hXQIdDSTy5WkkkI3MfaugD+9cGHpuELM781xMMRiJThsW1Zs+lSbuKpiTilD1vY8xsupIo707zR61TEnFAkqkQye9Rbq1lt3+7KhQ/QjFZWgajHHaCxvJUhvLUCOQOwUsBwGGeoI5q95lVru0s7wj7VawzlehdASKYJnNfE/XBdaGmm6UTKz3CeZcAZijxzjP8R9hXn7acsq/6ReXUp74k2j8hXofxFt7iTRrKHT7N5FinyUhT7q7SOgrivs96iZks7lP96IiumikonLiJNy0NL4YeHx/wlvm2OoXNpLHbO6uW3jOVAyD1HNcJ8SbfUo/GurSahAfOeclmQEocgYwfTFen/C2SSPXbuZo3Crb7ckY5JH+FdBZzx3es6tP5aPEZI4wWUEFlXnH5gfhWNWVp3RvQV6aucH+z7pF9DeajrFxC8NpNCIYw4x5hzknHoK9egWOFNkSKi9cAY5qlG4UAAAD0AqYS1F7mjVi35lBl/zmqZl96jnKzQvC5O1hg44oFYuGQMMqwYeoNRF2rN0qwtdLiaK1DKjHJUnjNM1nWLbSoBcXTFY84GBnJxnH6VDNI7mN8SNTuBbQeHdNfbf6nkOwP+ph/ib29BVewtP7PsobO3+zRxRIFUc9BXBQ+JtUk1u/1q58PzXUtyQIt7bRHEPuqB+tWX8XapICE8KqPcuf8K9PCOlRh7z1fkfP5rRxWLqpQj7q80dzvnB/1sAHrj/69KJH/iu4QPZf/r1wQ8ReIiMR+HLYe7tn+tOHiLxfjEek6bH9V/8Ar11SxdLp+R5scnxXVL7zujOgPzXyj8AKK4Nta8aMc+Tpq+20UVP1un2Zp/Y+J8vvPVd9G6q+6jdXln1BPu+lLuqvuo3UAWN1G6q+6jdQBY3Ubqr7qN1AFjdRuqvuo3UAWN1G6q+6jdQBY3Ubqr7qN1AFjdRuqvuo3UAWN1G6q+6jdQBY3Ub6r7qN1AFjdRuqvuo3UAWN1G6q+6jdQBY3Ubqr7qN1AFjdRuqvuo3UAWN1G+q+6jdQBY30b6r7qN1AFjfRvqvuo3UAWN9G+q+6jdQBY30b6r7qN1AFjfRvqvuo3UAWN9G+q+6jdQBY30b6r7qN1AFjfRvqvuo3UAWN9G+q+6jdQBY30b6r7qN1AFjfRvqvuo3UAWN9G+q+6jdQBY30b6r7qN1AFjfRvqvuo3UAWN9G+q+6jdQBj/tHnPwN8J/9h+9/9ExV84V9GftFHPwK8J/9jBff+iYa+c6AClHWkooA63wH4gj0acyS24nA/gY8fjXp9n4m8Qa9ZrHo+l+RCo5k+5EPpnFeI6NdLZ3yTNGj7TnDDIz712upeL/E95p6COKcW7/IjpGQpP1AxXnYnDc07xW/mehh61oavYq+JdU1Cx1qaG7jWSTgsx9fqKbp/ijyx+8hGfbpXaeDrVZdLgTWb9syAsbby0YkepLDJqXxF4A0O4iM1rKLEkZWQH5D9Qen4Vm3RfutF89WL5k9DhzNot5dC7aGOKfuD0J9a0rWOe9nS3tITPIfuJGuT+lZ9n4Ujiun/tS+V7ZDwbc/f/Fun61p6l4oXR9P+weGbiDSl6MbePfK/wBXPP5Yro+q3s7mLxllZI6DR/hT4imeaS6u7Wyt5+TC+WYZ+nArQT4JabhftuvzEdxHEBn8yaofCy5+Id9qVvNLeXraOrZla8AG8ei55r2EuuegroUIxOd1JS3OO0D4VeDdNYSNYPeuP47uTdn/AICMCu7sYbSxgENnbxQRjosahQPwFVvNoMwHeq5iLGgZz61FJcgD73NZst2FU4PNUZbv5zlsegqRmq94WzzzVS5uj0DdKzHuePlGOeeetRmYsxJJOaANOC5kVwA3Fcn48+Hfh/xIr3VuF07Uj/y2iX5XP+0v9RW0lxtqSLzbglkXao5Z24AqkB82eLfCGueGLgpqdowhJ/d3CfNG/wBD/Q1gV9a3Fxpslm0V9subcjb+95Q/Qd68O+JfhLTre6nutBYLsXzZrQHJRP7wHb6VVyGedt2pKXPGKSmAUUUUAFFFFAFnTFDXiZ7c1u5rnraTypkk9DzW0bhPLEgOVPTFRIDN1NGiu/MH8XzCvffhZ4m/4R/9nbXNSW0N0ZvFNlBs37cFreTnP4V4DqU6zOm0HAHevY/h+2/9mbWt8SyLD4vs5CGbAAFrMc/pVJbCZsL8UNDbf9osryELP5AOA2T68Vu2lxpGs2Cahb28U0ZlZEd4hkMCQcZ9xXi8Em1rPMsFs+ZLp1K7lb055x90/nXo2n3T6VZaVpztGqQWAuJtg4Z3OR/I1d9Cbaol07TbPWNVkdtPt47KxmK8RjM8oPUn+6PTua6qRfpXP+BbkTeHIJujSM7v/vFjmt3zKwtdG3M0xQMdqkDcVAXppaly2HzXLPmDOM04PXnmpeMdXsfE50aTTbeMvzDK8h2yL7cfpWi3iDW1H+q0wH3L1rCjOavFGVSvTp/E7HaB+KUSVwN34p8Qw4EVtpcmf9+oW8W+Jtu4W+lD22yE/wA61WFq9jH65Q/mPRfMo8yvNv8AhMPEbY40kE9B5cn+NMl8X+J0IXdppyO0D/40/qtXsP6zS7npnmUeZXl58ZeKMjBsuRn/AI92/wAajbxl4p/56WoyM8W5o+rVOwfWKfc9VEh96yfEuoa9bwLHoWmfbbhiMmVtsaD1J7159/wmfigdbiHpni1/+vWhpHiDxNqMDudSjiwcYNqv+NL6rUfQPrVOPU6DT9N8W3J8zXtahgibrbWMe0/QuefyretIYLW3SC3QRxIMKorzPXfEvi6x1LTrCHULe4kvJQgX7OAQM16MJGHB5PesZwcHys3jNTXMi7u560ok96peZS+YaQy55lNMnvVXzDntikaSkwLXme9c94+HmaJ64kB/Q1qeZzWT4udW0KcH1XH5ikijC0+w823tpHkiX7RCXXfOAAR9BTktIWaHN5YIsqlhumzsx2PHem6M8D6JArTabC0eCC8W5iR2PNSx3C5H+mWyKxEzFLRvkkGML+NdRndjIYLJmgze2K+YGJO5m2kdF+ppYYLdzAH1JEWRG8wrbsdr8YXr1OT+VOW7dmXzLydV3CaTZaf6uXjA5HfmgXcxdTPNqOARLPtt1Gyb5dvbp1pAV7qI+TC9nHJcOQRMos2/dsMcfrRUs11rOF+wNqYlPzXIbauHIHT8KKYHUb6msbe6vruKzsreW5uZW2xxRIWdz6ADrVLfXXfBhs/FTw7/ANfi/wAjWQGPpek6vql5JZabpl5e3MQJkhghZ3UA4JIHI54p76Hriayuivo9+upsMraGBvNIxn7uM9Oa9O+Hnh3XNM8UeLl1XQNUUXmlXZt4Y8xS3I81eI2wcHkYOO9M8L2f/CLXXiLxZqceo+GmijjsdOOpBrqaKWUZZuAC3yqcdMbqAPM9M0XWtUu5rTTdJvry4g/10UMDO0fOPmA6c8U7+wde+2XVl/YuofabSMy3EP2dt8Sf3mGMge9ew3FtpNvqfjPxADcyaFregxagr2ZEchDSgSBN33SGBOD61a/ta/0zXtc8RWHlzWEHhKJ9IuGJfz4UkT/WE9XySGFAHhP2S8/s7+0vss/2LzfJ+0bD5e/Gdu7pnHOKkbTdSXSU1ZrC6GnvJ5a3RiPlF/7obpng8V6b8QbfSI/g1HqWgsBpup66t3FBnm2YwkPEf91gce2K0PBiwav8INE8H3DJH/bst/HbSN0juY3V4j+PzD8aAPIpdN1KKwtr+TT7pLS6YpbzGJgkrDqFPc/Sp9W0DX9Jto7nVNF1GxgkOEkuLZ0Vj6AkV7tDquhxt4Si8yCLTNM1m606ymlxsEkdvsSQ545kyc+9cZY2XirQ/DXjSbx411HZ3dmYoFvJt4uLsuCjRAk5xycjtQBwGo+G/Emm2P2/UNB1O1tOP38ts6pz05IxzRf+GvEmn6f/AGjfaDqdrZ4U+fLbMseD0+YjHOa9k8dTQzf8JnYaILmXXW0i0+1W88u6J7URIXeFAPvqMZznuRWB8c7C4a2F/HoOu+ULOz36j9pzZY8tRjy9vXOBnPWgDyPfV/WdLvNJlhW6CNHcRCaCaJt0cqHurd8HgjqCMGn2GoeGo7OOO98P3tzcAfPKmqeWrH2Xyzj8zXWXd7oFj8Op7W+0O7tmvyJdJtptQ854273AHlrsQjj/AG/TjNAHA76N9Qb6N9AE++jfUG+jfQBPvo31Bvo30AT76N9Qb6N9AE++jfUG+jfQBPvo31Bvo30AT76N9Qb6N9AE++jfUG+jfQBPvo31Bvo30AT76N9Qb6N9AE++jfUG+jfQBPvo31Bvo30AT76N9Qb6N9AE++jfUG+jfQBPvo31Bvo30AT76N9Qb6N9AE++jfUG+jfQBPvo31Bvo30AT76N9Qb6N9AE++jfUG+jfQBPvo31Bvo30AT76N9Qb6N9AE++jfUG+jfQBn/tCnPwI8Kf9jBff+iYa+dq+h/2gDn4DeFP+xhvv/RMNfPFABV/w9HpM2t2kWu3V1aaY0gFzNbQiWVE7lVJAJ9siqFFAHu3jH4V/DHQfCHh7XoPGHiq9l8TWs02jWy6LHuldCFCSYlJXLEDjd1rZ8GeDvG0h0rw/wCIvDGqaRpV9PFbSfbLdrchCwDeWWHXGadd3/hPWNH/AGftL1HxdBpcFlFcrqV1aXaCbTz5yshYjPlEkDBYcde1em694i8P2fw9ttHTxDocctv4006dI4PFJ1OQ24lUtM8jkYyASwXgDrjNROmp2uXGbjseYeMfh/a6T8XtZ0fww2r6/Lp07LHptlBJczxRAD75UfqcVyN1ZfEPxJq15p+keCtZMlhIIp4Psb7rUscKHyPlJ96+ktC1TQdS1H4pWmltot1e6h4jS8gkuNaazh1C3VFA23ER6KwY4zg5qv4m8e6pHoHxIkur3QtM1hNDsraxTTdYM3nuGfdskYKzuFYAkZ6daSjFO6QSnKSs2eNeD/gB438ReI4dG8QyT6ZcyL5jQtE+Y0/vOcfKvbODyaxho+teEdensIvh0kFxbNgvqRbz2HZwG6AjkHFewaN8QtNt/EXwG1LXPEttDJHZXUWsSNebmiyNsaznOQM/3/r2rzTxo3htPGV7pt/r2nX19v3rd2t8J43ViSoWZTgkA9M8dMVbdiIq57zD4Z8PyeMLLwP/AGxqsPiC70xb+Lfp4+ycpvKGQNkEYPUVx2lafrGrWcl/oun3Wq2cZKvPawtIikdfmUYr0i+8aWs/jJPDMutWS+H9U0CC0j1O2Kb7S4KdTOpztJADKx49uao6Dq2l6N4S8L2+i3nhiDUPD5lt7iC78RvYwCbfkyhUOydX+9nBODj1FLRjs0cPotjq2tGVdK0m/vWi4kEEDPs+uBUdtpHiHU2nTTdE1O7MDbJvJtnfYw7HA4PtXW2/iaDxr4Jj0/SvEWk+FdZh1e5nvbR9Q+zJc73JSSKQ48xQOg6+oGBVhpbnWPBvh7T9H8b6Zpl7pN5P/aZnv/s3nuZMi4VjgyjGfzpco7nm1lp+sanqEljp2l313eJnzIYYGZ1xwcgDIpz+HvEwu4bR9B1MXE6u8MRtnDuqfeIGMkDv6V6xq3iTRvEdx47sfDfiGw0rUL6S1aC7uJhbJdpGoWQLJxjJB+ua2LTUIdJ8S/Dy41fX7Wcx6HeK9/JOBHI20AEO2M88A96LBc8R/sLVrO907+2dH1a0tb2ZFRvsrB5VJGRGGGGbB4FdCnw71rVZNeuvD+n6kLHTJAkUV7bstzMcjKBVGN4zkjjAxW54V15bv4dWo17W1e8XxZb3Ki5uAZFj4LNhjkLnOT0FXbzxdo93q3xQ0qy8V6PYzXpjbT7i41Jbe3kYN822YnaDjHTmiwXOD1vSLPTbHQza2Gt3OpX8TFoJbfEcjg4/dEfeXsc1yvjseINBFtH4g0jUNPNy4jtYZrWSNJXPRUBAMrew4r0DR/in4Ssbj4bwTeJtMtpJvDmoWn24TiRdNvHKiJ5VBJTvy3rnpk1wz6wvhX4Y/wDCNeNviFo3irWtS8WWF7Y/ZNWF+tlFHKplmeTOIwwBGMjr061VhXPO/GX/AAsizsbrUG8G+ItMsLVzFcahd6fIgiPHBJG2PqPfmuA0rUri3vRexyNJKGO4uc789QfXNfT2pfEKy1D4xfG2G/8AGVndaHc+GbmDTEk1BGtppBEmxYfm2s2S2NvJJNfJ0TeVFGOhY5P0qopES1H69bxw35ktxi3mHmRj+6D1X8DkVn1s3CfatOYLy0H7xcf3f4v6GsakNbBRRRQMKUc9KBWt4ZSE3m6UAkA7QemamcuWLZdOHPJRItL0XUdRnSG3t2Jc4GRXYzeAdY0+z8yOSO5wMtGh5H0rttFt7C30+Oe0kiDso3yM3Oe/0rL13xzp+kFooWF5cDsp+UfjXjSxuIqztSidv1enFe8zy7WofLA3RlJFbBBGDXqvgRtv7Lfif92jsfFNmqhmxybeYfyzXl/ifXrjXbvz5oYovZBj869O8DRiT9mXXEaMSKfGNjuBOMD7NMc17FJy5VzbnDNJPQ5uziabUDZQSWpGIrbyZB0JI3YJ68g9+9ddrUi3HiG4iT5YzcJbqB2WNQP5lq57wODda7bXEn2eeJZpLgkLtZAi8emeo9elaGmzGTVLSZuS7mVvqxJ/qKufwsiHxI6aG0uNMmdtJMbwSNue2kbAB7lW7fTpXtdx8OtD/t+58M22vaoNZh0wahmawX7KV2htvmBsg89x+deLa5rem6Fai5v5tpP3IwMu59hX0Xe+OPtXjQ3M3ivwPP8ADp9HVL6KG9im1GV/J+4qx/PkPjjOMZqIJ21Lla54P4LuL7xjHPL4d0HXL+CBikk0OnyPGp9CwBAPtXo/w48GDVdB1vX9V0TWdQh09VS2s7QGN7mUthgG2n7vcAcZ5rIj+0eI/Cnw9bw14z0nwvFoLu2q2F5qRsJFkMu77QApAlyoPHPJx3NdXP8AELw34hsvitcaDrKwLK9stpGZjE8rK2HkjUkHDYzkDkdadlcXQyPFfwg0G88HaBLr+g+KWv8AUrkv9oslxJpy+YAsYQr8zsvAzjnn2rxzStF8UXGs6jZ6T4V8SXtnb6jLYwSS6e7SFkydr7AQJNvJA6V9B2HiSz2fCVZ9chIt5ZG1Dfdj9184wZcnj23VR8V+J7eL4Z67Fo+uQpdz+MJ5dttcgSSQ8kONpyVJA56dKuM5Q2IlTjU0kfPmu6rYaRqk2m61BdWt9bnbNA6mN429CpwQa9a0n4d+Ab2+8IaLP4j1WDW/FemC/sYxZCSFQVJwzBsj7p5xWD+0/pvg3xF8VRqk2u2rzz6Za+YYZkYOyoQSSD145+leweGvEGiWek+BP7P8eeDINCstEjtdThurq2Ny8YBDop/1oO3jCkc9q2defQ51hadz5zsfDtxqd/qVnofhTXNcXTbl7e4m0+3eeNXUkH5l47Zqlo2iXGsI7aP4N8RakkVybZzBbyPsnxkxnAOGwCcHmvbfhzYfB7TjHrGgeMIVtk8QS3ENldeJZLKO0jDjbIsKkGYkAdc8YB71Y8c+KPB1v4P+IMOieNbO3m1nxSshNhqCrLMhjTcYyhyVJXll46jNP6xIPqsO583Saz4at5Xik0+VJY3KsjynKsDgg++ajOveGD/y498/601o/wBk/DuRlc6k0jSuQD5+Szd/50i6Z8OCExeO299i4m6n06e9Ht5B9WgZba94a/hsD/3+NO07xDamR00+FIh1IG5z/KtIWPw32qVuXO+Ty1/eE5b06e9a3hSLwxA91P4fYuwxHKSTx+dCryuJ4aBg+Fo7rWPHi6pdQyrb2UJ8pnjKqXPHGfqT+FekCSs8Sk9TT1lyAa55u8m2dULKKSLvmVWa7laT5FRIV+9I56/Qf1qtdztHbyyLyyoSB71XS6S5nt+8bRlwP9oY/wDr0kr6icle3U02volRmUmQqMlVBz+HrT4LmO4gSaFwyOMqRWeJfO8zqpVto5/WqVkp0+8Kq7G3uG+6eiP7fX+dNxQRbbN/fg1Q8Qqs2jXSkZwm4fUc1IZfeobyTdazL6xkfpWZqcjp2qSRaWbQXTriXcEWFW/iz161oSajGftn/EwvP3jo64hA3EY9vasC3lP2JrZkQqzck9aeHwOK6HZJWZEHJ3urG+NS083N0bi81F45CjLgbckDvx7VOJLC5LssWoy+ZgsWlxux0rl5G6VsaFqR3C3mfH90npTVmKV0amy1DF10+6LN94m5IJ/I0VYaVR1kX/vqiqsidS3vpVkZWDKxUjoQcEVX3UbqwLLn2q4zu+0TZ9d5pr3ErjDyyOP9piaq7qN1AFrzpNu3zH24xjccYo8+Tbt8x9uMY3HGKq7qN1AFnzW2bNzbc5254z9KBM4Aw7Dacr8x4PtVbdRuoAsGRiu0sSuc4J4pXmkcAPI7AdNzE4qtuo3UAWvOk37/ADH3Yxu3HOPrStcTMu1ppGX0Lkiqm6jdQBPvqe9vrq+uWuby4luJ2ADSSMWYgDAGT6AYqjuo3UAT76N9QbqN1AE++jfUG6jdQBPvo31Buo3UAT76N9QbqN1AE++jfUG6jdQBPvo31Buo3UAT76N9QbqN1AE++jfUG6jdQBPvo31Buo3UAT76N9QbqN1AE++jfUG6jdQBPvo31Buo3UAT76N9QbqN1AE++jfUG6jdQBPvo31Buo3UAT76N9QbqN1AE++jfUG6jdQBPvo31Buo3UAT76N9QbqN1AE++jfUG6jdQBPvo31Buo3UAT76N9QbqN1AE++jfUG6jdQBD8ezn4CeFP8AsYb7/wBEw18919BfHY5+AXhT/sYr7/0TDXz7QAUUUUAFaOmlihXHfgms6r9i37rr3oQmdpoN9cRW4QXGSg2qE4wPT3qzNcPIcuxY+5rkLS7ktpN0f5HpVr+17gSK+FOCGx2NHLqQ7l3xVJEmvOiqrCKJI8EZ528/qTWLcR2zKCif7ynt9KS5uJLm5luJjuklYux9zUe6rBE1nrOraNIraffzIgOfLJ3L+R4rrdG+JQkjMHiDT0uUY/6yJQMD/dPWuDvSQPY1TqHFGkZM9osLzw5q67dK1FI2PP2afgZ9gen4Gt6ykv7dfIul86IfdJbcR+Pf8a+egSGBBwR3Fbuj+Ldd0zCw3ryxj/lnL86/r0qbNFXPozwp4gk0c3I/sXRNUhn27xqdr5qoVzgryCDz+NVviB8QZdYv1vNQa3lltoRDDDBGI4LaMdFUdFH1NeQT/Egz6a0L6aVuD/EkuFP9a43VdXvtSb9/LiPPEScIPw/xoVwudl4q8fXFwzw2rh88Er9wfj1b9BXD6hqF5fyB7qdpMfdXoq/QdBVWiqsSFFFFABTndmxnsMCm0UAamkTtDtk64JBB7g9RVK+iWG5ZVzs6r9D0pLeVlYL2zU96N8SyDtx+FPoTsylRRRSKFUbmA9amcSWtwUV+R3FRRglwB61P5F1cyFo4JHz/AHVJpMaOj0yPTb61SO68SvbO33kKkAfU1e/4QAXUfmabr9hdZ6Dfg1zFvoOsT/6vT5z9VxVuHwx4iVv3dlOh9RxWXKo/Cym29zZ0z4e622qQLcxRfZg4Mjh8jbnmvUtQsbLSPgT4uhslWKGLxVYsgPIRjaTD+ZrznQ9H8cRkLHfPbp6u+cV2aR3sf7Pviu3vLpJrk+M7BHkcZDH7LLVRbctWTI5rwwjW+najeNCokSyWGOVOAxkOenryPyqtf3qW91LydkMeQR7cAfpVzTtsOhBhEYmur5nYE8FYx29sgVyeqtLJFNITnzZgi+4FavYiO5Z0Gwn8S6ybi+Z3iU8jPb0HtXqVjHaafCsNpbpGoHYVzngyG10vTo4mmU3MoJxW6ZKlplJoXUZGd4rhYhK0ZIK92U9R/I1xmr30mj+JbbWoreWCzLeVIrLgup+8cfyrs0bcw5rh/Fmv6braNpsYdfKZ8Ow4dgMDH40ktSubQ7ldY0qZUaG/tm8wblHmDJH0qWOVW5RgR2IrzvwZo0Fv4iljuI1kK24ZSR0bODXcqyp8q8AVS3Ilscl47uhF4pQm5gTFuBtaEM3IPfHvWOs6wBc3sANuGjbbb9GOeRxV7x1IZPEqRrcW6HykADx5I/HFUDceZ5uL6H99gKfJ/jGMk8fXn3qmJbDvOWIgf2goMCmP5YOjtnkf40CdUMY/tOQeUpi+WH+M5+Yc/Tn2pDc+Yz41BR5ygL+5/jXGT/P86T7WJB8uqOPPAC/uf4hjJoActwqbM6tcfu8xcQ/xnPPX6c+1BuVVf+QtdHy/3JxD/Gc/N19qa10Jh8mrSjz2Cr+56MMZPX3oa7Ewfbqso89gF/c/dK4z396AHyTAEqNUuztH2fiL+L+919q6L4byAQ6kn2qacpKoPmLjHXpzXK3N8DDJJ/aNwRNgL+76FcZPWui+Hs8LrqMkckjM7JuLrjnHWhCex2qSU5ZePxqkknPWlSQ8/WpluVHYuNIDxUKwxJHsj4wcrz901F5nvR5lJNg4pu7MPUdZutJ0pmuMSXCNtK4w3J4PoRV3w0byW1+16gz7pMMkTHO0DuferN3Db3ShbiJJADxuHSpFYKAq8AdKTNFK0bJFzzqbJJuQr6jFVt9I8oUckUrNibSONMyxu6O2CGPBppu4/wC8T9ATW++nafJM0zI7En++QP0pyafpef8Aj3z9XJrRRkL2sDnDeRj5mWbA64Q1VbXlYf6JpKj0eeYn9BiutlFhCjiKyi4Q87cnOK85huYVjwYnZgD3wM1VHlnJqT2JxHPCEZJbmm2s6xn5bqKEf3Y4Vx+uaKyJJvMctuEY9AxNFdH7vscn73ue0UUUVyHYFFFFABRRRQAUUUUAFFFFABRRRQAUUUUAFFFFABRRRQAUUUUAFFFFABRRRQAUUUUAFFFFABRRRQAUUUUAFFFFABRRRQAUUUUAFFFFABRRRQAUUUUAFFFFABRRRQAUUUUAFFFFABRRRQAUUUUAFFFFABRRRQBF8c/+SAeFP+xivv8A0TDXz/RRQAUUUUAFW7H7jfWiimhPYs9qWiiqICm0UUAR3X+pNUKKKllRCiiikUFFFFABRRRQAUUUUAFFFFACr1FXf+XN/pRRVIl9CjRRRUlE1p/rlr1vwf8A8g2L6UUVjU3KR1K/cFNNFFR0LHx9aoah/wAkQ8Wf9jzYf+kk1FFaU9yJHLv/AMgXSv8ArlL/AErl9U/5B9v/ANdv60UVs+hETp9K/wCQhb/7hrozRRTewkPj+430NeN2/wDyEh/13/8AZqKKmI2eh6P/AMjQ/wD1yf8AmK2n+9RRRHcc9jiPFv8AyOcX+4n8qq2X3bT/AK6vRRVErYs2f/Lr/vvUtr921/32/pRRSAktPv2f/XU/0otOlt/11aiihgP1P/jxtv8Aro3863dD/wCPeT/eH8qKKYmX46UdT9aKKmW5cdh1KKKKkYtJ3oooASq139w0UVdLcxr/AAMY3/HuKiT/AFb0UVrL4Wc0P4sSG4/1b/Q/yrzQdT9aKK46O8j2MR8EC9Y/db8KKKK7o7I8yW5/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50C1D-8765-4CEC-8CB0-A96FF4DE2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236" y="2247578"/>
            <a:ext cx="5745704" cy="2867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351" y="3767043"/>
            <a:ext cx="4095750" cy="2495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DCEF3C-3C93-46AB-97CE-C9956CB792F4}"/>
              </a:ext>
            </a:extLst>
          </p:cNvPr>
          <p:cNvSpPr/>
          <p:nvPr/>
        </p:nvSpPr>
        <p:spPr>
          <a:xfrm>
            <a:off x="0" y="395461"/>
            <a:ext cx="7377344" cy="1038642"/>
          </a:xfrm>
          <a:prstGeom prst="rect">
            <a:avLst/>
          </a:prstGeom>
          <a:solidFill>
            <a:srgbClr val="0E34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13BDE-DB6B-4502-AA50-B5312B37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25" y="364321"/>
            <a:ext cx="7164619" cy="113697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</a:t>
            </a: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Exchange</a:t>
            </a:r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4E4309-9642-49F6-A6DA-BAA755808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4" y="1825625"/>
            <a:ext cx="4589755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Online space for colleagues to share practice and resources.</a:t>
            </a:r>
          </a:p>
          <a:p>
            <a:pPr>
              <a:lnSpc>
                <a:spcPct val="17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Explore contributions from colleagues using a simple search tool. </a:t>
            </a:r>
          </a:p>
          <a:p>
            <a:pPr>
              <a:lnSpc>
                <a:spcPct val="17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Discover a range of teaching related practice and resources from across disciplines and in a range of media.</a:t>
            </a:r>
          </a:p>
          <a:p>
            <a:pPr>
              <a:lnSpc>
                <a:spcPct val="17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Easy to contribute to with a simple form to submit details and a basic review process with LTEC colleagues.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58126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 Template04WS.potx" id="{72827929-734E-4612-A9E7-28A8C0C47589}" vid="{9D37C41F-0D2C-4D1F-88F3-F2A4F1B453D3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162a38-019b-4240-a14d-0b179440e759" xsi:nil="true"/>
    <lcf76f155ced4ddcb4097134ff3c332f xmlns="9093b14b-9b4f-4033-9abd-a995ec21a52e">
      <Terms xmlns="http://schemas.microsoft.com/office/infopath/2007/PartnerControls"/>
    </lcf76f155ced4ddcb4097134ff3c332f>
    <SharedWithUsers xmlns="95162a38-019b-4240-a14d-0b179440e759">
      <UserInfo>
        <DisplayName>Wendy Taylor</DisplayName>
        <AccountId>279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8AA549B0CDD24E8AC41B31257C6952" ma:contentTypeVersion="16" ma:contentTypeDescription="Create a new document." ma:contentTypeScope="" ma:versionID="0d55fc14047ff596269c3946fc5b2e7a">
  <xsd:schema xmlns:xsd="http://www.w3.org/2001/XMLSchema" xmlns:xs="http://www.w3.org/2001/XMLSchema" xmlns:p="http://schemas.microsoft.com/office/2006/metadata/properties" xmlns:ns2="9093b14b-9b4f-4033-9abd-a995ec21a52e" xmlns:ns3="95162a38-019b-4240-a14d-0b179440e759" targetNamespace="http://schemas.microsoft.com/office/2006/metadata/properties" ma:root="true" ma:fieldsID="1c2a27363a43a7db2f80a2bb06e181a2" ns2:_="" ns3:_="">
    <xsd:import namespace="9093b14b-9b4f-4033-9abd-a995ec21a52e"/>
    <xsd:import namespace="95162a38-019b-4240-a14d-0b179440e7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3b14b-9b4f-4033-9abd-a995ec21a5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55a916c-60c0-429d-b8ec-23e3988ff0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62a38-019b-4240-a14d-0b179440e7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8c78dd0-7763-412d-9cc1-8a3f420e4e9b}" ma:internalName="TaxCatchAll" ma:showField="CatchAllData" ma:web="95162a38-019b-4240-a14d-0b179440e7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AD7BA2-2116-400D-AD65-34FCB07FB3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24328E-23A1-4E6A-A249-465EC300F69C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9093b14b-9b4f-4033-9abd-a995ec21a52e"/>
    <ds:schemaRef ds:uri="http://schemas.openxmlformats.org/package/2006/metadata/core-properties"/>
    <ds:schemaRef ds:uri="http://schemas.microsoft.com/office/2006/metadata/properties"/>
    <ds:schemaRef ds:uri="95162a38-019b-4240-a14d-0b179440e75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6CFB940-1827-4FEB-A205-E25518C985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93b14b-9b4f-4033-9abd-a995ec21a52e"/>
    <ds:schemaRef ds:uri="95162a38-019b-4240-a14d-0b179440e7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908</Words>
  <Application>Microsoft Office PowerPoint</Application>
  <PresentationFormat>Widescreen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Segoe UI</vt:lpstr>
      <vt:lpstr>Symbol</vt:lpstr>
      <vt:lpstr>Office Theme</vt:lpstr>
      <vt:lpstr>2_Office Theme</vt:lpstr>
      <vt:lpstr>Custom Design</vt:lpstr>
      <vt:lpstr>PowerPoint Presentation</vt:lpstr>
      <vt:lpstr>PowerPoint Presentation</vt:lpstr>
      <vt:lpstr>Recognising Talent</vt:lpstr>
      <vt:lpstr>Upcoming in 2022-23</vt:lpstr>
      <vt:lpstr>Transforming Pedagogy</vt:lpstr>
      <vt:lpstr>LTEC-SCELT scholarship awards </vt:lpstr>
      <vt:lpstr>PowerPoint Presentation</vt:lpstr>
      <vt:lpstr>Spotlight resource + next year</vt:lpstr>
      <vt:lpstr>Academic Practice Exchange</vt:lpstr>
      <vt:lpstr>Learning Technologies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Power</dc:creator>
  <cp:lastModifiedBy>Simon Donn</cp:lastModifiedBy>
  <cp:revision>3</cp:revision>
  <dcterms:created xsi:type="dcterms:W3CDTF">2021-11-05T07:49:24Z</dcterms:created>
  <dcterms:modified xsi:type="dcterms:W3CDTF">2022-10-12T09:08:22Z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0x010100BB8AA549B0CDD24E8AC41B31257C6952</vt:lpwstr>
  </property>
  <property fmtid="{D5CDD505-2E9C-101B-9397-08002B2CF9AE}" pid="3" name="MediaServiceImageTags">
    <vt:lpwstr/>
  </property>
</Properties>
</file>