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42803763" cy="30275213"/>
  <p:notesSz cx="9926638" cy="6797675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130" y="-600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43" y="1156348"/>
            <a:ext cx="9474789" cy="6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504" y="9404946"/>
            <a:ext cx="36383199" cy="6489548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796" y="15894493"/>
            <a:ext cx="19328576" cy="9040515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 algn="l">
              <a:buNone/>
              <a:defRPr sz="19414">
                <a:solidFill>
                  <a:schemeClr val="tx1"/>
                </a:solidFill>
              </a:defRPr>
            </a:lvl1pPr>
            <a:lvl2pPr marL="295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08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862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81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77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725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679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63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29A3A85-D667-45E8-802A-F534F1BC234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4C5D7A1-6459-43F4-AB44-099DC479A872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90" y="1303516"/>
            <a:ext cx="14082143" cy="3700304"/>
          </a:xfrm>
          <a:prstGeom prst="rect">
            <a:avLst/>
          </a:prstGeom>
        </p:spPr>
        <p:txBody>
          <a:bodyPr lIns="295210" tIns="147606" rIns="295210" bIns="147606" anchor="b"/>
          <a:lstStyle>
            <a:lvl1pPr algn="l">
              <a:defRPr sz="1300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4" y="1205408"/>
            <a:ext cx="23928492" cy="25839056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3009"/>
            </a:lvl6pPr>
            <a:lvl7pPr>
              <a:defRPr sz="13009"/>
            </a:lvl7pPr>
            <a:lvl8pPr>
              <a:defRPr sz="13009"/>
            </a:lvl8pPr>
            <a:lvl9pPr>
              <a:defRPr sz="130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190" y="5003827"/>
            <a:ext cx="14082143" cy="22040642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Clr>
                <a:srgbClr val="C60C30"/>
              </a:buClr>
              <a:buFont typeface="Arial" pitchFamily="34" charset="0"/>
              <a:buNone/>
              <a:defRPr sz="9006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968C2FB-A642-4A26-ABD4-1638BEBEDEB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3E9F5E87-4C8C-47F1-956B-6AC636C21DFF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3609" y="21192649"/>
            <a:ext cx="25682258" cy="2501912"/>
          </a:xfrm>
          <a:prstGeom prst="rect">
            <a:avLst/>
          </a:prstGeom>
        </p:spPr>
        <p:txBody>
          <a:bodyPr lIns="295210" tIns="147606" rIns="295210" bIns="147606" anchor="b"/>
          <a:lstStyle>
            <a:lvl1pPr algn="l">
              <a:defRPr sz="1300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383609" y="2705147"/>
            <a:ext cx="25682258" cy="18165128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20614"/>
            </a:lvl1pPr>
            <a:lvl2pPr marL="2954176" indent="0">
              <a:buNone/>
              <a:defRPr sz="18013"/>
            </a:lvl2pPr>
            <a:lvl3pPr marL="5908353" indent="0">
              <a:buNone/>
              <a:defRPr sz="15411"/>
            </a:lvl3pPr>
            <a:lvl4pPr marL="8862537" indent="0">
              <a:buNone/>
              <a:defRPr sz="13009"/>
            </a:lvl4pPr>
            <a:lvl5pPr marL="11816714" indent="0">
              <a:buNone/>
              <a:defRPr sz="13009"/>
            </a:lvl5pPr>
            <a:lvl6pPr marL="14770890" indent="0">
              <a:buNone/>
              <a:defRPr sz="13009"/>
            </a:lvl6pPr>
            <a:lvl7pPr marL="17725073" indent="0">
              <a:buNone/>
              <a:defRPr sz="13009"/>
            </a:lvl7pPr>
            <a:lvl8pPr marL="20679249" indent="0">
              <a:buNone/>
              <a:defRPr sz="13009"/>
            </a:lvl8pPr>
            <a:lvl9pPr marL="23633426" indent="0">
              <a:buNone/>
              <a:defRPr sz="13009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83609" y="23694562"/>
            <a:ext cx="25682258" cy="355313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9006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323E9624-8C2A-4D25-AABA-5CA4963D431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F0D9AE15-822F-4135-9452-A70E2347E3F3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21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7538" y="8031346"/>
            <a:ext cx="37246039" cy="19013116"/>
          </a:xfrm>
          <a:prstGeom prst="rect">
            <a:avLst/>
          </a:prstGeom>
        </p:spPr>
        <p:txBody>
          <a:bodyPr vert="eaVert"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7538" y="1513767"/>
            <a:ext cx="37246039" cy="6517581"/>
          </a:xfrm>
          <a:prstGeom prst="rect">
            <a:avLst/>
          </a:prstGeom>
        </p:spPr>
        <p:txBody>
          <a:bodyPr lIns="295210" tIns="147606" rIns="295210" bIns="147606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CB596781-DEBC-49A5-AE9B-6045D7658334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2134F58-271D-498D-A875-2A3481ED63D6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5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656950" y="1212414"/>
            <a:ext cx="9630847" cy="25832045"/>
          </a:xfrm>
          <a:prstGeom prst="rect">
            <a:avLst/>
          </a:prstGeom>
        </p:spPr>
        <p:txBody>
          <a:bodyPr vert="eaVert" lIns="295210" tIns="147606" rIns="295210" bIns="147606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89" y="1212414"/>
            <a:ext cx="29516762" cy="25832045"/>
          </a:xfrm>
          <a:prstGeom prst="rect">
            <a:avLst/>
          </a:prstGeom>
        </p:spPr>
        <p:txBody>
          <a:bodyPr vert="eaVert"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9775DFB-9A63-4FEC-9787-050B69A1348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63FA580-3D73-4324-A555-0E1F00ED2B0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028" y="12824913"/>
            <a:ext cx="38271549" cy="14219549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B2FC459A-8B3D-4173-925A-A5F53DE8F678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550E6A70-7D49-4136-9177-D0EF65A61F7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6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43" y="1156348"/>
            <a:ext cx="9474789" cy="6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36"/>
            <a:ext cx="36383199" cy="6012993"/>
          </a:xfrm>
          <a:prstGeom prst="rect">
            <a:avLst/>
          </a:prstGeom>
        </p:spPr>
        <p:txBody>
          <a:bodyPr lIns="295210" tIns="147606" rIns="295210" bIns="147606" anchor="t"/>
          <a:lstStyle>
            <a:lvl1pPr algn="l">
              <a:defRPr sz="25818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34"/>
            <a:ext cx="36383199" cy="6622700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3009">
                <a:solidFill>
                  <a:schemeClr val="tx1">
                    <a:tint val="75000"/>
                  </a:schemeClr>
                </a:solidFill>
              </a:defRPr>
            </a:lvl1pPr>
            <a:lvl2pPr marL="2954176" indent="0">
              <a:buNone/>
              <a:defRPr sz="11608">
                <a:solidFill>
                  <a:schemeClr val="tx1">
                    <a:tint val="75000"/>
                  </a:schemeClr>
                </a:solidFill>
              </a:defRPr>
            </a:lvl2pPr>
            <a:lvl3pPr marL="5908353" indent="0">
              <a:buNone/>
              <a:defRPr sz="10407">
                <a:solidFill>
                  <a:schemeClr val="tx1">
                    <a:tint val="75000"/>
                  </a:schemeClr>
                </a:solidFill>
              </a:defRPr>
            </a:lvl3pPr>
            <a:lvl4pPr marL="8862537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4pPr>
            <a:lvl5pPr marL="11816714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5pPr>
            <a:lvl6pPr marL="14770890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6pPr>
            <a:lvl7pPr marL="17725073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7pPr>
            <a:lvl8pPr marL="20679249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8pPr>
            <a:lvl9pPr marL="23633426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52D0A019-C4A5-457E-954A-F7B957314F2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352DA34-B390-48CD-8A25-D238318E14B6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0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2028" y="12824917"/>
            <a:ext cx="18653159" cy="1421954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1608"/>
            </a:lvl6pPr>
            <a:lvl7pPr>
              <a:defRPr sz="11608"/>
            </a:lvl7pPr>
            <a:lvl8pPr>
              <a:defRPr sz="11608"/>
            </a:lvl8pPr>
            <a:lvl9pPr>
              <a:defRPr sz="116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93626" y="12824917"/>
            <a:ext cx="18369949" cy="1421954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1608"/>
            </a:lvl6pPr>
            <a:lvl7pPr>
              <a:defRPr sz="11608"/>
            </a:lvl7pPr>
            <a:lvl8pPr>
              <a:defRPr sz="11608"/>
            </a:lvl8pPr>
            <a:lvl9pPr>
              <a:defRPr sz="116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BDD056C-17F4-459C-864E-E853537C6F95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DCEBD4E8-3790-4879-8CA6-5DCC83ED3B92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028" y="12852950"/>
            <a:ext cx="18660592" cy="3504076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5411" b="1"/>
            </a:lvl1pPr>
            <a:lvl2pPr marL="2954176" indent="0">
              <a:buNone/>
              <a:defRPr sz="13009" b="1"/>
            </a:lvl2pPr>
            <a:lvl3pPr marL="5908353" indent="0">
              <a:buNone/>
              <a:defRPr sz="11608" b="1"/>
            </a:lvl3pPr>
            <a:lvl4pPr marL="8862537" indent="0">
              <a:buNone/>
              <a:defRPr sz="10407" b="1"/>
            </a:lvl4pPr>
            <a:lvl5pPr marL="11816714" indent="0">
              <a:buNone/>
              <a:defRPr sz="10407" b="1"/>
            </a:lvl5pPr>
            <a:lvl6pPr marL="14770890" indent="0">
              <a:buNone/>
              <a:defRPr sz="10407" b="1"/>
            </a:lvl6pPr>
            <a:lvl7pPr marL="17725073" indent="0">
              <a:buNone/>
              <a:defRPr sz="10407" b="1"/>
            </a:lvl7pPr>
            <a:lvl8pPr marL="20679249" indent="0">
              <a:buNone/>
              <a:defRPr sz="10407" b="1"/>
            </a:lvl8pPr>
            <a:lvl9pPr marL="23633426" indent="0">
              <a:buNone/>
              <a:defRPr sz="10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2022" y="16357032"/>
            <a:ext cx="18660596" cy="10687428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0" y="12852955"/>
            <a:ext cx="18919858" cy="3455017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5411" b="1"/>
            </a:lvl1pPr>
            <a:lvl2pPr marL="2954176" indent="0">
              <a:buNone/>
              <a:defRPr sz="13009" b="1"/>
            </a:lvl2pPr>
            <a:lvl3pPr marL="5908353" indent="0">
              <a:buNone/>
              <a:defRPr sz="11608" b="1"/>
            </a:lvl3pPr>
            <a:lvl4pPr marL="8862537" indent="0">
              <a:buNone/>
              <a:defRPr sz="10407" b="1"/>
            </a:lvl4pPr>
            <a:lvl5pPr marL="11816714" indent="0">
              <a:buNone/>
              <a:defRPr sz="10407" b="1"/>
            </a:lvl5pPr>
            <a:lvl6pPr marL="14770890" indent="0">
              <a:buNone/>
              <a:defRPr sz="10407" b="1"/>
            </a:lvl6pPr>
            <a:lvl7pPr marL="17725073" indent="0">
              <a:buNone/>
              <a:defRPr sz="10407" b="1"/>
            </a:lvl7pPr>
            <a:lvl8pPr marL="20679249" indent="0">
              <a:buNone/>
              <a:defRPr sz="10407" b="1"/>
            </a:lvl8pPr>
            <a:lvl9pPr marL="23633426" indent="0">
              <a:buNone/>
              <a:defRPr sz="10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26" y="16357024"/>
            <a:ext cx="18919858" cy="10687433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D7FD48F-79F6-427D-93BC-A480BFE868E4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96497734-7F0F-4B1A-B539-6AB4F218523C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2028" y="12824917"/>
            <a:ext cx="38271549" cy="4457184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15411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2392022" y="20015280"/>
            <a:ext cx="38271553" cy="7029173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2392022" y="18081030"/>
            <a:ext cx="38271553" cy="193425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15411" b="1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65072E93-3BF9-48A4-B974-52F15AD81816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A235BDD7-56A3-4BDF-BB23-E1F868D4E5E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CDF4376-40D6-4BC1-B1D7-D744C8361D96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8E3283AE-DB9E-487E-8C70-D2CA1DF53111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9010428B-BF5F-4978-A97A-E103BDF3EAB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4AB5A7F-C7D4-47E3-B002-BBA0EC69F7CA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203858" y="0"/>
            <a:ext cx="41599907" cy="30275213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20614"/>
            </a:lvl1pPr>
            <a:lvl2pPr marL="2954176" indent="0">
              <a:buNone/>
              <a:defRPr sz="18013"/>
            </a:lvl2pPr>
            <a:lvl3pPr marL="5908353" indent="0">
              <a:buNone/>
              <a:defRPr sz="15411"/>
            </a:lvl3pPr>
            <a:lvl4pPr marL="8862537" indent="0">
              <a:buNone/>
              <a:defRPr sz="13009"/>
            </a:lvl4pPr>
            <a:lvl5pPr marL="11816714" indent="0">
              <a:buNone/>
              <a:defRPr sz="13009"/>
            </a:lvl5pPr>
            <a:lvl6pPr marL="14770890" indent="0">
              <a:buNone/>
              <a:defRPr sz="13009"/>
            </a:lvl6pPr>
            <a:lvl7pPr marL="17725073" indent="0">
              <a:buNone/>
              <a:defRPr sz="13009"/>
            </a:lvl7pPr>
            <a:lvl8pPr marL="20679249" indent="0">
              <a:buNone/>
              <a:defRPr sz="13009"/>
            </a:lvl8pPr>
            <a:lvl9pPr marL="23633426" indent="0">
              <a:buNone/>
              <a:defRPr sz="13009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6886" y="18459467"/>
            <a:ext cx="13108653" cy="811544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9006">
                <a:solidFill>
                  <a:schemeClr val="bg1"/>
                </a:solidFill>
              </a:defRPr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8973F5A6-EA01-47D1-BE95-EE528E99504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6/8/2017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FBFF51B0-0F62-427E-B739-57A35C4A6B14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" y="0"/>
            <a:ext cx="1181565" cy="30275213"/>
          </a:xfrm>
          <a:prstGeom prst="rect">
            <a:avLst/>
          </a:prstGeom>
          <a:solidFill>
            <a:srgbClr val="C60C30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590836" tIns="295420" rIns="590836" bIns="295420" anchor="ctr"/>
          <a:lstStyle/>
          <a:p>
            <a:pPr algn="ctr" defTabSz="2954176">
              <a:defRPr/>
            </a:pPr>
            <a:endParaRPr lang="en-US" sz="3603">
              <a:solidFill>
                <a:prstClr val="white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8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2954176" rtl="0" fontAlgn="base">
        <a:spcBef>
          <a:spcPct val="0"/>
        </a:spcBef>
        <a:spcAft>
          <a:spcPct val="0"/>
        </a:spcAft>
        <a:defRPr sz="25818" kern="1200">
          <a:solidFill>
            <a:srgbClr val="C60C30"/>
          </a:solidFill>
          <a:latin typeface="Arial Bold"/>
          <a:ea typeface="ＭＳ Ｐゴシック" charset="-128"/>
          <a:cs typeface="Arial Bold"/>
        </a:defRPr>
      </a:lvl1pPr>
      <a:lvl2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2pPr>
      <a:lvl3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3pPr>
      <a:lvl4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4pPr>
      <a:lvl5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5pPr>
      <a:lvl6pPr marL="2954176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6pPr>
      <a:lvl7pPr marL="5908353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7pPr>
      <a:lvl8pPr marL="8862537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8pPr>
      <a:lvl9pPr marL="11816714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9pPr>
    </p:titleStyle>
    <p:bodyStyle>
      <a:lvl1pPr marL="2215632" indent="-2215632" algn="l" defTabSz="2954176" rtl="0" fontAlgn="base">
        <a:spcBef>
          <a:spcPct val="20000"/>
        </a:spcBef>
        <a:spcAft>
          <a:spcPct val="0"/>
        </a:spcAft>
        <a:defRPr sz="20614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4800542" indent="-1846364" algn="l" defTabSz="2954176" rtl="0" fontAlgn="base">
        <a:spcBef>
          <a:spcPct val="20000"/>
        </a:spcBef>
        <a:spcAft>
          <a:spcPct val="0"/>
        </a:spcAft>
        <a:buFont typeface="Arial" charset="0"/>
        <a:buChar char="–"/>
        <a:defRPr sz="18013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7385444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•"/>
        <a:defRPr sz="15411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0339621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–"/>
        <a:defRPr sz="13009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3293805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»"/>
        <a:defRPr sz="13009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16247982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6pPr>
      <a:lvl7pPr marL="19202158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35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8pPr>
      <a:lvl9pPr marL="25110517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1pPr>
      <a:lvl2pPr marL="2954176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2pPr>
      <a:lvl3pPr marL="5908353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3pPr>
      <a:lvl4pPr marL="8862537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4pPr>
      <a:lvl5pPr marL="11816714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5pPr>
      <a:lvl6pPr marL="14770890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6pPr>
      <a:lvl7pPr marL="17725073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7pPr>
      <a:lvl8pPr marL="20679249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8pPr>
      <a:lvl9pPr marL="23633426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mailto:a.r.gbadamosi@edu.salford.ac.uk" TargetMode="External"/><Relationship Id="rId7" Type="http://schemas.openxmlformats.org/officeDocument/2006/relationships/oleObject" Target="file:///C:\Users\hls441\Dropbox%20(Personal)\icampam_bola_poster_word_document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http://www.ismpb.org/wp-content/uploads/2016/11/horizlogosite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9761" y="6537122"/>
            <a:ext cx="39855725" cy="18568218"/>
          </a:xfrm>
        </p:spPr>
        <p:txBody>
          <a:bodyPr/>
          <a:lstStyle/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10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 smtClean="0">
              <a:latin typeface="+mn-lt"/>
            </a:endParaRPr>
          </a:p>
          <a:p>
            <a:pPr marL="0" indent="0">
              <a:buNone/>
            </a:pPr>
            <a:endParaRPr lang="en-GB" sz="2800" dirty="0">
              <a:latin typeface="+mn-lt"/>
            </a:endParaRPr>
          </a:p>
          <a:p>
            <a:pPr marL="0" indent="0">
              <a:buNone/>
            </a:pPr>
            <a:r>
              <a:rPr lang="en-GB" sz="2800" dirty="0" smtClean="0">
                <a:latin typeface="+mn-lt"/>
              </a:rPr>
              <a:t>Correspondence: </a:t>
            </a:r>
            <a:r>
              <a:rPr lang="en-GB" sz="2800" dirty="0" smtClean="0">
                <a:latin typeface="+mn-lt"/>
                <a:hlinkClick r:id="rId3"/>
              </a:rPr>
              <a:t>a.r.gbadamosi@edu.salford.ac.uk</a:t>
            </a:r>
            <a:r>
              <a:rPr lang="en-GB" sz="2800" dirty="0" smtClean="0">
                <a:latin typeface="+mn-lt"/>
              </a:rPr>
              <a:t>									                   www.salford.ac.uk</a:t>
            </a:r>
            <a:endParaRPr lang="en-GB" sz="28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03937" y="-4489949"/>
            <a:ext cx="38271549" cy="6517581"/>
          </a:xfrm>
        </p:spPr>
        <p:txBody>
          <a:bodyPr/>
          <a:lstStyle/>
          <a:p>
            <a:r>
              <a:rPr lang="en-GB" sz="2800" dirty="0" smtClean="0"/>
              <a:t>                                                                                          </a:t>
            </a:r>
            <a:br>
              <a:rPr lang="en-GB" sz="2800" dirty="0" smtClean="0"/>
            </a:br>
            <a:endParaRPr lang="en-GB" sz="2800" dirty="0"/>
          </a:p>
        </p:txBody>
      </p:sp>
      <p:pic>
        <p:nvPicPr>
          <p:cNvPr id="4" name="Picture 2" descr="C:\Users\hls441\Desktop\Administration\marketing\salford_university_logo\salford_university_50\University of Salford 50 year logo\50_YEAR_PRIMARY_LOGO-RGB-V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673" y="19541"/>
            <a:ext cx="9274883" cy="47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820465" y="921720"/>
            <a:ext cx="226105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altLang="en-US" sz="6000" b="1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Association between sitting at work and mental wellbeing</a:t>
            </a:r>
            <a:r>
              <a:rPr lang="en-US" altLang="en-US" sz="9600" b="1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/>
            </a:r>
            <a:br>
              <a:rPr lang="en-US" altLang="en-US" sz="9600" b="1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</a:br>
            <a:r>
              <a:rPr lang="en-GB" altLang="en-US" sz="5400" b="1" dirty="0" smtClean="0">
                <a:latin typeface="Arial" charset="0"/>
                <a:cs typeface="Tahoma" pitchFamily="34" charset="0"/>
              </a:rPr>
              <a:t>Abolanle Gbadamosi, Malcolm Granat, Chris Pickford, 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altLang="en-US" sz="5400" b="1" u="sng" dirty="0" smtClean="0">
                <a:latin typeface="Arial" charset="0"/>
                <a:cs typeface="Tahoma" pitchFamily="34" charset="0"/>
              </a:rPr>
              <a:t>Alex Clarke-Cornwell</a:t>
            </a:r>
            <a:endParaRPr lang="en-GB" altLang="en-US" sz="5400" b="1" dirty="0" smtClean="0">
              <a:latin typeface="Arial" charset="0"/>
              <a:cs typeface="Tahoma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altLang="en-US" sz="4000" b="1" dirty="0" smtClean="0">
                <a:latin typeface="Arial" charset="0"/>
                <a:cs typeface="Tahoma" pitchFamily="34" charset="0"/>
              </a:rPr>
              <a:t>School </a:t>
            </a:r>
            <a:r>
              <a:rPr lang="en-GB" altLang="en-US" sz="4000" b="1" dirty="0">
                <a:latin typeface="Arial" charset="0"/>
                <a:cs typeface="Tahoma" pitchFamily="34" charset="0"/>
              </a:rPr>
              <a:t>of Health Sciences, The University of Salford, UK, M6 </a:t>
            </a:r>
            <a:r>
              <a:rPr lang="en-GB" altLang="en-US" sz="4000" b="1" dirty="0" smtClean="0">
                <a:latin typeface="Arial" charset="0"/>
                <a:cs typeface="Tahoma" pitchFamily="34" charset="0"/>
              </a:rPr>
              <a:t>6PU</a:t>
            </a:r>
            <a:endParaRPr lang="en-GB" altLang="en-US" sz="4000" b="1" dirty="0">
              <a:latin typeface="Arial" charset="0"/>
              <a:cs typeface="Tahoma" pitchFamily="34" charset="0"/>
            </a:endParaRPr>
          </a:p>
        </p:txBody>
      </p:sp>
      <p:pic>
        <p:nvPicPr>
          <p:cNvPr id="8" name="Picture 3" descr="ISMPB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5249" y="921720"/>
            <a:ext cx="8574881" cy="276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794605"/>
              </p:ext>
            </p:extLst>
          </p:nvPr>
        </p:nvGraphicFramePr>
        <p:xfrm>
          <a:off x="2463777" y="5272510"/>
          <a:ext cx="39388376" cy="2340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7" imgW="9556648" imgH="6140247" progId="Word.Document.8">
                  <p:link updateAutomatic="1"/>
                </p:oleObj>
              </mc:Choice>
              <mc:Fallback>
                <p:oleObj name="Document" r:id="rId7" imgW="9556648" imgH="6140247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63777" y="5272510"/>
                        <a:ext cx="39388376" cy="2340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0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 template_no_logo_white">
  <a:themeElements>
    <a:clrScheme name="UoS01">
      <a:dk1>
        <a:sysClr val="windowText" lastClr="000000"/>
      </a:dk1>
      <a:lt1>
        <a:sysClr val="window" lastClr="FFFFFF"/>
      </a:lt1>
      <a:dk2>
        <a:srgbClr val="C60C30"/>
      </a:dk2>
      <a:lt2>
        <a:srgbClr val="FFFFFF"/>
      </a:lt2>
      <a:accent1>
        <a:srgbClr val="C60C30"/>
      </a:accent1>
      <a:accent2>
        <a:srgbClr val="009AA6"/>
      </a:accent2>
      <a:accent3>
        <a:srgbClr val="920075"/>
      </a:accent3>
      <a:accent4>
        <a:srgbClr val="BED600"/>
      </a:accent4>
      <a:accent5>
        <a:srgbClr val="E37222"/>
      </a:accent5>
      <a:accent6>
        <a:srgbClr val="782327"/>
      </a:accent6>
      <a:hlink>
        <a:srgbClr val="002060"/>
      </a:hlink>
      <a:folHlink>
        <a:srgbClr val="C2BD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12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UoS template_no_logo_white</vt:lpstr>
      <vt:lpstr>C:\Users\hls441\Dropbox (Personal)\icampam_bola_poster_word_document.doc</vt:lpstr>
      <vt:lpstr>                                                                                           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Clarke-Cornwell Alexandra</cp:lastModifiedBy>
  <cp:revision>45</cp:revision>
  <cp:lastPrinted>2017-06-08T12:09:07Z</cp:lastPrinted>
  <dcterms:created xsi:type="dcterms:W3CDTF">2015-03-09T11:08:46Z</dcterms:created>
  <dcterms:modified xsi:type="dcterms:W3CDTF">2017-06-08T12:22:51Z</dcterms:modified>
</cp:coreProperties>
</file>