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42803763" cy="30275213"/>
  <p:notesSz cx="9926638" cy="6797675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536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178" y="-600"/>
      </p:cViewPr>
      <p:guideLst>
        <p:guide orient="horz" pos="9536"/>
        <p:guide pos="13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ASTER_Salford 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743" y="1156348"/>
            <a:ext cx="9474789" cy="669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4504" y="9404946"/>
            <a:ext cx="36383199" cy="6489548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defRPr sz="284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6796" y="15894493"/>
            <a:ext cx="19328576" cy="9040515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 algn="l">
              <a:buNone/>
              <a:defRPr sz="19414">
                <a:solidFill>
                  <a:schemeClr val="tx1"/>
                </a:solidFill>
              </a:defRPr>
            </a:lvl1pPr>
            <a:lvl2pPr marL="2954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908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862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816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770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725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679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633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729A3A85-D667-45E8-802A-F534F1BC234F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04C5D7A1-6459-43F4-AB44-099DC479A872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8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190" y="1303516"/>
            <a:ext cx="14082143" cy="3700304"/>
          </a:xfrm>
          <a:prstGeom prst="rect">
            <a:avLst/>
          </a:prstGeom>
        </p:spPr>
        <p:txBody>
          <a:bodyPr lIns="295210" tIns="147606" rIns="295210" bIns="147606" anchor="b"/>
          <a:lstStyle>
            <a:lvl1pPr algn="l">
              <a:defRPr sz="1300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4" y="1205408"/>
            <a:ext cx="23928492" cy="25839056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8013"/>
            </a:lvl1pPr>
            <a:lvl2pPr>
              <a:buClr>
                <a:srgbClr val="C60C30"/>
              </a:buClr>
              <a:defRPr sz="15411"/>
            </a:lvl2pPr>
            <a:lvl3pPr>
              <a:buClr>
                <a:srgbClr val="C60C30"/>
              </a:buClr>
              <a:defRPr sz="13009"/>
            </a:lvl3pPr>
            <a:lvl4pPr>
              <a:buClr>
                <a:srgbClr val="C60C30"/>
              </a:buClr>
              <a:defRPr sz="11608"/>
            </a:lvl4pPr>
            <a:lvl5pPr>
              <a:buClr>
                <a:srgbClr val="C60C30"/>
              </a:buClr>
              <a:defRPr sz="11608"/>
            </a:lvl5pPr>
            <a:lvl6pPr>
              <a:defRPr sz="13009"/>
            </a:lvl6pPr>
            <a:lvl7pPr>
              <a:defRPr sz="13009"/>
            </a:lvl7pPr>
            <a:lvl8pPr>
              <a:defRPr sz="13009"/>
            </a:lvl8pPr>
            <a:lvl9pPr>
              <a:defRPr sz="1300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190" y="5003827"/>
            <a:ext cx="14082143" cy="22040642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Clr>
                <a:srgbClr val="C60C30"/>
              </a:buClr>
              <a:buFont typeface="Arial" pitchFamily="34" charset="0"/>
              <a:buNone/>
              <a:defRPr sz="9006"/>
            </a:lvl1pPr>
            <a:lvl2pPr marL="2954176" indent="0">
              <a:buNone/>
              <a:defRPr sz="7805"/>
            </a:lvl2pPr>
            <a:lvl3pPr marL="5908353" indent="0">
              <a:buNone/>
              <a:defRPr sz="6404"/>
            </a:lvl3pPr>
            <a:lvl4pPr marL="8862537" indent="0">
              <a:buNone/>
              <a:defRPr sz="5804"/>
            </a:lvl4pPr>
            <a:lvl5pPr marL="11816714" indent="0">
              <a:buNone/>
              <a:defRPr sz="5804"/>
            </a:lvl5pPr>
            <a:lvl6pPr marL="14770890" indent="0">
              <a:buNone/>
              <a:defRPr sz="5804"/>
            </a:lvl6pPr>
            <a:lvl7pPr marL="17725073" indent="0">
              <a:buNone/>
              <a:defRPr sz="5804"/>
            </a:lvl7pPr>
            <a:lvl8pPr marL="20679249" indent="0">
              <a:buNone/>
              <a:defRPr sz="5804"/>
            </a:lvl8pPr>
            <a:lvl9pPr marL="23633426" indent="0">
              <a:buNone/>
              <a:defRPr sz="580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7968C2FB-A642-4A26-ABD4-1638BEBEDEBF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3E9F5E87-4C8C-47F1-956B-6AC636C21DFF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83609" y="21192649"/>
            <a:ext cx="25682258" cy="2501912"/>
          </a:xfrm>
          <a:prstGeom prst="rect">
            <a:avLst/>
          </a:prstGeom>
        </p:spPr>
        <p:txBody>
          <a:bodyPr lIns="295210" tIns="147606" rIns="295210" bIns="147606" anchor="b"/>
          <a:lstStyle>
            <a:lvl1pPr algn="l">
              <a:defRPr sz="1300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383609" y="2705147"/>
            <a:ext cx="25682258" cy="18165128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None/>
              <a:defRPr sz="20614"/>
            </a:lvl1pPr>
            <a:lvl2pPr marL="2954176" indent="0">
              <a:buNone/>
              <a:defRPr sz="18013"/>
            </a:lvl2pPr>
            <a:lvl3pPr marL="5908353" indent="0">
              <a:buNone/>
              <a:defRPr sz="15411"/>
            </a:lvl3pPr>
            <a:lvl4pPr marL="8862537" indent="0">
              <a:buNone/>
              <a:defRPr sz="13009"/>
            </a:lvl4pPr>
            <a:lvl5pPr marL="11816714" indent="0">
              <a:buNone/>
              <a:defRPr sz="13009"/>
            </a:lvl5pPr>
            <a:lvl6pPr marL="14770890" indent="0">
              <a:buNone/>
              <a:defRPr sz="13009"/>
            </a:lvl6pPr>
            <a:lvl7pPr marL="17725073" indent="0">
              <a:buNone/>
              <a:defRPr sz="13009"/>
            </a:lvl7pPr>
            <a:lvl8pPr marL="20679249" indent="0">
              <a:buNone/>
              <a:defRPr sz="13009"/>
            </a:lvl8pPr>
            <a:lvl9pPr marL="23633426" indent="0">
              <a:buNone/>
              <a:defRPr sz="13009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83609" y="23694562"/>
            <a:ext cx="25682258" cy="3553130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None/>
              <a:defRPr sz="9006"/>
            </a:lvl1pPr>
            <a:lvl2pPr marL="2954176" indent="0">
              <a:buNone/>
              <a:defRPr sz="7805"/>
            </a:lvl2pPr>
            <a:lvl3pPr marL="5908353" indent="0">
              <a:buNone/>
              <a:defRPr sz="6404"/>
            </a:lvl3pPr>
            <a:lvl4pPr marL="8862537" indent="0">
              <a:buNone/>
              <a:defRPr sz="5804"/>
            </a:lvl4pPr>
            <a:lvl5pPr marL="11816714" indent="0">
              <a:buNone/>
              <a:defRPr sz="5804"/>
            </a:lvl5pPr>
            <a:lvl6pPr marL="14770890" indent="0">
              <a:buNone/>
              <a:defRPr sz="5804"/>
            </a:lvl6pPr>
            <a:lvl7pPr marL="17725073" indent="0">
              <a:buNone/>
              <a:defRPr sz="5804"/>
            </a:lvl7pPr>
            <a:lvl8pPr marL="20679249" indent="0">
              <a:buNone/>
              <a:defRPr sz="5804"/>
            </a:lvl8pPr>
            <a:lvl9pPr marL="23633426" indent="0">
              <a:buNone/>
              <a:defRPr sz="580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323E9624-8C2A-4D25-AABA-5CA4963D431E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F0D9AE15-822F-4135-9452-A70E2347E3F3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921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7538" y="8031346"/>
            <a:ext cx="37246039" cy="19013116"/>
          </a:xfrm>
          <a:prstGeom prst="rect">
            <a:avLst/>
          </a:prstGeom>
        </p:spPr>
        <p:txBody>
          <a:bodyPr vert="eaVert"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/>
            </a:lvl1pPr>
            <a:lvl2pPr>
              <a:buClr>
                <a:srgbClr val="C60C30"/>
              </a:buClr>
              <a:defRPr/>
            </a:lvl2pPr>
            <a:lvl3pPr>
              <a:buClr>
                <a:srgbClr val="C60C30"/>
              </a:buClr>
              <a:defRPr/>
            </a:lvl3pPr>
            <a:lvl4pPr>
              <a:buClr>
                <a:srgbClr val="C60C30"/>
              </a:buClr>
              <a:defRPr/>
            </a:lvl4pPr>
            <a:lvl5pPr>
              <a:buClr>
                <a:srgbClr val="C60C3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17538" y="1513767"/>
            <a:ext cx="37246039" cy="6517581"/>
          </a:xfrm>
          <a:prstGeom prst="rect">
            <a:avLst/>
          </a:prstGeom>
        </p:spPr>
        <p:txBody>
          <a:bodyPr lIns="295210" tIns="147606" rIns="295210" bIns="147606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CB596781-DEBC-49A5-AE9B-6045D7658334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42134F58-271D-498D-A875-2A3481ED63D6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5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656950" y="1212414"/>
            <a:ext cx="9630847" cy="25832045"/>
          </a:xfrm>
          <a:prstGeom prst="rect">
            <a:avLst/>
          </a:prstGeom>
        </p:spPr>
        <p:txBody>
          <a:bodyPr vert="eaVert" lIns="295210" tIns="147606" rIns="295210" bIns="147606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0189" y="1212414"/>
            <a:ext cx="29516762" cy="25832045"/>
          </a:xfrm>
          <a:prstGeom prst="rect">
            <a:avLst/>
          </a:prstGeom>
        </p:spPr>
        <p:txBody>
          <a:bodyPr vert="eaVert"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/>
            </a:lvl1pPr>
            <a:lvl2pPr>
              <a:buClr>
                <a:srgbClr val="C60C30"/>
              </a:buClr>
              <a:defRPr/>
            </a:lvl2pPr>
            <a:lvl3pPr>
              <a:buClr>
                <a:srgbClr val="C60C30"/>
              </a:buClr>
              <a:defRPr/>
            </a:lvl3pPr>
            <a:lvl4pPr>
              <a:buClr>
                <a:srgbClr val="C60C30"/>
              </a:buClr>
              <a:defRPr/>
            </a:lvl4pPr>
            <a:lvl5pPr>
              <a:buClr>
                <a:srgbClr val="C60C30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49775DFB-9A63-4FEC-9787-050B69A1348E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063FA580-3D73-4324-A555-0E1F00ED2B0B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89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2028" y="12824913"/>
            <a:ext cx="38271549" cy="14219549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8013"/>
            </a:lvl1pPr>
            <a:lvl2pPr>
              <a:buClr>
                <a:srgbClr val="C60C30"/>
              </a:buClr>
              <a:defRPr sz="15411"/>
            </a:lvl2pPr>
            <a:lvl3pPr>
              <a:buClr>
                <a:srgbClr val="C60C30"/>
              </a:buClr>
              <a:defRPr sz="13009"/>
            </a:lvl3pPr>
            <a:lvl4pPr>
              <a:buClr>
                <a:srgbClr val="C60C30"/>
              </a:buClr>
              <a:defRPr sz="11608"/>
            </a:lvl4pPr>
            <a:lvl5pPr>
              <a:buClr>
                <a:srgbClr val="C60C30"/>
              </a:buClr>
              <a:defRPr sz="11608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92028" y="6307338"/>
            <a:ext cx="38271549" cy="651758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defRPr sz="284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B2FC459A-8B3D-4173-925A-A5F53DE8F678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550E6A70-7D49-4136-9177-D0EF65A61F7B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6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ASTER_Salford 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743" y="1156348"/>
            <a:ext cx="9474789" cy="6692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2" y="19454636"/>
            <a:ext cx="36383199" cy="6012993"/>
          </a:xfrm>
          <a:prstGeom prst="rect">
            <a:avLst/>
          </a:prstGeom>
        </p:spPr>
        <p:txBody>
          <a:bodyPr lIns="295210" tIns="147606" rIns="295210" bIns="147606" anchor="t"/>
          <a:lstStyle>
            <a:lvl1pPr algn="l">
              <a:defRPr sz="25818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2" y="12831934"/>
            <a:ext cx="36383199" cy="6622700"/>
          </a:xfrm>
          <a:prstGeom prst="rect">
            <a:avLst/>
          </a:prstGeom>
        </p:spPr>
        <p:txBody>
          <a:bodyPr lIns="295210" tIns="147606" rIns="295210" bIns="147606" anchor="b"/>
          <a:lstStyle>
            <a:lvl1pPr marL="0" indent="0">
              <a:buNone/>
              <a:defRPr sz="13009">
                <a:solidFill>
                  <a:schemeClr val="tx1">
                    <a:tint val="75000"/>
                  </a:schemeClr>
                </a:solidFill>
              </a:defRPr>
            </a:lvl1pPr>
            <a:lvl2pPr marL="2954176" indent="0">
              <a:buNone/>
              <a:defRPr sz="11608">
                <a:solidFill>
                  <a:schemeClr val="tx1">
                    <a:tint val="75000"/>
                  </a:schemeClr>
                </a:solidFill>
              </a:defRPr>
            </a:lvl2pPr>
            <a:lvl3pPr marL="5908353" indent="0">
              <a:buNone/>
              <a:defRPr sz="10407">
                <a:solidFill>
                  <a:schemeClr val="tx1">
                    <a:tint val="75000"/>
                  </a:schemeClr>
                </a:solidFill>
              </a:defRPr>
            </a:lvl3pPr>
            <a:lvl4pPr marL="8862537" indent="0">
              <a:buNone/>
              <a:defRPr sz="9006">
                <a:solidFill>
                  <a:schemeClr val="tx1">
                    <a:tint val="75000"/>
                  </a:schemeClr>
                </a:solidFill>
              </a:defRPr>
            </a:lvl4pPr>
            <a:lvl5pPr marL="11816714" indent="0">
              <a:buNone/>
              <a:defRPr sz="9006">
                <a:solidFill>
                  <a:schemeClr val="tx1">
                    <a:tint val="75000"/>
                  </a:schemeClr>
                </a:solidFill>
              </a:defRPr>
            </a:lvl5pPr>
            <a:lvl6pPr marL="14770890" indent="0">
              <a:buNone/>
              <a:defRPr sz="9006">
                <a:solidFill>
                  <a:schemeClr val="tx1">
                    <a:tint val="75000"/>
                  </a:schemeClr>
                </a:solidFill>
              </a:defRPr>
            </a:lvl6pPr>
            <a:lvl7pPr marL="17725073" indent="0">
              <a:buNone/>
              <a:defRPr sz="9006">
                <a:solidFill>
                  <a:schemeClr val="tx1">
                    <a:tint val="75000"/>
                  </a:schemeClr>
                </a:solidFill>
              </a:defRPr>
            </a:lvl7pPr>
            <a:lvl8pPr marL="20679249" indent="0">
              <a:buNone/>
              <a:defRPr sz="9006">
                <a:solidFill>
                  <a:schemeClr val="tx1">
                    <a:tint val="75000"/>
                  </a:schemeClr>
                </a:solidFill>
              </a:defRPr>
            </a:lvl8pPr>
            <a:lvl9pPr marL="23633426" indent="0">
              <a:buNone/>
              <a:defRPr sz="90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52D0A019-C4A5-457E-954A-F7B957314F2F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4352DA34-B390-48CD-8A25-D238318E14B6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0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2028" y="12824917"/>
            <a:ext cx="18653159" cy="1421954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8013"/>
            </a:lvl1pPr>
            <a:lvl2pPr>
              <a:buClr>
                <a:srgbClr val="C60C30"/>
              </a:buClr>
              <a:defRPr sz="15411"/>
            </a:lvl2pPr>
            <a:lvl3pPr>
              <a:buClr>
                <a:srgbClr val="C60C30"/>
              </a:buClr>
              <a:defRPr sz="13009"/>
            </a:lvl3pPr>
            <a:lvl4pPr>
              <a:buClr>
                <a:srgbClr val="C60C30"/>
              </a:buClr>
              <a:defRPr sz="11608"/>
            </a:lvl4pPr>
            <a:lvl5pPr>
              <a:buClr>
                <a:srgbClr val="C60C30"/>
              </a:buClr>
              <a:defRPr sz="11608"/>
            </a:lvl5pPr>
            <a:lvl6pPr>
              <a:defRPr sz="11608"/>
            </a:lvl6pPr>
            <a:lvl7pPr>
              <a:defRPr sz="11608"/>
            </a:lvl7pPr>
            <a:lvl8pPr>
              <a:defRPr sz="11608"/>
            </a:lvl8pPr>
            <a:lvl9pPr>
              <a:defRPr sz="116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93626" y="12824917"/>
            <a:ext cx="18369949" cy="1421954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8013"/>
            </a:lvl1pPr>
            <a:lvl2pPr>
              <a:buClr>
                <a:srgbClr val="C60C30"/>
              </a:buClr>
              <a:defRPr sz="15411"/>
            </a:lvl2pPr>
            <a:lvl3pPr>
              <a:buClr>
                <a:srgbClr val="C60C30"/>
              </a:buClr>
              <a:defRPr sz="13009"/>
            </a:lvl3pPr>
            <a:lvl4pPr>
              <a:buClr>
                <a:srgbClr val="C60C30"/>
              </a:buClr>
              <a:defRPr sz="11608"/>
            </a:lvl4pPr>
            <a:lvl5pPr>
              <a:buClr>
                <a:srgbClr val="C60C30"/>
              </a:buClr>
              <a:defRPr sz="11608"/>
            </a:lvl5pPr>
            <a:lvl6pPr>
              <a:defRPr sz="11608"/>
            </a:lvl6pPr>
            <a:lvl7pPr>
              <a:defRPr sz="11608"/>
            </a:lvl7pPr>
            <a:lvl8pPr>
              <a:defRPr sz="11608"/>
            </a:lvl8pPr>
            <a:lvl9pPr>
              <a:defRPr sz="116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392028" y="6307338"/>
            <a:ext cx="38271549" cy="651758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defRPr sz="284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0BDD056C-17F4-459C-864E-E853537C6F95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DCEBD4E8-3790-4879-8CA6-5DCC83ED3B92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1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028" y="12852950"/>
            <a:ext cx="18660592" cy="3504076"/>
          </a:xfrm>
          <a:prstGeom prst="rect">
            <a:avLst/>
          </a:prstGeom>
        </p:spPr>
        <p:txBody>
          <a:bodyPr lIns="295210" tIns="147606" rIns="295210" bIns="147606" anchor="b"/>
          <a:lstStyle>
            <a:lvl1pPr marL="0" indent="0">
              <a:buNone/>
              <a:defRPr sz="15411" b="1"/>
            </a:lvl1pPr>
            <a:lvl2pPr marL="2954176" indent="0">
              <a:buNone/>
              <a:defRPr sz="13009" b="1"/>
            </a:lvl2pPr>
            <a:lvl3pPr marL="5908353" indent="0">
              <a:buNone/>
              <a:defRPr sz="11608" b="1"/>
            </a:lvl3pPr>
            <a:lvl4pPr marL="8862537" indent="0">
              <a:buNone/>
              <a:defRPr sz="10407" b="1"/>
            </a:lvl4pPr>
            <a:lvl5pPr marL="11816714" indent="0">
              <a:buNone/>
              <a:defRPr sz="10407" b="1"/>
            </a:lvl5pPr>
            <a:lvl6pPr marL="14770890" indent="0">
              <a:buNone/>
              <a:defRPr sz="10407" b="1"/>
            </a:lvl6pPr>
            <a:lvl7pPr marL="17725073" indent="0">
              <a:buNone/>
              <a:defRPr sz="10407" b="1"/>
            </a:lvl7pPr>
            <a:lvl8pPr marL="20679249" indent="0">
              <a:buNone/>
              <a:defRPr sz="10407" b="1"/>
            </a:lvl8pPr>
            <a:lvl9pPr marL="23633426" indent="0">
              <a:buNone/>
              <a:defRPr sz="104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92022" y="16357032"/>
            <a:ext cx="18660596" cy="10687428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5411"/>
            </a:lvl1pPr>
            <a:lvl2pPr>
              <a:buClr>
                <a:srgbClr val="C60C30"/>
              </a:buClr>
              <a:defRPr sz="13009"/>
            </a:lvl2pPr>
            <a:lvl3pPr>
              <a:buClr>
                <a:srgbClr val="C60C30"/>
              </a:buClr>
              <a:defRPr sz="11608"/>
            </a:lvl3pPr>
            <a:lvl4pPr>
              <a:buClr>
                <a:srgbClr val="C60C30"/>
              </a:buClr>
              <a:defRPr sz="10407"/>
            </a:lvl4pPr>
            <a:lvl5pPr>
              <a:buClr>
                <a:srgbClr val="C60C30"/>
              </a:buClr>
              <a:defRPr sz="10407"/>
            </a:lvl5pPr>
            <a:lvl6pPr>
              <a:defRPr sz="10407"/>
            </a:lvl6pPr>
            <a:lvl7pPr>
              <a:defRPr sz="10407"/>
            </a:lvl7pPr>
            <a:lvl8pPr>
              <a:defRPr sz="10407"/>
            </a:lvl8pPr>
            <a:lvl9pPr>
              <a:defRPr sz="104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30" y="12852955"/>
            <a:ext cx="18919858" cy="3455017"/>
          </a:xfrm>
          <a:prstGeom prst="rect">
            <a:avLst/>
          </a:prstGeom>
        </p:spPr>
        <p:txBody>
          <a:bodyPr lIns="295210" tIns="147606" rIns="295210" bIns="147606" anchor="b"/>
          <a:lstStyle>
            <a:lvl1pPr marL="0" indent="0">
              <a:buNone/>
              <a:defRPr sz="15411" b="1"/>
            </a:lvl1pPr>
            <a:lvl2pPr marL="2954176" indent="0">
              <a:buNone/>
              <a:defRPr sz="13009" b="1"/>
            </a:lvl2pPr>
            <a:lvl3pPr marL="5908353" indent="0">
              <a:buNone/>
              <a:defRPr sz="11608" b="1"/>
            </a:lvl3pPr>
            <a:lvl4pPr marL="8862537" indent="0">
              <a:buNone/>
              <a:defRPr sz="10407" b="1"/>
            </a:lvl4pPr>
            <a:lvl5pPr marL="11816714" indent="0">
              <a:buNone/>
              <a:defRPr sz="10407" b="1"/>
            </a:lvl5pPr>
            <a:lvl6pPr marL="14770890" indent="0">
              <a:buNone/>
              <a:defRPr sz="10407" b="1"/>
            </a:lvl6pPr>
            <a:lvl7pPr marL="17725073" indent="0">
              <a:buNone/>
              <a:defRPr sz="10407" b="1"/>
            </a:lvl7pPr>
            <a:lvl8pPr marL="20679249" indent="0">
              <a:buNone/>
              <a:defRPr sz="10407" b="1"/>
            </a:lvl8pPr>
            <a:lvl9pPr marL="23633426" indent="0">
              <a:buNone/>
              <a:defRPr sz="104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26" y="16357024"/>
            <a:ext cx="18919858" cy="10687433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5411"/>
            </a:lvl1pPr>
            <a:lvl2pPr>
              <a:buClr>
                <a:srgbClr val="C60C30"/>
              </a:buClr>
              <a:defRPr sz="13009"/>
            </a:lvl2pPr>
            <a:lvl3pPr>
              <a:buClr>
                <a:srgbClr val="C60C30"/>
              </a:buClr>
              <a:defRPr sz="11608"/>
            </a:lvl3pPr>
            <a:lvl4pPr>
              <a:buClr>
                <a:srgbClr val="C60C30"/>
              </a:buClr>
              <a:defRPr sz="10407"/>
            </a:lvl4pPr>
            <a:lvl5pPr>
              <a:buClr>
                <a:srgbClr val="C60C30"/>
              </a:buClr>
              <a:defRPr sz="10407"/>
            </a:lvl5pPr>
            <a:lvl6pPr>
              <a:defRPr sz="10407"/>
            </a:lvl6pPr>
            <a:lvl7pPr>
              <a:defRPr sz="10407"/>
            </a:lvl7pPr>
            <a:lvl8pPr>
              <a:defRPr sz="10407"/>
            </a:lvl8pPr>
            <a:lvl9pPr>
              <a:defRPr sz="104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92028" y="6307338"/>
            <a:ext cx="38271549" cy="651758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defRPr sz="284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4D7FD48F-79F6-427D-93BC-A480BFE868E4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96497734-7F0F-4B1A-B539-6AB4F218523C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69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2028" y="12824917"/>
            <a:ext cx="38271549" cy="4457184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None/>
              <a:defRPr sz="15411"/>
            </a:lvl1pPr>
            <a:lvl2pPr marL="2954176" indent="0">
              <a:buNone/>
              <a:defRPr sz="7805"/>
            </a:lvl2pPr>
            <a:lvl3pPr marL="5908353" indent="0">
              <a:buNone/>
              <a:defRPr sz="6404"/>
            </a:lvl3pPr>
            <a:lvl4pPr marL="8862537" indent="0">
              <a:buNone/>
              <a:defRPr sz="5804"/>
            </a:lvl4pPr>
            <a:lvl5pPr marL="11816714" indent="0">
              <a:buNone/>
              <a:defRPr sz="5804"/>
            </a:lvl5pPr>
            <a:lvl6pPr marL="14770890" indent="0">
              <a:buNone/>
              <a:defRPr sz="5804"/>
            </a:lvl6pPr>
            <a:lvl7pPr marL="17725073" indent="0">
              <a:buNone/>
              <a:defRPr sz="5804"/>
            </a:lvl7pPr>
            <a:lvl8pPr marL="20679249" indent="0">
              <a:buNone/>
              <a:defRPr sz="5804"/>
            </a:lvl8pPr>
            <a:lvl9pPr marL="23633426" indent="0">
              <a:buNone/>
              <a:defRPr sz="580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2392022" y="20015280"/>
            <a:ext cx="38271553" cy="7029173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buClr>
                <a:srgbClr val="C60C30"/>
              </a:buClr>
              <a:buFont typeface="Arial" pitchFamily="34" charset="0"/>
              <a:buChar char="•"/>
              <a:defRPr sz="15411"/>
            </a:lvl1pPr>
            <a:lvl2pPr>
              <a:buClr>
                <a:srgbClr val="C60C30"/>
              </a:buClr>
              <a:defRPr sz="13009"/>
            </a:lvl2pPr>
            <a:lvl3pPr>
              <a:buClr>
                <a:srgbClr val="C60C30"/>
              </a:buClr>
              <a:defRPr sz="11608"/>
            </a:lvl3pPr>
            <a:lvl4pPr>
              <a:buClr>
                <a:srgbClr val="C60C30"/>
              </a:buClr>
              <a:defRPr sz="10407"/>
            </a:lvl4pPr>
            <a:lvl5pPr>
              <a:buClr>
                <a:srgbClr val="C60C30"/>
              </a:buClr>
              <a:defRPr sz="10407"/>
            </a:lvl5pPr>
            <a:lvl6pPr>
              <a:defRPr sz="10407"/>
            </a:lvl6pPr>
            <a:lvl7pPr>
              <a:defRPr sz="10407"/>
            </a:lvl7pPr>
            <a:lvl8pPr>
              <a:defRPr sz="10407"/>
            </a:lvl8pPr>
            <a:lvl9pPr>
              <a:defRPr sz="104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2392022" y="18081030"/>
            <a:ext cx="38271553" cy="1934250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None/>
              <a:defRPr sz="15411" b="1"/>
            </a:lvl1pPr>
            <a:lvl2pPr marL="2954176" indent="0">
              <a:buNone/>
              <a:defRPr sz="7805"/>
            </a:lvl2pPr>
            <a:lvl3pPr marL="5908353" indent="0">
              <a:buNone/>
              <a:defRPr sz="6404"/>
            </a:lvl3pPr>
            <a:lvl4pPr marL="8862537" indent="0">
              <a:buNone/>
              <a:defRPr sz="5804"/>
            </a:lvl4pPr>
            <a:lvl5pPr marL="11816714" indent="0">
              <a:buNone/>
              <a:defRPr sz="5804"/>
            </a:lvl5pPr>
            <a:lvl6pPr marL="14770890" indent="0">
              <a:buNone/>
              <a:defRPr sz="5804"/>
            </a:lvl6pPr>
            <a:lvl7pPr marL="17725073" indent="0">
              <a:buNone/>
              <a:defRPr sz="5804"/>
            </a:lvl7pPr>
            <a:lvl8pPr marL="20679249" indent="0">
              <a:buNone/>
              <a:defRPr sz="5804"/>
            </a:lvl8pPr>
            <a:lvl9pPr marL="23633426" indent="0">
              <a:buNone/>
              <a:defRPr sz="580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392028" y="6307338"/>
            <a:ext cx="38271549" cy="651758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defRPr sz="284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65072E93-3BF9-48A4-B974-52F15AD81816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A235BDD7-56A3-4BDF-BB23-E1F868D4E5EB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93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92028" y="6307338"/>
            <a:ext cx="38271549" cy="6517581"/>
          </a:xfrm>
          <a:prstGeom prst="rect">
            <a:avLst/>
          </a:prstGeom>
        </p:spPr>
        <p:txBody>
          <a:bodyPr lIns="295210" tIns="147606" rIns="295210" bIns="147606"/>
          <a:lstStyle>
            <a:lvl1pPr>
              <a:defRPr sz="284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4CDF4376-40D6-4BC1-B1D7-D744C8361D96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8E3283AE-DB9E-487E-8C70-D2CA1DF53111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56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9010428B-BF5F-4978-A97A-E103BDF3EABF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74AB5A7F-C7D4-47E3-B002-BBA0EC69F7CA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1203858" y="0"/>
            <a:ext cx="41599907" cy="30275213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None/>
              <a:defRPr sz="20614"/>
            </a:lvl1pPr>
            <a:lvl2pPr marL="2954176" indent="0">
              <a:buNone/>
              <a:defRPr sz="18013"/>
            </a:lvl2pPr>
            <a:lvl3pPr marL="5908353" indent="0">
              <a:buNone/>
              <a:defRPr sz="15411"/>
            </a:lvl3pPr>
            <a:lvl4pPr marL="8862537" indent="0">
              <a:buNone/>
              <a:defRPr sz="13009"/>
            </a:lvl4pPr>
            <a:lvl5pPr marL="11816714" indent="0">
              <a:buNone/>
              <a:defRPr sz="13009"/>
            </a:lvl5pPr>
            <a:lvl6pPr marL="14770890" indent="0">
              <a:buNone/>
              <a:defRPr sz="13009"/>
            </a:lvl6pPr>
            <a:lvl7pPr marL="17725073" indent="0">
              <a:buNone/>
              <a:defRPr sz="13009"/>
            </a:lvl7pPr>
            <a:lvl8pPr marL="20679249" indent="0">
              <a:buNone/>
              <a:defRPr sz="13009"/>
            </a:lvl8pPr>
            <a:lvl9pPr marL="23633426" indent="0">
              <a:buNone/>
              <a:defRPr sz="13009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6886" y="18459467"/>
            <a:ext cx="13108653" cy="8115440"/>
          </a:xfrm>
          <a:prstGeom prst="rect">
            <a:avLst/>
          </a:prstGeom>
        </p:spPr>
        <p:txBody>
          <a:bodyPr lIns="295210" tIns="147606" rIns="295210" bIns="147606"/>
          <a:lstStyle>
            <a:lvl1pPr marL="0" indent="0">
              <a:buNone/>
              <a:defRPr sz="9006">
                <a:solidFill>
                  <a:schemeClr val="bg1"/>
                </a:solidFill>
              </a:defRPr>
            </a:lvl1pPr>
            <a:lvl2pPr marL="2954176" indent="0">
              <a:buNone/>
              <a:defRPr sz="7805"/>
            </a:lvl2pPr>
            <a:lvl3pPr marL="5908353" indent="0">
              <a:buNone/>
              <a:defRPr sz="6404"/>
            </a:lvl3pPr>
            <a:lvl4pPr marL="8862537" indent="0">
              <a:buNone/>
              <a:defRPr sz="5804"/>
            </a:lvl4pPr>
            <a:lvl5pPr marL="11816714" indent="0">
              <a:buNone/>
              <a:defRPr sz="5804"/>
            </a:lvl5pPr>
            <a:lvl6pPr marL="14770890" indent="0">
              <a:buNone/>
              <a:defRPr sz="5804"/>
            </a:lvl6pPr>
            <a:lvl7pPr marL="17725073" indent="0">
              <a:buNone/>
              <a:defRPr sz="5804"/>
            </a:lvl7pPr>
            <a:lvl8pPr marL="20679249" indent="0">
              <a:buNone/>
              <a:defRPr sz="5804"/>
            </a:lvl8pPr>
            <a:lvl9pPr marL="23633426" indent="0">
              <a:buNone/>
              <a:defRPr sz="580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2140189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8973F5A6-EA01-47D1-BE95-EE528E99504E}" type="datetime1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5/19/2017</a:t>
            </a:fld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624621" y="28060640"/>
            <a:ext cx="13554526" cy="1611874"/>
          </a:xfrm>
          <a:prstGeom prst="rect">
            <a:avLst/>
          </a:prstGeom>
        </p:spPr>
        <p:txBody>
          <a:bodyPr lIns="295210" tIns="147606" rIns="295210" bIns="147606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2954176">
              <a:defRPr/>
            </a:pPr>
            <a:endParaRPr lang="en-US" sz="3603">
              <a:solidFill>
                <a:prstClr val="black"/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0676032" y="28060640"/>
            <a:ext cx="9987544" cy="1611874"/>
          </a:xfrm>
          <a:prstGeom prst="rect">
            <a:avLst/>
          </a:prstGeom>
        </p:spPr>
        <p:txBody>
          <a:bodyPr vert="horz" wrap="square" lIns="295210" tIns="147606" rIns="295210" bIns="147606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charset="-128"/>
                <a:cs typeface="+mn-cs"/>
              </a:defRPr>
            </a:lvl1pPr>
          </a:lstStyle>
          <a:p>
            <a:pPr defTabSz="2954176" fontAlgn="base">
              <a:spcBef>
                <a:spcPct val="0"/>
              </a:spcBef>
              <a:spcAft>
                <a:spcPct val="0"/>
              </a:spcAft>
              <a:defRPr/>
            </a:pPr>
            <a:fld id="{FBFF51B0-0F62-427E-B739-57A35C4A6B14}" type="slidenum">
              <a:rPr lang="en-US" sz="3603" smtClean="0">
                <a:solidFill>
                  <a:prstClr val="black"/>
                </a:solidFill>
              </a:rPr>
              <a:pPr defTabSz="295417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360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" y="0"/>
            <a:ext cx="1181565" cy="30275213"/>
          </a:xfrm>
          <a:prstGeom prst="rect">
            <a:avLst/>
          </a:prstGeom>
          <a:solidFill>
            <a:srgbClr val="C60C30"/>
          </a:solidFill>
          <a:ln w="0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lIns="590836" tIns="295420" rIns="590836" bIns="295420" anchor="ctr"/>
          <a:lstStyle/>
          <a:p>
            <a:pPr algn="ctr" defTabSz="2954176">
              <a:defRPr/>
            </a:pPr>
            <a:endParaRPr lang="en-US" sz="3603">
              <a:solidFill>
                <a:prstClr val="white"/>
              </a:solidFill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8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2954176" rtl="0" fontAlgn="base">
        <a:spcBef>
          <a:spcPct val="0"/>
        </a:spcBef>
        <a:spcAft>
          <a:spcPct val="0"/>
        </a:spcAft>
        <a:defRPr sz="25818" kern="1200">
          <a:solidFill>
            <a:srgbClr val="C60C30"/>
          </a:solidFill>
          <a:latin typeface="Arial Bold"/>
          <a:ea typeface="ＭＳ Ｐゴシック" charset="-128"/>
          <a:cs typeface="Arial Bold"/>
        </a:defRPr>
      </a:lvl1pPr>
      <a:lvl2pPr algn="l" defTabSz="2954176" rtl="0" fontAlgn="base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  <a:cs typeface="Arial Bold" pitchFamily="34" charset="0"/>
        </a:defRPr>
      </a:lvl2pPr>
      <a:lvl3pPr algn="l" defTabSz="2954176" rtl="0" fontAlgn="base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  <a:cs typeface="Arial Bold" pitchFamily="34" charset="0"/>
        </a:defRPr>
      </a:lvl3pPr>
      <a:lvl4pPr algn="l" defTabSz="2954176" rtl="0" fontAlgn="base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  <a:cs typeface="Arial Bold" pitchFamily="34" charset="0"/>
        </a:defRPr>
      </a:lvl4pPr>
      <a:lvl5pPr algn="l" defTabSz="2954176" rtl="0" fontAlgn="base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  <a:cs typeface="Arial Bold" pitchFamily="34" charset="0"/>
        </a:defRPr>
      </a:lvl5pPr>
      <a:lvl6pPr marL="2954176" algn="l" defTabSz="2954176" rtl="0" eaLnBrk="1" fontAlgn="base" hangingPunct="1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</a:defRPr>
      </a:lvl6pPr>
      <a:lvl7pPr marL="5908353" algn="l" defTabSz="2954176" rtl="0" eaLnBrk="1" fontAlgn="base" hangingPunct="1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</a:defRPr>
      </a:lvl7pPr>
      <a:lvl8pPr marL="8862537" algn="l" defTabSz="2954176" rtl="0" eaLnBrk="1" fontAlgn="base" hangingPunct="1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</a:defRPr>
      </a:lvl8pPr>
      <a:lvl9pPr marL="11816714" algn="l" defTabSz="2954176" rtl="0" eaLnBrk="1" fontAlgn="base" hangingPunct="1">
        <a:spcBef>
          <a:spcPct val="0"/>
        </a:spcBef>
        <a:spcAft>
          <a:spcPct val="0"/>
        </a:spcAft>
        <a:defRPr sz="25818">
          <a:solidFill>
            <a:srgbClr val="C60C30"/>
          </a:solidFill>
          <a:latin typeface="Arial Bold" charset="0"/>
          <a:ea typeface="ＭＳ Ｐゴシック" charset="-128"/>
        </a:defRPr>
      </a:lvl9pPr>
    </p:titleStyle>
    <p:bodyStyle>
      <a:lvl1pPr marL="2215632" indent="-2215632" algn="l" defTabSz="2954176" rtl="0" fontAlgn="base">
        <a:spcBef>
          <a:spcPct val="20000"/>
        </a:spcBef>
        <a:spcAft>
          <a:spcPct val="0"/>
        </a:spcAft>
        <a:defRPr sz="20614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4800542" indent="-1846364" algn="l" defTabSz="2954176" rtl="0" fontAlgn="base">
        <a:spcBef>
          <a:spcPct val="20000"/>
        </a:spcBef>
        <a:spcAft>
          <a:spcPct val="0"/>
        </a:spcAft>
        <a:buFont typeface="Arial" charset="0"/>
        <a:buChar char="–"/>
        <a:defRPr sz="18013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7385444" indent="-1477091" algn="l" defTabSz="2954176" rtl="0" fontAlgn="base">
        <a:spcBef>
          <a:spcPct val="20000"/>
        </a:spcBef>
        <a:spcAft>
          <a:spcPct val="0"/>
        </a:spcAft>
        <a:buFont typeface="Arial" charset="0"/>
        <a:buChar char="•"/>
        <a:defRPr sz="15411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0339621" indent="-1477091" algn="l" defTabSz="2954176" rtl="0" fontAlgn="base">
        <a:spcBef>
          <a:spcPct val="20000"/>
        </a:spcBef>
        <a:spcAft>
          <a:spcPct val="0"/>
        </a:spcAft>
        <a:buFont typeface="Arial" charset="0"/>
        <a:buChar char="–"/>
        <a:defRPr sz="13009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13293805" indent="-1477091" algn="l" defTabSz="2954176" rtl="0" fontAlgn="base">
        <a:spcBef>
          <a:spcPct val="20000"/>
        </a:spcBef>
        <a:spcAft>
          <a:spcPct val="0"/>
        </a:spcAft>
        <a:buFont typeface="Arial" charset="0"/>
        <a:buChar char="»"/>
        <a:defRPr sz="13009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16247982" indent="-1477091" algn="l" defTabSz="2954176" rtl="0" eaLnBrk="1" latinLnBrk="0" hangingPunct="1">
        <a:spcBef>
          <a:spcPct val="20000"/>
        </a:spcBef>
        <a:buFont typeface="Arial"/>
        <a:buChar char="•"/>
        <a:defRPr sz="13009" kern="1200">
          <a:solidFill>
            <a:schemeClr val="tx1"/>
          </a:solidFill>
          <a:latin typeface="+mn-lt"/>
          <a:ea typeface="+mn-ea"/>
          <a:cs typeface="+mn-cs"/>
        </a:defRPr>
      </a:lvl6pPr>
      <a:lvl7pPr marL="19202158" indent="-1477091" algn="l" defTabSz="2954176" rtl="0" eaLnBrk="1" latinLnBrk="0" hangingPunct="1">
        <a:spcBef>
          <a:spcPct val="20000"/>
        </a:spcBef>
        <a:buFont typeface="Arial"/>
        <a:buChar char="•"/>
        <a:defRPr sz="13009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35" indent="-1477091" algn="l" defTabSz="2954176" rtl="0" eaLnBrk="1" latinLnBrk="0" hangingPunct="1">
        <a:spcBef>
          <a:spcPct val="20000"/>
        </a:spcBef>
        <a:buFont typeface="Arial"/>
        <a:buChar char="•"/>
        <a:defRPr sz="13009" kern="1200">
          <a:solidFill>
            <a:schemeClr val="tx1"/>
          </a:solidFill>
          <a:latin typeface="+mn-lt"/>
          <a:ea typeface="+mn-ea"/>
          <a:cs typeface="+mn-cs"/>
        </a:defRPr>
      </a:lvl8pPr>
      <a:lvl9pPr marL="25110517" indent="-1477091" algn="l" defTabSz="2954176" rtl="0" eaLnBrk="1" latinLnBrk="0" hangingPunct="1">
        <a:spcBef>
          <a:spcPct val="20000"/>
        </a:spcBef>
        <a:buFont typeface="Arial"/>
        <a:buChar char="•"/>
        <a:defRPr sz="130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1pPr>
      <a:lvl2pPr marL="2954176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2pPr>
      <a:lvl3pPr marL="5908353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3pPr>
      <a:lvl4pPr marL="8862537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4pPr>
      <a:lvl5pPr marL="11816714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5pPr>
      <a:lvl6pPr marL="14770890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6pPr>
      <a:lvl7pPr marL="17725073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7pPr>
      <a:lvl8pPr marL="20679249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8pPr>
      <a:lvl9pPr marL="23633426" algn="l" defTabSz="2954176" rtl="0" eaLnBrk="1" latinLnBrk="0" hangingPunct="1">
        <a:defRPr sz="116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3.jpeg"/><Relationship Id="rId7" Type="http://schemas.openxmlformats.org/officeDocument/2006/relationships/oleObject" Target="file:///C:\Users\hls441\Desktop\icampam_jimmy_poster_word_document.doc" TargetMode="Externa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http://www.ismpb.org/wp-content/uploads/2016/11/horizlogosite.pn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5838" y="29424198"/>
            <a:ext cx="408143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http://www.salford.ac.uk</a:t>
            </a:r>
            <a:r>
              <a:rPr lang="en-GB" sz="2800" dirty="0" smtClean="0"/>
              <a:t>/									                    </a:t>
            </a:r>
            <a:r>
              <a:rPr lang="en-AU" altLang="en-US" sz="2800" b="1" i="1" dirty="0" smtClean="0"/>
              <a:t>Correspondence</a:t>
            </a:r>
            <a:r>
              <a:rPr lang="en-AU" altLang="en-US" sz="2800" b="1" i="1" dirty="0"/>
              <a:t>:  </a:t>
            </a:r>
            <a:r>
              <a:rPr lang="en-AU" altLang="en-US" sz="2800" dirty="0"/>
              <a:t>J.Molyneux1@edu.salford.ac.uk</a:t>
            </a:r>
          </a:p>
          <a:p>
            <a:endParaRPr lang="en-GB" sz="2800" dirty="0"/>
          </a:p>
        </p:txBody>
      </p:sp>
      <p:pic>
        <p:nvPicPr>
          <p:cNvPr id="1026" name="Picture 2" descr="C:\Users\hls441\Desktop\Administration\marketing\salford_university_logo\salford_university_50\University of Salford 50 year logo\50_YEAR_PRIMARY_LOGO-RGB-V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838" y="31380"/>
            <a:ext cx="9274883" cy="479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625" y="375966"/>
            <a:ext cx="5434070" cy="233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SMPB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625" y="2792439"/>
            <a:ext cx="5387032" cy="1738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573655" y="23969"/>
            <a:ext cx="25935576" cy="5956227"/>
          </a:xfrm>
          <a:prstGeom prst="rect">
            <a:avLst/>
          </a:prstGeom>
          <a:noFill/>
        </p:spPr>
        <p:txBody>
          <a:bodyPr wrap="square" lIns="182997" tIns="91494" rIns="182997" bIns="91494" rtlCol="0">
            <a:spAutoFit/>
          </a:bodyPr>
          <a:lstStyle/>
          <a:p>
            <a:pPr algn="ctr">
              <a:spcBef>
                <a:spcPct val="0"/>
              </a:spcBef>
            </a:pPr>
            <a:endParaRPr lang="en-US" altLang="en-US" sz="4000" b="1" dirty="0">
              <a:solidFill>
                <a:srgbClr val="C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GB" altLang="en-US" sz="5400" b="1" dirty="0">
                <a:solidFill>
                  <a:srgbClr val="C00000"/>
                </a:solidFill>
                <a:latin typeface="Arial" charset="0"/>
                <a:cs typeface="Tahoma" pitchFamily="34" charset="0"/>
              </a:rPr>
              <a:t>An investigation into the effect of a lower limb exercise programme on objectively measured physical activity in individuals with knee </a:t>
            </a:r>
            <a:r>
              <a:rPr lang="en-GB" altLang="en-US" sz="5400" b="1" dirty="0" smtClean="0">
                <a:solidFill>
                  <a:srgbClr val="C00000"/>
                </a:solidFill>
                <a:latin typeface="Arial" charset="0"/>
                <a:cs typeface="Tahoma" pitchFamily="34" charset="0"/>
              </a:rPr>
              <a:t>osteoarthritis</a:t>
            </a:r>
            <a:r>
              <a:rPr lang="en-US" altLang="en-US" sz="8800" b="1" dirty="0">
                <a:latin typeface="Arial Bold" pitchFamily="34" charset="0"/>
                <a:ea typeface="ＭＳ Ｐゴシック" pitchFamily="34" charset="-128"/>
                <a:cs typeface="Arial Bold" pitchFamily="34" charset="0"/>
              </a:rPr>
              <a:t/>
            </a:r>
            <a:br>
              <a:rPr lang="en-US" altLang="en-US" sz="8800" b="1" dirty="0">
                <a:latin typeface="Arial Bold" pitchFamily="34" charset="0"/>
                <a:ea typeface="ＭＳ Ｐゴシック" pitchFamily="34" charset="-128"/>
                <a:cs typeface="Arial Bold" pitchFamily="34" charset="0"/>
              </a:rPr>
            </a:br>
            <a:r>
              <a:rPr lang="en-GB" altLang="en-US" sz="4800" b="1" dirty="0" smtClean="0">
                <a:latin typeface="Arial" charset="0"/>
                <a:cs typeface="Tahoma" pitchFamily="34" charset="0"/>
              </a:rPr>
              <a:t>Jimmy Molyneux</a:t>
            </a:r>
            <a:r>
              <a:rPr lang="en-GB" altLang="en-US" sz="4800" b="1" baseline="30000" dirty="0" smtClean="0">
                <a:latin typeface="Arial" charset="0"/>
                <a:cs typeface="Tahoma" pitchFamily="34" charset="0"/>
              </a:rPr>
              <a:t>1,2</a:t>
            </a:r>
            <a:r>
              <a:rPr lang="en-GB" altLang="en-US" sz="4800" b="1" dirty="0" smtClean="0">
                <a:latin typeface="Arial" charset="0"/>
                <a:cs typeface="Tahoma" pitchFamily="34" charset="0"/>
              </a:rPr>
              <a:t>,  </a:t>
            </a:r>
            <a:r>
              <a:rPr lang="en-GB" altLang="en-US" sz="4800" b="1" u="sng" dirty="0">
                <a:latin typeface="Arial" charset="0"/>
                <a:cs typeface="Tahoma" pitchFamily="34" charset="0"/>
              </a:rPr>
              <a:t>Alex  </a:t>
            </a:r>
            <a:r>
              <a:rPr lang="en-GB" altLang="en-US" sz="4800" b="1" u="sng" dirty="0" smtClean="0">
                <a:latin typeface="Arial" charset="0"/>
                <a:cs typeface="Tahoma" pitchFamily="34" charset="0"/>
              </a:rPr>
              <a:t>Clarke-Cornwell</a:t>
            </a:r>
            <a:r>
              <a:rPr lang="en-GB" altLang="en-US" sz="4800" b="1" u="sng" baseline="30000" dirty="0" smtClean="0">
                <a:latin typeface="Arial" charset="0"/>
                <a:cs typeface="Tahoma" pitchFamily="34" charset="0"/>
              </a:rPr>
              <a:t>1</a:t>
            </a:r>
            <a:r>
              <a:rPr lang="en-GB" altLang="en-US" sz="4800" b="1" dirty="0" smtClean="0">
                <a:latin typeface="Arial" charset="0"/>
                <a:cs typeface="Tahoma" pitchFamily="34" charset="0"/>
              </a:rPr>
              <a:t>,  </a:t>
            </a:r>
            <a:r>
              <a:rPr lang="en-GB" altLang="en-US" sz="4800" b="1" dirty="0">
                <a:latin typeface="Arial" charset="0"/>
                <a:cs typeface="Tahoma" pitchFamily="34" charset="0"/>
              </a:rPr>
              <a:t>Lee </a:t>
            </a:r>
            <a:r>
              <a:rPr lang="en-GB" altLang="en-US" sz="4800" b="1" dirty="0" smtClean="0">
                <a:latin typeface="Arial" charset="0"/>
                <a:cs typeface="Tahoma" pitchFamily="34" charset="0"/>
              </a:rPr>
              <a:t>Herrington</a:t>
            </a:r>
            <a:r>
              <a:rPr lang="en-GB" altLang="en-US" sz="4800" b="1" baseline="30000" dirty="0" smtClean="0">
                <a:latin typeface="Arial" charset="0"/>
                <a:cs typeface="Tahoma" pitchFamily="34" charset="0"/>
              </a:rPr>
              <a:t>1</a:t>
            </a:r>
            <a:r>
              <a:rPr lang="en-GB" altLang="en-US" sz="4800" b="1" dirty="0" smtClean="0">
                <a:latin typeface="Arial" charset="0"/>
                <a:cs typeface="Tahoma" pitchFamily="34" charset="0"/>
              </a:rPr>
              <a:t>,   </a:t>
            </a:r>
            <a:r>
              <a:rPr lang="en-GB" altLang="en-US" sz="4800" b="1" dirty="0">
                <a:latin typeface="Arial" charset="0"/>
                <a:cs typeface="Tahoma" pitchFamily="34" charset="0"/>
              </a:rPr>
              <a:t>Richard </a:t>
            </a:r>
            <a:r>
              <a:rPr lang="en-GB" altLang="en-US" sz="4800" b="1" dirty="0" smtClean="0">
                <a:latin typeface="Arial" charset="0"/>
                <a:cs typeface="Tahoma" pitchFamily="34" charset="0"/>
              </a:rPr>
              <a:t>Jones</a:t>
            </a:r>
            <a:r>
              <a:rPr lang="en-GB" altLang="en-US" sz="4800" b="1" baseline="30000" dirty="0" smtClean="0">
                <a:latin typeface="Arial" charset="0"/>
                <a:cs typeface="Tahoma" pitchFamily="34" charset="0"/>
              </a:rPr>
              <a:t>1</a:t>
            </a:r>
            <a:endParaRPr lang="en-GB" altLang="en-US" sz="4800" b="1" dirty="0" smtClean="0">
              <a:latin typeface="Arial" charset="0"/>
              <a:cs typeface="Tahoma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800" b="1" baseline="30000" dirty="0" smtClean="0">
                <a:latin typeface="Arial" charset="0"/>
                <a:cs typeface="Tahoma" pitchFamily="34" charset="0"/>
              </a:rPr>
              <a:t>1</a:t>
            </a:r>
            <a:r>
              <a:rPr lang="en-GB" altLang="en-US" sz="2800" b="1" dirty="0" smtClean="0">
                <a:latin typeface="Arial" charset="0"/>
                <a:cs typeface="Tahoma" pitchFamily="34" charset="0"/>
              </a:rPr>
              <a:t>School </a:t>
            </a:r>
            <a:r>
              <a:rPr lang="en-GB" altLang="en-US" sz="2800" b="1" dirty="0">
                <a:latin typeface="Arial" charset="0"/>
                <a:cs typeface="Tahoma" pitchFamily="34" charset="0"/>
              </a:rPr>
              <a:t>of Health Sciences, The University of </a:t>
            </a:r>
            <a:r>
              <a:rPr lang="en-GB" altLang="en-US" sz="2800" b="1" dirty="0" smtClean="0">
                <a:latin typeface="Arial" charset="0"/>
                <a:cs typeface="Tahoma" pitchFamily="34" charset="0"/>
              </a:rPr>
              <a:t>Salford, UK, </a:t>
            </a:r>
            <a:r>
              <a:rPr lang="en-GB" altLang="en-US" sz="2800" b="1" dirty="0">
                <a:latin typeface="Arial" charset="0"/>
                <a:cs typeface="Tahoma" pitchFamily="34" charset="0"/>
              </a:rPr>
              <a:t>M6 </a:t>
            </a:r>
            <a:r>
              <a:rPr lang="en-GB" altLang="en-US" sz="2800" b="1" dirty="0" smtClean="0">
                <a:latin typeface="Arial" charset="0"/>
                <a:cs typeface="Tahoma" pitchFamily="34" charset="0"/>
              </a:rPr>
              <a:t>6PU</a:t>
            </a:r>
            <a:endParaRPr lang="en-GB" altLang="en-US" sz="2800" b="1" dirty="0">
              <a:latin typeface="Arial" charset="0"/>
              <a:cs typeface="Tahoma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GB" altLang="en-US" sz="2800" b="1" baseline="30000" dirty="0" smtClean="0">
                <a:latin typeface="Arial" charset="0"/>
                <a:cs typeface="Tahoma" pitchFamily="34" charset="0"/>
              </a:rPr>
              <a:t>2</a:t>
            </a:r>
            <a:r>
              <a:rPr lang="en-GB" altLang="en-US" sz="2800" b="1" dirty="0" smtClean="0">
                <a:latin typeface="Arial" charset="0"/>
                <a:cs typeface="Tahoma" pitchFamily="34" charset="0"/>
              </a:rPr>
              <a:t>Bridgewater </a:t>
            </a:r>
            <a:r>
              <a:rPr lang="en-GB" altLang="en-US" sz="2800" b="1" dirty="0">
                <a:latin typeface="Arial" charset="0"/>
                <a:cs typeface="Tahoma" pitchFamily="34" charset="0"/>
              </a:rPr>
              <a:t>Community Healthcare NHS Foundation Trust, Physiotherapy Service, </a:t>
            </a:r>
            <a:r>
              <a:rPr lang="en-GB" altLang="en-US" sz="2800" b="1" dirty="0" smtClean="0">
                <a:latin typeface="Arial" charset="0"/>
                <a:cs typeface="Tahoma" pitchFamily="34" charset="0"/>
              </a:rPr>
              <a:t>UK, </a:t>
            </a:r>
            <a:r>
              <a:rPr lang="en-GB" altLang="en-US" sz="2800" b="1" dirty="0">
                <a:latin typeface="Arial" charset="0"/>
                <a:cs typeface="Tahoma" pitchFamily="34" charset="0"/>
              </a:rPr>
              <a:t>WN7 </a:t>
            </a:r>
            <a:r>
              <a:rPr lang="en-GB" altLang="en-US" sz="2800" b="1" dirty="0" smtClean="0">
                <a:latin typeface="Arial" charset="0"/>
                <a:cs typeface="Tahoma" pitchFamily="34" charset="0"/>
              </a:rPr>
              <a:t>1HS</a:t>
            </a:r>
            <a:endParaRPr lang="en-GB" altLang="en-US" sz="3200" b="1" dirty="0">
              <a:latin typeface="Arial" charset="0"/>
              <a:cs typeface="Tahoma" pitchFamily="34" charset="0"/>
            </a:endParaRPr>
          </a:p>
          <a:p>
            <a:pPr algn="ctr">
              <a:spcBef>
                <a:spcPct val="0"/>
              </a:spcBef>
            </a:pPr>
            <a:endParaRPr lang="en-GB" altLang="en-US" sz="6000" b="1" dirty="0" smtClean="0">
              <a:latin typeface="Arial" charset="0"/>
              <a:cs typeface="Tahoma" pitchFamily="34" charset="0"/>
            </a:endParaRPr>
          </a:p>
          <a:p>
            <a:pPr algn="ctr">
              <a:spcBef>
                <a:spcPct val="0"/>
              </a:spcBef>
            </a:pPr>
            <a:endParaRPr lang="en-GB" sz="5804" b="1" dirty="0"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549437"/>
              </p:ext>
            </p:extLst>
          </p:nvPr>
        </p:nvGraphicFramePr>
        <p:xfrm>
          <a:off x="2382212" y="4829806"/>
          <a:ext cx="40024907" cy="24594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7" imgW="9556648" imgH="6170054" progId="Word.Document.8">
                  <p:link updateAutomatic="1"/>
                </p:oleObj>
              </mc:Choice>
              <mc:Fallback>
                <p:oleObj name="Document" r:id="rId7" imgW="9556648" imgH="6170054" progId="Word.Documen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82212" y="4829806"/>
                        <a:ext cx="40024907" cy="24594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5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S template_no_logo_white">
  <a:themeElements>
    <a:clrScheme name="UoS01">
      <a:dk1>
        <a:sysClr val="windowText" lastClr="000000"/>
      </a:dk1>
      <a:lt1>
        <a:sysClr val="window" lastClr="FFFFFF"/>
      </a:lt1>
      <a:dk2>
        <a:srgbClr val="C60C30"/>
      </a:dk2>
      <a:lt2>
        <a:srgbClr val="FFFFFF"/>
      </a:lt2>
      <a:accent1>
        <a:srgbClr val="C60C30"/>
      </a:accent1>
      <a:accent2>
        <a:srgbClr val="009AA6"/>
      </a:accent2>
      <a:accent3>
        <a:srgbClr val="920075"/>
      </a:accent3>
      <a:accent4>
        <a:srgbClr val="BED600"/>
      </a:accent4>
      <a:accent5>
        <a:srgbClr val="E37222"/>
      </a:accent5>
      <a:accent6>
        <a:srgbClr val="782327"/>
      </a:accent6>
      <a:hlink>
        <a:srgbClr val="002060"/>
      </a:hlink>
      <a:folHlink>
        <a:srgbClr val="C2BD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UoS template_no_logo_white</vt:lpstr>
      <vt:lpstr>C:\Users\hls441\Desktop\icampam_jimmy_poster_word_document.doc</vt:lpstr>
      <vt:lpstr>PowerPoint Presentation</vt:lpstr>
    </vt:vector>
  </TitlesOfParts>
  <Company>University of Salford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ITS</dc:creator>
  <cp:lastModifiedBy>Clarke-Cornwell Alexandra</cp:lastModifiedBy>
  <cp:revision>31</cp:revision>
  <cp:lastPrinted>2017-05-19T08:09:45Z</cp:lastPrinted>
  <dcterms:created xsi:type="dcterms:W3CDTF">2015-03-09T11:08:46Z</dcterms:created>
  <dcterms:modified xsi:type="dcterms:W3CDTF">2017-05-19T08:55:59Z</dcterms:modified>
</cp:coreProperties>
</file>