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1" r:id="rId6"/>
    <p:sldId id="260" r:id="rId7"/>
    <p:sldId id="263" r:id="rId8"/>
    <p:sldId id="262" r:id="rId9"/>
    <p:sldId id="264" r:id="rId10"/>
    <p:sldId id="265" r:id="rId11"/>
    <p:sldId id="267" r:id="rId12"/>
    <p:sldId id="268" r:id="rId13"/>
    <p:sldId id="269" r:id="rId14"/>
    <p:sldId id="270" r:id="rId15"/>
    <p:sldId id="272" r:id="rId16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636" autoAdjust="0"/>
    <p:restoredTop sz="94660"/>
  </p:normalViewPr>
  <p:slideViewPr>
    <p:cSldViewPr snapToGrid="0">
      <p:cViewPr varScale="1">
        <p:scale>
          <a:sx n="80" d="100"/>
          <a:sy n="80" d="100"/>
        </p:scale>
        <p:origin x="7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" name="Shape 11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"Fake News" have pushed up the agenda of discussions among journalists and are beginning to dominate debate about the future direction of journalism.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"Fake News" have pushed up the agenda of discussions among journalists and are beginning to dominate debate about the future direction of journalism. </a:t>
            </a:r>
          </a:p>
        </p:txBody>
      </p:sp>
    </p:spTree>
    <p:extLst>
      <p:ext uri="{BB962C8B-B14F-4D97-AF65-F5344CB8AC3E}">
        <p14:creationId xmlns:p14="http://schemas.microsoft.com/office/powerpoint/2010/main" val="2015072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39" name="Shape 39"/>
          <p:cNvSpPr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0" name="Shape 4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93" name="Shape 9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94" name="Shape 9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/>
          </p:cNvSpPr>
          <p:nvPr>
            <p:ph type="title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102" name="Shape 102"/>
          <p:cNvSpPr>
            <a:spLocks noGrp="1"/>
          </p:cNvSpPr>
          <p:nvPr>
            <p:ph type="body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/>
          <a:lstStyle/>
          <a:p>
            <a:r>
              <a:t>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>
            <a:alphaModFix amt="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Click to edit Master title style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11089818" y="6404292"/>
            <a:ext cx="263983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4" r:id="rId2"/>
    <p:sldLayoutId id="2147483658" r:id="rId3"/>
    <p:sldLayoutId id="2147483659" r:id="rId4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 dirty="0"/>
          </a:p>
        </p:txBody>
      </p:sp>
      <p:sp>
        <p:nvSpPr>
          <p:cNvPr id="113" name="Shape 113"/>
          <p:cNvSpPr>
            <a:spLocks noGrp="1"/>
          </p:cNvSpPr>
          <p:nvPr>
            <p:ph type="body" sz="half" idx="1"/>
          </p:nvPr>
        </p:nvSpPr>
        <p:spPr>
          <a:xfrm>
            <a:off x="6172200" y="673100"/>
            <a:ext cx="5181600" cy="545528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SzTx/>
              <a:buNone/>
              <a:defRPr sz="6600" b="1"/>
            </a:lvl1pPr>
          </a:lstStyle>
          <a:p>
            <a:r>
              <a:rPr lang="ru-RU" sz="6000" dirty="0"/>
              <a:t>Кто пишет</a:t>
            </a:r>
          </a:p>
          <a:p>
            <a:r>
              <a:rPr lang="ru-RU" sz="6000" dirty="0"/>
              <a:t>нашу историю?</a:t>
            </a:r>
            <a:endParaRPr sz="60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F5AB6A-61B3-4313-B1A3-665334DC563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2513" y="5320360"/>
            <a:ext cx="1976576" cy="1116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A89C565-2B6C-4C28-82E7-BE37485BF61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19050" y="1222375"/>
            <a:ext cx="6858000" cy="5143500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98E3AC-E91F-488D-B750-9E3F95FFB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ru-RU" dirty="0"/>
            </a:br>
            <a:br>
              <a:rPr lang="ru-RU" dirty="0"/>
            </a:br>
            <a:r>
              <a:rPr lang="ru-RU" dirty="0"/>
              <a:t>Медицинский пример:</a:t>
            </a:r>
            <a:br>
              <a:rPr lang="ru-RU" dirty="0"/>
            </a:br>
            <a:br>
              <a:rPr lang="ru-RU" dirty="0"/>
            </a:b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E4001F-A988-4694-A58E-E73DE840281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r>
              <a:rPr lang="ru-RU" dirty="0"/>
              <a:t>Содействие вирусов «Б» и «Д»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7457357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7F1CB-C70B-49E2-904B-745EA6E5C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C0EA7C-0556-4164-8397-E0FA6F37010D}"/>
              </a:ext>
            </a:extLst>
          </p:cNvPr>
          <p:cNvSpPr>
            <a:spLocks noGrp="1"/>
          </p:cNvSpPr>
          <p:nvPr>
            <p:ph type="body" sz="half" idx="1"/>
          </p:nvPr>
        </p:nvSpPr>
        <p:spPr/>
        <p:txBody>
          <a:bodyPr>
            <a:normAutofit/>
          </a:bodyPr>
          <a:lstStyle/>
          <a:p>
            <a:r>
              <a:rPr lang="en-GB" sz="4800" dirty="0"/>
              <a:t>Framing</a:t>
            </a:r>
          </a:p>
          <a:p>
            <a:pPr marL="0" indent="0">
              <a:buNone/>
            </a:pPr>
            <a:endParaRPr lang="en-GB" sz="4800" dirty="0"/>
          </a:p>
          <a:p>
            <a:pPr marL="0" indent="0">
              <a:buNone/>
            </a:pPr>
            <a:endParaRPr lang="en-GB" sz="4800" dirty="0"/>
          </a:p>
          <a:p>
            <a:r>
              <a:rPr lang="en-GB" sz="4800" dirty="0"/>
              <a:t>Agenda setting</a:t>
            </a:r>
          </a:p>
        </p:txBody>
      </p:sp>
    </p:spTree>
    <p:extLst>
      <p:ext uri="{BB962C8B-B14F-4D97-AF65-F5344CB8AC3E}">
        <p14:creationId xmlns:p14="http://schemas.microsoft.com/office/powerpoint/2010/main" val="2824400396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A8321-C182-4DB7-A724-D1BBDE534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7200" dirty="0"/>
              <a:t>Ersatz journalism</a:t>
            </a:r>
          </a:p>
        </p:txBody>
      </p:sp>
    </p:spTree>
    <p:extLst>
      <p:ext uri="{BB962C8B-B14F-4D97-AF65-F5344CB8AC3E}">
        <p14:creationId xmlns:p14="http://schemas.microsoft.com/office/powerpoint/2010/main" val="962422213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5051A-6B7B-45B1-A3E7-0C92CFC12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853822"/>
          </a:xfrm>
        </p:spPr>
        <p:txBody>
          <a:bodyPr>
            <a:normAutofit/>
          </a:bodyPr>
          <a:lstStyle/>
          <a:p>
            <a:r>
              <a:rPr lang="en-GB" sz="4000" b="1" dirty="0"/>
              <a:t>From moral ambivalence to moral equivalence</a:t>
            </a:r>
          </a:p>
        </p:txBody>
      </p:sp>
    </p:spTree>
    <p:extLst>
      <p:ext uri="{BB962C8B-B14F-4D97-AF65-F5344CB8AC3E}">
        <p14:creationId xmlns:p14="http://schemas.microsoft.com/office/powerpoint/2010/main" val="3576944556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DCE22-25F0-4130-B85B-174F076C0C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000959"/>
          </a:xfrm>
        </p:spPr>
        <p:txBody>
          <a:bodyPr/>
          <a:lstStyle/>
          <a:p>
            <a:r>
              <a:rPr lang="en-GB" dirty="0"/>
              <a:t>Why international news crucial for writing your own narrative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E46C9B-A594-47CE-9A6A-013A5A0E141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6636752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 dirty="0"/>
          </a:p>
        </p:txBody>
      </p:sp>
      <p:sp>
        <p:nvSpPr>
          <p:cNvPr id="113" name="Shape 113"/>
          <p:cNvSpPr>
            <a:spLocks noGrp="1"/>
          </p:cNvSpPr>
          <p:nvPr>
            <p:ph type="body" sz="half" idx="1"/>
          </p:nvPr>
        </p:nvSpPr>
        <p:spPr>
          <a:xfrm>
            <a:off x="6172200" y="673100"/>
            <a:ext cx="5181600" cy="545528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SzTx/>
              <a:buNone/>
              <a:defRPr sz="6600" b="1"/>
            </a:lvl1pPr>
          </a:lstStyle>
          <a:p>
            <a:endParaRPr sz="6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A89C565-2B6C-4C28-82E7-BE37485BF6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297911" y="1210343"/>
            <a:ext cx="6858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1696230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F797C-AFC8-4B04-8E0A-891F287B80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600" b="1" dirty="0"/>
              <a:t>Историю пишут победители</a:t>
            </a:r>
            <a:endParaRPr lang="en-GB" sz="6600" b="1" dirty="0"/>
          </a:p>
        </p:txBody>
      </p:sp>
    </p:spTree>
    <p:extLst>
      <p:ext uri="{BB962C8B-B14F-4D97-AF65-F5344CB8AC3E}">
        <p14:creationId xmlns:p14="http://schemas.microsoft.com/office/powerpoint/2010/main" val="1536992917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06B12-EE04-4EFC-898B-B33772CBC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BD90C3-4AFE-4842-8305-B00E038D08B4}"/>
              </a:ext>
            </a:extLst>
          </p:cNvPr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6600" dirty="0"/>
              <a:t>Кто пишет</a:t>
            </a:r>
          </a:p>
          <a:p>
            <a:pPr marL="0" indent="0">
              <a:buNone/>
            </a:pPr>
            <a:r>
              <a:rPr lang="ru-RU" sz="6600" dirty="0"/>
              <a:t>нашу </a:t>
            </a:r>
          </a:p>
          <a:p>
            <a:pPr marL="0" indent="0">
              <a:buNone/>
            </a:pPr>
            <a:r>
              <a:rPr lang="ru-RU" sz="6600" b="1" dirty="0"/>
              <a:t>современную</a:t>
            </a:r>
            <a:r>
              <a:rPr lang="ru-RU" sz="6600" dirty="0"/>
              <a:t> </a:t>
            </a:r>
          </a:p>
          <a:p>
            <a:pPr marL="0" indent="0">
              <a:buNone/>
            </a:pPr>
            <a:r>
              <a:rPr lang="ru-RU" sz="6600" dirty="0"/>
              <a:t>историю?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11048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DEC16B-F963-43F7-AF25-418A64711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/>
              <a:t>Кто оформляет наш «нарратив»?</a:t>
            </a:r>
            <a:endParaRPr lang="en-GB" sz="5400" b="1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B24D99-FCAB-4655-BD37-42F522D054C1}"/>
              </a:ext>
            </a:extLst>
          </p:cNvPr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4637156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2F761-A2FD-4567-97C9-B170AEFAF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GB" dirty="0"/>
            </a:b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D92B67-1B01-42A6-B211-D5884ADAD86A}"/>
              </a:ext>
            </a:extLst>
          </p:cNvPr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ru-RU" sz="4800" dirty="0"/>
              <a:t>Искажение среды СМИ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8056874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2F761-A2FD-4567-97C9-B170AEFAF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GB" dirty="0"/>
            </a:b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D92B67-1B01-42A6-B211-D5884ADAD86A}"/>
              </a:ext>
            </a:extLst>
          </p:cNvPr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ru-RU" sz="4800" dirty="0"/>
              <a:t>Искажение среды СМИ</a:t>
            </a:r>
          </a:p>
          <a:p>
            <a:r>
              <a:rPr lang="ru-RU" sz="4800" dirty="0"/>
              <a:t>Стерилизация среды СМИ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4092023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2F761-A2FD-4567-97C9-B170AEFAF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6000" b="1" dirty="0"/>
              <a:t>Двойная уязвимость СМИ ЦА</a:t>
            </a:r>
            <a:br>
              <a:rPr lang="en-GB" dirty="0"/>
            </a:b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D92B67-1B01-42A6-B211-D5884ADAD86A}"/>
              </a:ext>
            </a:extLst>
          </p:cNvPr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ru-RU" sz="4800" dirty="0"/>
              <a:t>Искажение среды СМИ</a:t>
            </a:r>
          </a:p>
          <a:p>
            <a:r>
              <a:rPr lang="ru-RU" sz="4800" dirty="0"/>
              <a:t>Стерилизация среды СМИ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8531918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02FB2-264A-46A6-91A5-2C5588CDF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ru-RU" dirty="0"/>
            </a:br>
            <a:br>
              <a:rPr lang="en-GB" dirty="0"/>
            </a:br>
            <a:br>
              <a:rPr lang="en-GB" dirty="0"/>
            </a:br>
            <a:r>
              <a:rPr lang="en-GB" sz="7300" dirty="0"/>
              <a:t>The superbug of Fake News</a:t>
            </a:r>
            <a:br>
              <a:rPr lang="ru-RU" sz="7300" dirty="0"/>
            </a:br>
            <a:br>
              <a:rPr lang="ru-RU" sz="7300" dirty="0"/>
            </a:br>
            <a:endParaRPr lang="en-GB" sz="7300" dirty="0"/>
          </a:p>
        </p:txBody>
      </p:sp>
    </p:spTree>
    <p:extLst>
      <p:ext uri="{BB962C8B-B14F-4D97-AF65-F5344CB8AC3E}">
        <p14:creationId xmlns:p14="http://schemas.microsoft.com/office/powerpoint/2010/main" val="2877794380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C10FD-C852-4075-B043-31EA07673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976884-1D30-4063-8600-6030AF75606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/>
              <a:t>Ограничена площадка для деятельности журналистов </a:t>
            </a:r>
          </a:p>
          <a:p>
            <a:endParaRPr lang="ru-RU" sz="4000" dirty="0"/>
          </a:p>
          <a:p>
            <a:pPr marL="0" indent="0">
              <a:buNone/>
            </a:pPr>
            <a:r>
              <a:rPr lang="ru-RU" sz="4000" dirty="0"/>
              <a:t>                                         = </a:t>
            </a:r>
          </a:p>
          <a:p>
            <a:endParaRPr lang="ru-RU" sz="4000" dirty="0"/>
          </a:p>
          <a:p>
            <a:pPr marL="0" indent="0">
              <a:buNone/>
            </a:pPr>
            <a:r>
              <a:rPr lang="ru-RU" sz="4000" dirty="0"/>
              <a:t>Идеальная среда для заражения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9685167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1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1_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1_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508</TotalTime>
  <Words>131</Words>
  <Application>Microsoft Office PowerPoint</Application>
  <PresentationFormat>Widescreen</PresentationFormat>
  <Paragraphs>37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1_Office Theme</vt:lpstr>
      <vt:lpstr>PowerPoint Presentation</vt:lpstr>
      <vt:lpstr>Историю пишут победители</vt:lpstr>
      <vt:lpstr>PowerPoint Presentation</vt:lpstr>
      <vt:lpstr>Кто оформляет наш «нарратив»?</vt:lpstr>
      <vt:lpstr> </vt:lpstr>
      <vt:lpstr> </vt:lpstr>
      <vt:lpstr>Двойная уязвимость СМИ ЦА </vt:lpstr>
      <vt:lpstr>   The superbug of Fake News  </vt:lpstr>
      <vt:lpstr>PowerPoint Presentation</vt:lpstr>
      <vt:lpstr>  Медицинский пример:  </vt:lpstr>
      <vt:lpstr>PowerPoint Presentation</vt:lpstr>
      <vt:lpstr>Ersatz journalism</vt:lpstr>
      <vt:lpstr>From moral ambivalence to moral equivalence</vt:lpstr>
      <vt:lpstr>Why international news crucial for writing your own narrative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Fake news = fake problem?</dc:title>
  <dc:creator>Marek Bekerman</dc:creator>
  <cp:lastModifiedBy>Marek Bekerman</cp:lastModifiedBy>
  <cp:revision>27</cp:revision>
  <dcterms:modified xsi:type="dcterms:W3CDTF">2018-11-08T09:50:20Z</dcterms:modified>
</cp:coreProperties>
</file>