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"Fake News" have pushed up the agenda of discussions among journalists and are beginning to dominate debate about the future direction of journalism.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"Fake News" have pushed up the agenda of discussions among journalists and are beginning to dominate debate about the future direction of journalism. </a:t>
            </a:r>
          </a:p>
        </p:txBody>
      </p:sp>
    </p:spTree>
    <p:extLst>
      <p:ext uri="{BB962C8B-B14F-4D97-AF65-F5344CB8AC3E}">
        <p14:creationId xmlns:p14="http://schemas.microsoft.com/office/powerpoint/2010/main" val="2015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8" r:id="rId3"/>
    <p:sldLayoutId id="2147483659" r:id="rId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body" sz="half" idx="1"/>
          </p:nvPr>
        </p:nvSpPr>
        <p:spPr>
          <a:xfrm>
            <a:off x="6172200" y="673100"/>
            <a:ext cx="5181600" cy="5455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defRPr sz="6600" b="1"/>
            </a:lvl1pPr>
          </a:lstStyle>
          <a:p>
            <a:r>
              <a:rPr lang="ru-RU" sz="6000" dirty="0"/>
              <a:t>Кто пишет</a:t>
            </a:r>
          </a:p>
          <a:p>
            <a:r>
              <a:rPr lang="ru-RU" sz="6000" dirty="0"/>
              <a:t>нашу историю?</a:t>
            </a:r>
            <a:endParaRPr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F5AB6A-61B3-4313-B1A3-665334DC56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513" y="5320360"/>
            <a:ext cx="1976576" cy="111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89C565-2B6C-4C28-82E7-BE37485BF6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050" y="1222375"/>
            <a:ext cx="6858000" cy="5143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E3AC-E91F-488D-B750-9E3F95FF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dirty="0"/>
              <a:t>Медицинский пример:</a:t>
            </a:r>
            <a:br>
              <a:rPr lang="ru-RU" dirty="0"/>
            </a:br>
            <a:br>
              <a:rPr lang="ru-RU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001F-A988-4694-A58E-E73DE8402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Содействие вирусов «Б» и «Д»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45735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F1CB-C70B-49E2-904B-745EA6E5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0EA7C-0556-4164-8397-E0FA6F37010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Framing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GB" sz="4800" dirty="0"/>
          </a:p>
          <a:p>
            <a:r>
              <a:rPr lang="en-GB" sz="4800" dirty="0"/>
              <a:t>Agenda setting</a:t>
            </a:r>
          </a:p>
        </p:txBody>
      </p:sp>
    </p:spTree>
    <p:extLst>
      <p:ext uri="{BB962C8B-B14F-4D97-AF65-F5344CB8AC3E}">
        <p14:creationId xmlns:p14="http://schemas.microsoft.com/office/powerpoint/2010/main" val="282440039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8321-C182-4DB7-A724-D1BBDE53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Ersatz journalism</a:t>
            </a:r>
          </a:p>
        </p:txBody>
      </p:sp>
    </p:spTree>
    <p:extLst>
      <p:ext uri="{BB962C8B-B14F-4D97-AF65-F5344CB8AC3E}">
        <p14:creationId xmlns:p14="http://schemas.microsoft.com/office/powerpoint/2010/main" val="96242221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051A-6B7B-45B1-A3E7-0C92CFC1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3822"/>
          </a:xfrm>
        </p:spPr>
        <p:txBody>
          <a:bodyPr>
            <a:normAutofit/>
          </a:bodyPr>
          <a:lstStyle/>
          <a:p>
            <a:r>
              <a:rPr lang="en-GB" sz="4000" b="1" dirty="0"/>
              <a:t>From moral ambivalence to moral equivalence</a:t>
            </a:r>
          </a:p>
        </p:txBody>
      </p:sp>
    </p:spTree>
    <p:extLst>
      <p:ext uri="{BB962C8B-B14F-4D97-AF65-F5344CB8AC3E}">
        <p14:creationId xmlns:p14="http://schemas.microsoft.com/office/powerpoint/2010/main" val="357694455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CE22-25F0-4130-B85B-174F076C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0959"/>
          </a:xfrm>
        </p:spPr>
        <p:txBody>
          <a:bodyPr/>
          <a:lstStyle/>
          <a:p>
            <a:r>
              <a:rPr lang="en-GB" dirty="0"/>
              <a:t>Why international news crucial for writing your own narrative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46C9B-A594-47CE-9A6A-013A5A0E1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6367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body" sz="half" idx="1"/>
          </p:nvPr>
        </p:nvSpPr>
        <p:spPr>
          <a:xfrm>
            <a:off x="6172200" y="673100"/>
            <a:ext cx="5181600" cy="5455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defRPr sz="6600" b="1"/>
            </a:lvl1pPr>
          </a:lstStyle>
          <a:p>
            <a:endParaRPr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89C565-2B6C-4C28-82E7-BE37485BF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97911" y="1210343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962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797C-AFC8-4B04-8E0A-891F287B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/>
              <a:t>Историю пишут победители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5369929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6B12-EE04-4EFC-898B-B33772CB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D90C3-4AFE-4842-8305-B00E038D08B4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dirty="0"/>
              <a:t>Кто пишет</a:t>
            </a:r>
          </a:p>
          <a:p>
            <a:pPr marL="0" indent="0">
              <a:buNone/>
            </a:pPr>
            <a:r>
              <a:rPr lang="ru-RU" sz="6600" dirty="0"/>
              <a:t>нашу </a:t>
            </a:r>
          </a:p>
          <a:p>
            <a:pPr marL="0" indent="0">
              <a:buNone/>
            </a:pPr>
            <a:r>
              <a:rPr lang="ru-RU" sz="6600" b="1" dirty="0"/>
              <a:t>современную</a:t>
            </a:r>
            <a:r>
              <a:rPr lang="ru-RU" sz="6600" dirty="0"/>
              <a:t> </a:t>
            </a:r>
          </a:p>
          <a:p>
            <a:pPr marL="0" indent="0">
              <a:buNone/>
            </a:pPr>
            <a:r>
              <a:rPr lang="ru-RU" sz="6600" dirty="0"/>
              <a:t>историю?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10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C16B-F963-43F7-AF25-418A6471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Кто оформляет наш «нарратив»?</a:t>
            </a:r>
            <a:endParaRPr lang="en-GB" sz="54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24D99-FCAB-4655-BD37-42F522D054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6371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F761-A2FD-4567-97C9-B170AEFA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92B67-1B01-42A6-B211-D5884ADAD86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800" dirty="0"/>
              <a:t>Искажение среды СМИ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056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F761-A2FD-4567-97C9-B170AEFA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92B67-1B01-42A6-B211-D5884ADAD86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800" dirty="0"/>
              <a:t>Искажение среды СМИ</a:t>
            </a:r>
          </a:p>
          <a:p>
            <a:r>
              <a:rPr lang="ru-RU" sz="4800" dirty="0"/>
              <a:t>Стерилизация среды СМИ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9202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F761-A2FD-4567-97C9-B170AEFA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Двойная уязвимость СМИ ЦА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92B67-1B01-42A6-B211-D5884ADAD86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800" dirty="0"/>
              <a:t>Искажение среды СМИ</a:t>
            </a:r>
          </a:p>
          <a:p>
            <a:r>
              <a:rPr lang="ru-RU" sz="4800" dirty="0"/>
              <a:t>Стерилизация среды СМИ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53191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2FB2-264A-46A6-91A5-2C5588CD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en-GB" dirty="0"/>
            </a:br>
            <a:br>
              <a:rPr lang="en-GB" dirty="0"/>
            </a:br>
            <a:r>
              <a:rPr lang="en-GB" sz="7300" dirty="0"/>
              <a:t>The superbug of Fake News</a:t>
            </a:r>
            <a:br>
              <a:rPr lang="ru-RU" sz="7300" dirty="0"/>
            </a:br>
            <a:br>
              <a:rPr lang="ru-RU" sz="7300" dirty="0"/>
            </a:br>
            <a:endParaRPr lang="en-GB" sz="7300" dirty="0"/>
          </a:p>
        </p:txBody>
      </p:sp>
    </p:spTree>
    <p:extLst>
      <p:ext uri="{BB962C8B-B14F-4D97-AF65-F5344CB8AC3E}">
        <p14:creationId xmlns:p14="http://schemas.microsoft.com/office/powerpoint/2010/main" val="28777943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10FD-C852-4075-B043-31EA0767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76884-1D30-4063-8600-6030AF756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Ограничена площадка для деятельности журналистов </a:t>
            </a:r>
          </a:p>
          <a:p>
            <a:endParaRPr lang="ru-RU" sz="4000" dirty="0"/>
          </a:p>
          <a:p>
            <a:pPr marL="0" indent="0">
              <a:buNone/>
            </a:pPr>
            <a:r>
              <a:rPr lang="ru-RU" sz="4000" dirty="0"/>
              <a:t>                                         = </a:t>
            </a:r>
          </a:p>
          <a:p>
            <a:endParaRPr lang="ru-RU" sz="4000" dirty="0"/>
          </a:p>
          <a:p>
            <a:pPr marL="0" indent="0">
              <a:buNone/>
            </a:pPr>
            <a:r>
              <a:rPr lang="ru-RU" sz="4000" dirty="0"/>
              <a:t>Идеальная среда для заражения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851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131</Words>
  <Application>Microsoft Office PowerPoint</Application>
  <PresentationFormat>Widescreen</PresentationFormat>
  <Paragraphs>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1_Office Theme</vt:lpstr>
      <vt:lpstr>PowerPoint Presentation</vt:lpstr>
      <vt:lpstr>Историю пишут победители</vt:lpstr>
      <vt:lpstr>PowerPoint Presentation</vt:lpstr>
      <vt:lpstr>Кто оформляет наш «нарратив»?</vt:lpstr>
      <vt:lpstr> </vt:lpstr>
      <vt:lpstr> </vt:lpstr>
      <vt:lpstr>Двойная уязвимость СМИ ЦА </vt:lpstr>
      <vt:lpstr>   The superbug of Fake News  </vt:lpstr>
      <vt:lpstr>PowerPoint Presentation</vt:lpstr>
      <vt:lpstr>  Медицинский пример:  </vt:lpstr>
      <vt:lpstr>PowerPoint Presentation</vt:lpstr>
      <vt:lpstr>Ersatz journalism</vt:lpstr>
      <vt:lpstr>From moral ambivalence to moral equivalence</vt:lpstr>
      <vt:lpstr>Why international news crucial for writing your own narrative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news = fake problem?</dc:title>
  <dc:creator>Marek Bekerman</dc:creator>
  <cp:lastModifiedBy>Marek Bekerman</cp:lastModifiedBy>
  <cp:revision>27</cp:revision>
  <dcterms:modified xsi:type="dcterms:W3CDTF">2018-11-08T09:50:20Z</dcterms:modified>
</cp:coreProperties>
</file>