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393"/>
  </p:normalViewPr>
  <p:slideViewPr>
    <p:cSldViewPr snapToGrid="0" snapToObjects="1"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7345-98AA-7047-AF11-538F493F3C97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0FC3-04CC-284A-B88A-0D8FEC20E0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03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7345-98AA-7047-AF11-538F493F3C97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0FC3-04CC-284A-B88A-0D8FEC20E0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844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7345-98AA-7047-AF11-538F493F3C97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0FC3-04CC-284A-B88A-0D8FEC20E0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253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7345-98AA-7047-AF11-538F493F3C97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0FC3-04CC-284A-B88A-0D8FEC20E0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460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7345-98AA-7047-AF11-538F493F3C97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0FC3-04CC-284A-B88A-0D8FEC20E0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070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7345-98AA-7047-AF11-538F493F3C97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0FC3-04CC-284A-B88A-0D8FEC20E0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884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7345-98AA-7047-AF11-538F493F3C97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0FC3-04CC-284A-B88A-0D8FEC20E0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45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7345-98AA-7047-AF11-538F493F3C97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0FC3-04CC-284A-B88A-0D8FEC20E0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568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7345-98AA-7047-AF11-538F493F3C97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0FC3-04CC-284A-B88A-0D8FEC20E0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446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7345-98AA-7047-AF11-538F493F3C97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0FC3-04CC-284A-B88A-0D8FEC20E0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17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7345-98AA-7047-AF11-538F493F3C97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0FC3-04CC-284A-B88A-0D8FEC20E0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98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27345-98AA-7047-AF11-538F493F3C97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30FC3-04CC-284A-B88A-0D8FEC20E0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313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1568" y="942763"/>
            <a:ext cx="7896666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Political Marketing and the Future of the Labour Party</a:t>
            </a:r>
          </a:p>
          <a:p>
            <a:pPr algn="ctr"/>
            <a:endParaRPr lang="en-GB" b="1" dirty="0" smtClean="0"/>
          </a:p>
          <a:p>
            <a:pPr algn="ctr"/>
            <a:endParaRPr lang="en-GB" b="1" dirty="0"/>
          </a:p>
          <a:p>
            <a:pPr algn="ctr"/>
            <a:r>
              <a:rPr lang="en-GB" b="1" dirty="0" smtClean="0"/>
              <a:t>Political Studies Association Political Marketing Group Meeting (PSA PMG)</a:t>
            </a:r>
          </a:p>
          <a:p>
            <a:pPr algn="ctr"/>
            <a:endParaRPr lang="en-GB" b="1" dirty="0" smtClean="0"/>
          </a:p>
          <a:p>
            <a:pPr algn="ctr"/>
            <a:r>
              <a:rPr lang="en-GB" b="1" dirty="0" err="1" smtClean="0"/>
              <a:t>Dr</a:t>
            </a:r>
            <a:r>
              <a:rPr lang="en-GB" b="1" dirty="0" err="1" smtClean="0"/>
              <a:t>.</a:t>
            </a:r>
            <a:r>
              <a:rPr lang="en-GB" b="1" dirty="0" smtClean="0"/>
              <a:t> Peter Reeves</a:t>
            </a:r>
          </a:p>
          <a:p>
            <a:pPr algn="ctr"/>
            <a:r>
              <a:rPr lang="en-GB" b="1" dirty="0" smtClean="0"/>
              <a:t>PSA PMG  Committee Member- Event Organiser </a:t>
            </a:r>
          </a:p>
          <a:p>
            <a:pPr algn="ctr"/>
            <a:r>
              <a:rPr lang="en-GB" b="1" dirty="0" smtClean="0"/>
              <a:t>University of Salford</a:t>
            </a:r>
          </a:p>
          <a:p>
            <a:pPr algn="ctr"/>
            <a:endParaRPr lang="en-GB" b="1" dirty="0"/>
          </a:p>
          <a:p>
            <a:pPr algn="ctr"/>
            <a:endParaRPr lang="en-GB" b="1" dirty="0" smtClean="0"/>
          </a:p>
          <a:p>
            <a:pPr algn="ctr"/>
            <a:endParaRPr lang="en-GB" b="1" dirty="0" smtClean="0"/>
          </a:p>
          <a:p>
            <a:pPr algn="ctr"/>
            <a:r>
              <a:rPr lang="en-GB" b="1" dirty="0" smtClean="0"/>
              <a:t>University of Salford,  20</a:t>
            </a:r>
            <a:r>
              <a:rPr lang="en-GB" b="1" baseline="30000" dirty="0" smtClean="0"/>
              <a:t>th</a:t>
            </a:r>
            <a:r>
              <a:rPr lang="en-GB" b="1" dirty="0" smtClean="0"/>
              <a:t> October 2017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1914" y="4760150"/>
            <a:ext cx="2743200" cy="141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30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44394" y="1252025"/>
            <a:ext cx="741433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Welcome and Introduction: 		Dr. Peter Reeves</a:t>
            </a:r>
          </a:p>
          <a:p>
            <a:r>
              <a:rPr lang="en-GB" b="1" dirty="0"/>
              <a:t>	</a:t>
            </a:r>
            <a:r>
              <a:rPr lang="en-GB" b="1" dirty="0" smtClean="0"/>
              <a:t>			Dr. Darren </a:t>
            </a:r>
            <a:r>
              <a:rPr lang="en-GB" b="1" dirty="0" smtClean="0"/>
              <a:t>Lilleker (Chair of PSA PMG)</a:t>
            </a:r>
            <a:endParaRPr lang="en-GB" b="1" dirty="0" smtClean="0"/>
          </a:p>
          <a:p>
            <a:endParaRPr lang="en-GB" b="1" dirty="0"/>
          </a:p>
          <a:p>
            <a:endParaRPr lang="en-GB" b="1" dirty="0" smtClean="0"/>
          </a:p>
          <a:p>
            <a:endParaRPr lang="en-GB" b="1" dirty="0"/>
          </a:p>
          <a:p>
            <a:r>
              <a:rPr lang="en-GB" b="1" dirty="0" smtClean="0"/>
              <a:t>Organisation of event </a:t>
            </a:r>
            <a:r>
              <a:rPr lang="en-GB" b="1" dirty="0"/>
              <a:t>:</a:t>
            </a:r>
            <a:r>
              <a:rPr lang="en-GB" b="1" dirty="0" smtClean="0"/>
              <a:t>		Dr. Peter Reeves</a:t>
            </a:r>
          </a:p>
          <a:p>
            <a:endParaRPr lang="en-GB" b="1" dirty="0"/>
          </a:p>
          <a:p>
            <a:endParaRPr lang="en-GB" b="1" dirty="0" smtClean="0"/>
          </a:p>
          <a:p>
            <a:r>
              <a:rPr lang="en-GB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464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9291" y="704539"/>
            <a:ext cx="721126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SESSION  1: Council Chamber </a:t>
            </a:r>
          </a:p>
          <a:p>
            <a:endParaRPr lang="en-GB" dirty="0"/>
          </a:p>
          <a:p>
            <a:r>
              <a:rPr lang="en-GB" dirty="0" smtClean="0"/>
              <a:t>Chair:  Professor Sunil </a:t>
            </a:r>
            <a:r>
              <a:rPr lang="en-GB" dirty="0" err="1" smtClean="0"/>
              <a:t>Sahadev</a:t>
            </a:r>
            <a:r>
              <a:rPr lang="en-GB" dirty="0" smtClean="0"/>
              <a:t> (Salford Business School)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/>
              <a:t>1.30 Dr. Peter Reeves (University of Salford)</a:t>
            </a:r>
          </a:p>
          <a:p>
            <a:r>
              <a:rPr lang="en-GB" i="1" dirty="0"/>
              <a:t>The Role of Political Marketing and the Future of the Labour Party in the </a:t>
            </a:r>
            <a:r>
              <a:rPr lang="en-GB" i="1" dirty="0" smtClean="0"/>
              <a:t>UK</a:t>
            </a:r>
          </a:p>
          <a:p>
            <a:endParaRPr lang="en-GB" dirty="0"/>
          </a:p>
          <a:p>
            <a:r>
              <a:rPr lang="en-GB" dirty="0"/>
              <a:t>2.00 </a:t>
            </a:r>
            <a:r>
              <a:rPr lang="en-GB" dirty="0" err="1"/>
              <a:t>Prof.</a:t>
            </a:r>
            <a:r>
              <a:rPr lang="en-GB" dirty="0"/>
              <a:t> Dominic Wring (University of Loughborough)</a:t>
            </a:r>
          </a:p>
          <a:p>
            <a:r>
              <a:rPr lang="en-GB" i="1" dirty="0"/>
              <a:t>The Politics of Marketing the Labour Party </a:t>
            </a:r>
            <a:r>
              <a:rPr lang="en-GB" i="1" dirty="0" smtClean="0"/>
              <a:t>Revisited</a:t>
            </a:r>
          </a:p>
          <a:p>
            <a:endParaRPr lang="en-GB" dirty="0"/>
          </a:p>
          <a:p>
            <a:r>
              <a:rPr lang="en-GB" i="1" dirty="0"/>
              <a:t>2.30 </a:t>
            </a:r>
            <a:r>
              <a:rPr lang="en-GB" dirty="0"/>
              <a:t> Dr. Harry Pitts  (University of Bristol) and Matt Bolton</a:t>
            </a:r>
          </a:p>
          <a:p>
            <a:r>
              <a:rPr lang="en-GB" dirty="0" err="1"/>
              <a:t>Corbynism</a:t>
            </a:r>
            <a:r>
              <a:rPr lang="en-GB" dirty="0"/>
              <a:t>, personalised critique and the ambivalence of left populism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362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8721" y="419725"/>
            <a:ext cx="1013936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dirty="0" smtClean="0"/>
          </a:p>
          <a:p>
            <a:r>
              <a:rPr lang="en-GB" b="1" dirty="0" smtClean="0"/>
              <a:t>Session 2 : Conservatory </a:t>
            </a:r>
          </a:p>
          <a:p>
            <a:endParaRPr lang="en-GB" b="1" dirty="0"/>
          </a:p>
          <a:p>
            <a:endParaRPr lang="en-GB" b="1" dirty="0" smtClean="0"/>
          </a:p>
          <a:p>
            <a:r>
              <a:rPr lang="en-GB" dirty="0"/>
              <a:t>Session 2: Chair Dr. Nicholas </a:t>
            </a:r>
            <a:r>
              <a:rPr lang="en-GB" dirty="0" smtClean="0"/>
              <a:t>Kang-</a:t>
            </a:r>
            <a:r>
              <a:rPr lang="en-GB" dirty="0" err="1" smtClean="0"/>
              <a:t>Riou</a:t>
            </a:r>
            <a:r>
              <a:rPr lang="en-GB" dirty="0" smtClean="0"/>
              <a:t> (Salford Business School)</a:t>
            </a:r>
          </a:p>
          <a:p>
            <a:endParaRPr lang="en-GB" dirty="0"/>
          </a:p>
          <a:p>
            <a:r>
              <a:rPr lang="en-GB" dirty="0"/>
              <a:t>1.30 Dr. Darren </a:t>
            </a:r>
            <a:r>
              <a:rPr lang="en-GB" dirty="0" err="1"/>
              <a:t>Lilleker</a:t>
            </a:r>
            <a:r>
              <a:rPr lang="en-GB" dirty="0"/>
              <a:t>  (University of Bournemouth)</a:t>
            </a:r>
          </a:p>
          <a:p>
            <a:r>
              <a:rPr lang="en-GB" i="1" dirty="0"/>
              <a:t>Building Momentum: Labour, relationship marketing and the </a:t>
            </a:r>
            <a:r>
              <a:rPr lang="en-GB" i="1" dirty="0" err="1"/>
              <a:t>Corbynista</a:t>
            </a:r>
            <a:r>
              <a:rPr lang="en-GB" i="1" dirty="0"/>
              <a:t> movement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2.00 </a:t>
            </a:r>
            <a:r>
              <a:rPr lang="en-GB" dirty="0"/>
              <a:t>Paula </a:t>
            </a:r>
            <a:r>
              <a:rPr lang="en-GB" dirty="0" err="1"/>
              <a:t>Keaveney</a:t>
            </a:r>
            <a:r>
              <a:rPr lang="en-GB" dirty="0"/>
              <a:t> (Edge Hill University)</a:t>
            </a:r>
          </a:p>
          <a:p>
            <a:r>
              <a:rPr lang="en-GB" i="1" dirty="0"/>
              <a:t>Setting out its stall - how did Labour use its 2017 party conference to build its brand?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2.30 </a:t>
            </a:r>
            <a:r>
              <a:rPr lang="en-GB" dirty="0"/>
              <a:t>Nathan Appleby (University of Salford)</a:t>
            </a:r>
          </a:p>
          <a:p>
            <a:r>
              <a:rPr lang="en-GB" i="1" dirty="0"/>
              <a:t>Did external social media activity have an impact on the Labour Party’s 2017 General Election campaign?</a:t>
            </a:r>
            <a:endParaRPr lang="en-GB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989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97918" y="1242538"/>
            <a:ext cx="6071855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 smtClean="0">
                <a:effectLst/>
                <a:latin typeface="Times New Roman" charset="0"/>
                <a:ea typeface="Calibri" charset="0"/>
              </a:rPr>
              <a:t>3pm Round Table Discussions</a:t>
            </a:r>
          </a:p>
          <a:p>
            <a:endParaRPr lang="en-GB" sz="3600" b="1" dirty="0">
              <a:latin typeface="Times New Roman" charset="0"/>
              <a:ea typeface="Calibri" charset="0"/>
            </a:endParaRPr>
          </a:p>
          <a:p>
            <a:r>
              <a:rPr lang="en-GB" sz="3600" b="1" dirty="0" smtClean="0">
                <a:effectLst/>
                <a:latin typeface="Times New Roman" charset="0"/>
                <a:ea typeface="Calibri" charset="0"/>
              </a:rPr>
              <a:t>The Future of Labour</a:t>
            </a:r>
          </a:p>
          <a:p>
            <a:endParaRPr lang="en-GB" sz="3600" b="1" dirty="0">
              <a:latin typeface="Times New Roman" charset="0"/>
              <a:ea typeface="Calibri" charset="0"/>
            </a:endParaRPr>
          </a:p>
          <a:p>
            <a:r>
              <a:rPr lang="en-GB" sz="3600" b="1" dirty="0" smtClean="0">
                <a:effectLst/>
                <a:latin typeface="Times New Roman" charset="0"/>
                <a:ea typeface="Calibri" charset="0"/>
              </a:rPr>
              <a:t>Council Chamber  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51976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4281" y="2199503"/>
            <a:ext cx="863069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/>
              <a:t>3.45pm Conclusions and Vote of Thanks</a:t>
            </a:r>
          </a:p>
          <a:p>
            <a:endParaRPr lang="en-GB" sz="4000" b="1" dirty="0"/>
          </a:p>
          <a:p>
            <a:r>
              <a:rPr lang="en-GB" sz="4000" b="1" dirty="0" smtClean="0"/>
              <a:t>3.50pm </a:t>
            </a:r>
            <a:r>
              <a:rPr lang="mr-IN" sz="4000" b="1" dirty="0" smtClean="0"/>
              <a:t>–</a:t>
            </a:r>
            <a:r>
              <a:rPr lang="en-GB" sz="4000" b="1" dirty="0" smtClean="0"/>
              <a:t> End  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42794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233</Words>
  <Application>Microsoft Office PowerPoint</Application>
  <PresentationFormat>Custom</PresentationFormat>
  <Paragraphs>57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Reeves Peter</cp:lastModifiedBy>
  <cp:revision>5</cp:revision>
  <dcterms:created xsi:type="dcterms:W3CDTF">2017-10-16T15:07:25Z</dcterms:created>
  <dcterms:modified xsi:type="dcterms:W3CDTF">2017-10-18T12:17:01Z</dcterms:modified>
</cp:coreProperties>
</file>