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1748B-07D4-F749-B21E-07D597588695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55241-7EF5-A745-8421-B4E8FE2AA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28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55241-7EF5-A745-8421-B4E8FE2AA76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2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3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59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2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66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9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1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0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3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1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3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43C9-9B15-6A43-8194-A732E5574C1D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1824-51EB-1446-8C17-05C5DCC5B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8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9130" y="949479"/>
            <a:ext cx="860438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Political Marketing and the Future of the Labour Party</a:t>
            </a:r>
          </a:p>
          <a:p>
            <a:pPr algn="ctr"/>
            <a:endParaRPr lang="en-GB" sz="2800" b="1" dirty="0" smtClean="0"/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Dr. Peter Reeves</a:t>
            </a:r>
          </a:p>
          <a:p>
            <a:pPr algn="ctr"/>
            <a:r>
              <a:rPr lang="en-GB" b="1" dirty="0" smtClean="0"/>
              <a:t>University of Salford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Round Table Discussions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Political Studies Association Political Marketing Group Meeting</a:t>
            </a:r>
          </a:p>
          <a:p>
            <a:pPr algn="ctr"/>
            <a:r>
              <a:rPr lang="en-GB" b="1" dirty="0" smtClean="0"/>
              <a:t>University of Salford,  20</a:t>
            </a:r>
            <a:r>
              <a:rPr lang="en-GB" b="1" baseline="30000" dirty="0" smtClean="0"/>
              <a:t>th</a:t>
            </a:r>
            <a:r>
              <a:rPr lang="en-GB" b="1" dirty="0" smtClean="0"/>
              <a:t> October 2017</a:t>
            </a:r>
          </a:p>
          <a:p>
            <a:pPr algn="ctr"/>
            <a:endParaRPr lang="en-GB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333" y="5228167"/>
            <a:ext cx="2540000" cy="131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7699" y="1781294"/>
            <a:ext cx="973048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Hypothetical Scenario one:</a:t>
            </a:r>
          </a:p>
          <a:p>
            <a:endParaRPr lang="en-GB" sz="2800" b="1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sz="28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Corbyn and Labour cannot win the next future general election.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3888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3771" y="1628727"/>
            <a:ext cx="91768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Hypothetical Scenario two:</a:t>
            </a:r>
          </a:p>
          <a:p>
            <a:endParaRPr lang="en-GB" sz="2800" b="1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sz="2800" b="1" dirty="0" smtClean="0">
                <a:latin typeface="Calibri" charset="0"/>
                <a:ea typeface="Calibri" charset="0"/>
                <a:cs typeface="Times New Roman" charset="0"/>
              </a:rPr>
              <a:t>Labour under the leadership of Corbyn </a:t>
            </a:r>
            <a:r>
              <a:rPr lang="en-GB" sz="28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wins a future general  election with a majority.</a:t>
            </a:r>
            <a:r>
              <a:rPr lang="en-GB" sz="2800" b="1" dirty="0" smtClean="0">
                <a:effectLst/>
              </a:rPr>
              <a:t>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8784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9022" y="1755337"/>
            <a:ext cx="7741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Hypothetical Scenario three:</a:t>
            </a:r>
          </a:p>
          <a:p>
            <a:endParaRPr lang="en-GB" sz="2800" b="1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sz="28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Labour under the </a:t>
            </a:r>
            <a:r>
              <a:rPr lang="en-GB" sz="2800" b="1" dirty="0" smtClean="0">
                <a:latin typeface="Calibri" charset="0"/>
                <a:ea typeface="Calibri" charset="0"/>
                <a:cs typeface="Times New Roman" charset="0"/>
              </a:rPr>
              <a:t>leadership of Corbyn </a:t>
            </a:r>
            <a:r>
              <a:rPr lang="en-GB" sz="28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wins a future general election but does not hold a majority.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088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4044" y="2799471"/>
            <a:ext cx="5930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3.30pm ROUND TABLE FEEDBACK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21354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4388" y="1730326"/>
            <a:ext cx="82606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4000" b="1" dirty="0" smtClean="0"/>
          </a:p>
          <a:p>
            <a:endParaRPr lang="en-GB" sz="4000" b="1" dirty="0"/>
          </a:p>
          <a:p>
            <a:r>
              <a:rPr lang="en-GB" sz="4000" b="1" dirty="0" smtClean="0"/>
              <a:t>CONCLUSIONS AND VOTE OF THANKS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178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99</Words>
  <Application>Microsoft Office PowerPoint</Application>
  <PresentationFormat>Custom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Reeves Peter</cp:lastModifiedBy>
  <cp:revision>4</cp:revision>
  <dcterms:created xsi:type="dcterms:W3CDTF">2017-10-16T15:27:58Z</dcterms:created>
  <dcterms:modified xsi:type="dcterms:W3CDTF">2017-10-18T12:14:27Z</dcterms:modified>
</cp:coreProperties>
</file>