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"Fake News" have pushed up the agenda of discussions among journalists and are beginning to dominate debate about the future direction of journalism.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Такой диагноз приводит нас к лечению симптомов а не причин болезни.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8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8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3294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1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8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6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0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05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2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9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39F4-2508-43B7-94B3-5DB226B72CC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6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Fake news = fake problem?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6600" b="1"/>
            </a:lvl1pPr>
          </a:lstStyle>
          <a:p>
            <a:r>
              <a:rPr dirty="0" err="1"/>
              <a:t>Фейковые</a:t>
            </a:r>
            <a:r>
              <a:rPr dirty="0"/>
              <a:t> </a:t>
            </a:r>
            <a:r>
              <a:rPr dirty="0" err="1"/>
              <a:t>новости</a:t>
            </a:r>
            <a:r>
              <a:rPr dirty="0"/>
              <a:t> </a:t>
            </a:r>
            <a:r>
              <a:rPr dirty="0" err="1"/>
              <a:t>самые</a:t>
            </a:r>
            <a:r>
              <a:rPr dirty="0"/>
              <a:t> </a:t>
            </a:r>
            <a:r>
              <a:rPr dirty="0" err="1"/>
              <a:t>фейковые</a:t>
            </a:r>
            <a:endParaRPr dirty="0"/>
          </a:p>
        </p:txBody>
      </p:sp>
      <p:pic>
        <p:nvPicPr>
          <p:cNvPr id="114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6612" y="1690688"/>
            <a:ext cx="3452160" cy="44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96" y="5542689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84047">
              <a:defRPr sz="2772"/>
            </a:pPr>
            <a:br/>
            <a:r>
              <a:t>TRUMP: 'Russia is fake news'</a:t>
            </a:r>
            <a:br/>
            <a:endParaRPr/>
          </a:p>
        </p:txBody>
      </p:sp>
      <p:pic>
        <p:nvPicPr>
          <p:cNvPr id="157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9885" y="1825625"/>
            <a:ext cx="7252231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9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Что это – фейковая фейк новость?</a:t>
            </a:r>
          </a:p>
        </p:txBody>
      </p:sp>
      <p:pic>
        <p:nvPicPr>
          <p:cNvPr id="161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2279" y="1825625"/>
            <a:ext cx="3153442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1247" y="1825625"/>
            <a:ext cx="326350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9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Правило зеркального отражения</a:t>
            </a:r>
          </a:p>
        </p:txBody>
      </p:sp>
      <p:pic>
        <p:nvPicPr>
          <p:cNvPr id="166" name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2308531"/>
            <a:ext cx="5181600" cy="338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1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0150" y="2183292"/>
            <a:ext cx="2859931" cy="363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9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 что такое: фейк фейковая фейк ньюс?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half" idx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Началось от “scoop”</a:t>
            </a:r>
          </a:p>
          <a:p>
            <a:pPr>
              <a:defRPr sz="4000"/>
            </a:pPr>
            <a:r>
              <a:t>Бекингам пэлас сделал из этого “a bogus story”</a:t>
            </a:r>
          </a:p>
          <a:p>
            <a:pPr>
              <a:defRPr sz="4000"/>
            </a:pPr>
            <a:r>
              <a:t>Би-Би-Си оправдало, и Мурдок подтвердил</a:t>
            </a:r>
          </a:p>
        </p:txBody>
      </p:sp>
      <p:pic>
        <p:nvPicPr>
          <p:cNvPr id="171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448" y="1825625"/>
            <a:ext cx="337910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9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 чем дело?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400"/>
            </a:pPr>
            <a:endParaRPr/>
          </a:p>
          <a:p>
            <a:pPr>
              <a:defRPr sz="4400"/>
            </a:pPr>
            <a:endParaRPr/>
          </a:p>
          <a:p>
            <a:pPr>
              <a:defRPr sz="4400"/>
            </a:pPr>
            <a:r>
              <a:t>Угроза бинаризма</a:t>
            </a:r>
          </a:p>
        </p:txBody>
      </p:sp>
      <p:sp>
        <p:nvSpPr>
          <p:cNvPr id="177" name="Shape 177"/>
          <p:cNvSpPr/>
          <p:nvPr/>
        </p:nvSpPr>
        <p:spPr>
          <a:xfrm>
            <a:off x="6172200" y="1825625"/>
            <a:ext cx="5181600" cy="289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4400"/>
            </a:pPr>
            <a:r>
              <a:t>Разрушение редакторского процесса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9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09354"/>
          </a:xfrm>
          <a:prstGeom prst="rect">
            <a:avLst/>
          </a:prstGeom>
        </p:spPr>
        <p:txBody>
          <a:bodyPr/>
          <a:lstStyle>
            <a:lvl1pPr defTabSz="859536">
              <a:defRPr sz="3759"/>
            </a:lvl1pPr>
          </a:lstStyle>
          <a:p>
            <a:r>
              <a:t>Truth is a negotiated process in journalism and it changes as our knowledge of the story and its context develops.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spcBef>
                <a:spcPts val="800"/>
              </a:spcBef>
              <a:defRPr sz="3400"/>
            </a:pPr>
            <a:r>
              <a:t>Правда </a:t>
            </a:r>
            <a:r>
              <a:rPr sz="3315"/>
              <a:t>–</a:t>
            </a:r>
            <a:r>
              <a:t> это процесс негоциации, и она меняется вместе с нашим пониманием фактов и обстоятельствами данной новости.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9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Журналистику нельзя учить или совершенствовать через негативную дефиницию.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9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524000" y="486383"/>
            <a:ext cx="9144000" cy="1392522"/>
          </a:xfrm>
          <a:prstGeom prst="rect">
            <a:avLst/>
          </a:prstGeom>
        </p:spPr>
        <p:txBody>
          <a:bodyPr/>
          <a:lstStyle>
            <a:lvl1pPr defTabSz="868680">
              <a:defRPr sz="4560"/>
            </a:lvl1pPr>
          </a:lstStyle>
          <a:p>
            <a:r>
              <a:rPr dirty="0" err="1"/>
              <a:t>Эксперты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фейковым</a:t>
            </a:r>
            <a:r>
              <a:rPr dirty="0"/>
              <a:t> </a:t>
            </a:r>
            <a:r>
              <a:rPr dirty="0" err="1"/>
              <a:t>новостям</a:t>
            </a:r>
            <a:r>
              <a:rPr dirty="0"/>
              <a:t>: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>
          <a:xfrm>
            <a:off x="1252603" y="2304789"/>
            <a:ext cx="9415397" cy="3415075"/>
          </a:xfrm>
          <a:prstGeom prst="rect">
            <a:avLst/>
          </a:prstGeom>
        </p:spPr>
        <p:txBody>
          <a:bodyPr/>
          <a:lstStyle/>
          <a:p>
            <a:pPr algn="l" defTabSz="832104">
              <a:lnSpc>
                <a:spcPct val="81000"/>
              </a:lnSpc>
              <a:spcBef>
                <a:spcPts val="900"/>
              </a:spcBef>
              <a:defRPr sz="3640"/>
            </a:pPr>
            <a:endParaRPr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367"/>
            </a:pPr>
            <a:r>
              <a:rPr dirty="0"/>
              <a:t>«</a:t>
            </a:r>
            <a:r>
              <a:rPr dirty="0" err="1"/>
              <a:t>Журналистика</a:t>
            </a:r>
            <a:r>
              <a:rPr dirty="0"/>
              <a:t> </a:t>
            </a:r>
            <a:r>
              <a:rPr dirty="0" err="1"/>
              <a:t>заболела</a:t>
            </a:r>
            <a:r>
              <a:rPr dirty="0"/>
              <a:t> и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лечить</a:t>
            </a:r>
            <a:r>
              <a:rPr dirty="0"/>
              <a:t>.»</a:t>
            </a:r>
            <a:endParaRPr sz="2002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640"/>
            </a:pPr>
            <a:endParaRPr sz="2002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367"/>
            </a:pPr>
            <a:r>
              <a:rPr dirty="0"/>
              <a:t>«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вылечить</a:t>
            </a:r>
            <a:r>
              <a:rPr dirty="0"/>
              <a:t> </a:t>
            </a:r>
            <a:r>
              <a:rPr dirty="0" err="1"/>
              <a:t>хромую</a:t>
            </a:r>
            <a:r>
              <a:rPr dirty="0"/>
              <a:t> </a:t>
            </a:r>
            <a:r>
              <a:rPr dirty="0" err="1"/>
              <a:t>журналистику</a:t>
            </a:r>
            <a:r>
              <a:rPr dirty="0"/>
              <a:t>, </a:t>
            </a:r>
            <a:r>
              <a:rPr dirty="0" err="1"/>
              <a:t>надо</a:t>
            </a:r>
            <a:r>
              <a:rPr dirty="0"/>
              <a:t> </a:t>
            </a:r>
            <a:r>
              <a:rPr dirty="0" err="1"/>
              <a:t>бороться</a:t>
            </a:r>
            <a:r>
              <a:rPr dirty="0"/>
              <a:t> с </a:t>
            </a:r>
            <a:r>
              <a:rPr dirty="0" err="1"/>
              <a:t>феноменом</a:t>
            </a:r>
            <a:r>
              <a:rPr dirty="0"/>
              <a:t> </a:t>
            </a:r>
            <a:r>
              <a:rPr dirty="0" err="1"/>
              <a:t>фейков</a:t>
            </a:r>
            <a:r>
              <a:rPr dirty="0"/>
              <a:t>.»</a:t>
            </a:r>
            <a:br>
              <a:rPr dirty="0"/>
            </a:b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96" y="5542689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Тим Бернерс-Ли:</a:t>
            </a:r>
          </a:p>
        </p:txBody>
      </p:sp>
      <p:pic>
        <p:nvPicPr>
          <p:cNvPr id="126" name="image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14405" r="14405"/>
          <a:stretch>
            <a:fillRect/>
          </a:stretch>
        </p:blipFill>
        <p:spPr/>
      </p:pic>
      <p:sp>
        <p:nvSpPr>
          <p:cNvPr id="127" name="Shape 12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r>
              <a:rPr lang="ru-RU"/>
              <a:t>«Соцсети должны более активно бороться с фейковыми новостями»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Мода на оружие борьбы с фейками</a:t>
            </a:r>
          </a:p>
        </p:txBody>
      </p:sp>
      <p:pic>
        <p:nvPicPr>
          <p:cNvPr id="131" name="image5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14381" r="14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2" name="Shape 132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pPr defTabSz="877823">
              <a:spcBef>
                <a:spcPts val="900"/>
              </a:spcBef>
              <a:defRPr sz="1536"/>
            </a:pPr>
            <a:endParaRPr/>
          </a:p>
          <a:p>
            <a:pPr defTabSz="877823">
              <a:spcBef>
                <a:spcPts val="900"/>
              </a:spcBef>
              <a:defRPr sz="2688"/>
            </a:pPr>
            <a:r>
              <a:t>Стоп-фейк</a:t>
            </a:r>
          </a:p>
          <a:p>
            <a:pPr defTabSz="877823">
              <a:spcBef>
                <a:spcPts val="900"/>
              </a:spcBef>
              <a:defRPr sz="2688"/>
            </a:pPr>
            <a:endParaRPr/>
          </a:p>
          <a:p>
            <a:pPr defTabSz="877823">
              <a:spcBef>
                <a:spcPts val="900"/>
              </a:spcBef>
              <a:defRPr sz="2688"/>
            </a:pPr>
            <a:r>
              <a:t>Би-Би-Си: “Reality check”</a:t>
            </a:r>
          </a:p>
          <a:p>
            <a:pPr defTabSz="877823">
              <a:spcBef>
                <a:spcPts val="900"/>
              </a:spcBef>
              <a:defRPr sz="2688"/>
            </a:pPr>
            <a:endParaRPr/>
          </a:p>
          <a:p>
            <a:pPr defTabSz="877823">
              <a:spcBef>
                <a:spcPts val="900"/>
              </a:spcBef>
              <a:defRPr sz="2688"/>
            </a:pPr>
            <a:r>
              <a:t>Facebook: «Многие источники спорят насчет этой новости»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Депутат Деймиен Колинс: «Угроза для демократии»</a:t>
            </a:r>
          </a:p>
        </p:txBody>
      </p:sp>
      <p:pic>
        <p:nvPicPr>
          <p:cNvPr id="13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342" y="1825625"/>
            <a:ext cx="6945315" cy="416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Джими Гомез:</a:t>
            </a:r>
          </a:p>
        </p:txBody>
      </p:sp>
      <p:pic>
        <p:nvPicPr>
          <p:cNvPr id="140" name="image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14381" r="14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3600"/>
            </a:pPr>
            <a:endParaRPr/>
          </a:p>
          <a:p>
            <a:pPr>
              <a:defRPr sz="3600"/>
            </a:pPr>
            <a:r>
              <a:t>«Учить студентов различать»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" y="5634000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  <a:prstGeom prst="rect">
            <a:avLst/>
          </a:prstGeom>
        </p:spPr>
        <p:txBody>
          <a:bodyPr/>
          <a:lstStyle/>
          <a:p>
            <a:r>
              <a:t>Откуда взялись фейки?</a:t>
            </a:r>
          </a:p>
        </p:txBody>
      </p:sp>
      <p:pic>
        <p:nvPicPr>
          <p:cNvPr id="144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715" y="1485900"/>
            <a:ext cx="7245924" cy="44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5638" y="6144714"/>
            <a:ext cx="1127761" cy="51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" y="5650933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Немножко терминологии:</a:t>
            </a:r>
          </a:p>
        </p:txBody>
      </p:sp>
      <p:pic>
        <p:nvPicPr>
          <p:cNvPr id="150" name="image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t="17379" b="173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8" name="Shape 148"/>
          <p:cNvSpPr>
            <a:spLocks noGrp="1"/>
          </p:cNvSpPr>
          <p:nvPr>
            <p:ph type="body" sz="half" idx="2"/>
          </p:nvPr>
        </p:nvSpPr>
        <p:spPr>
          <a:xfrm>
            <a:off x="839787" y="2508336"/>
            <a:ext cx="3932239" cy="3142597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dirty="0"/>
              <a:t>“a bogus story”</a:t>
            </a:r>
          </a:p>
          <a:p>
            <a:pPr>
              <a:defRPr sz="4000"/>
            </a:pPr>
            <a:r>
              <a:rPr dirty="0"/>
              <a:t>“a hoax story”</a:t>
            </a:r>
          </a:p>
          <a:p>
            <a:pPr>
              <a:defRPr sz="4000"/>
            </a:pPr>
            <a:r>
              <a:rPr dirty="0"/>
              <a:t>“a spoof story”</a:t>
            </a:r>
          </a:p>
          <a:p>
            <a:pPr>
              <a:defRPr sz="4000"/>
            </a:pPr>
            <a:r>
              <a:rPr dirty="0"/>
              <a:t>“a scoop”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" y="5650933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Taking “Fake News” to a New Level: Trump</a:t>
            </a:r>
            <a:br/>
            <a:r>
              <a:t>[Трамп: поднять фейки на новый уровень]</a:t>
            </a:r>
          </a:p>
        </p:txBody>
      </p:sp>
      <p:pic>
        <p:nvPicPr>
          <p:cNvPr id="153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690688"/>
            <a:ext cx="9177601" cy="46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96" y="5447732"/>
            <a:ext cx="1635408" cy="12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Russian Soft Power MBekerman</Template>
  <TotalTime>23</TotalTime>
  <Words>262</Words>
  <Application>Microsoft Office PowerPoint</Application>
  <PresentationFormat>Widescreen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Fake news = fake problem?</vt:lpstr>
      <vt:lpstr>Эксперты по фейковым новостям:</vt:lpstr>
      <vt:lpstr>Тим Бернерс-Ли:</vt:lpstr>
      <vt:lpstr>Мода на оружие борьбы с фейками</vt:lpstr>
      <vt:lpstr>Депутат Деймиен Колинс: «Угроза для демократии»</vt:lpstr>
      <vt:lpstr>Джими Гомез:</vt:lpstr>
      <vt:lpstr>Откуда взялись фейки?</vt:lpstr>
      <vt:lpstr>Немножко терминологии:</vt:lpstr>
      <vt:lpstr>Taking “Fake News” to a New Level: Trump [Трамп: поднять фейки на новый уровень]</vt:lpstr>
      <vt:lpstr> TRUMP: 'Russia is fake news' </vt:lpstr>
      <vt:lpstr>Что это – фейковая фейк новость?</vt:lpstr>
      <vt:lpstr>Правило зеркального отражения</vt:lpstr>
      <vt:lpstr>А что такое: фейк фейковая фейк ньюс?</vt:lpstr>
      <vt:lpstr>В чем дело?</vt:lpstr>
      <vt:lpstr>Truth is a negotiated process in journalism and it changes as our knowledge of the story and its context develops.</vt:lpstr>
      <vt:lpstr>Журналистику нельзя учить или совершенствовать через негативную дефиницию.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 = fake problem?</dc:title>
  <dc:creator>Marek Bekerman</dc:creator>
  <cp:lastModifiedBy>Marek Bekerman</cp:lastModifiedBy>
  <cp:revision>3</cp:revision>
  <dcterms:modified xsi:type="dcterms:W3CDTF">2017-04-24T06:04:52Z</dcterms:modified>
</cp:coreProperties>
</file>