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1C8-58BB-435D-90E9-00564FBFB55A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1CFA-9C94-4B1B-814F-C9511166551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99792" y="836712"/>
          <a:ext cx="38862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DLDrawObject Class" r:id="rId3" imgW="3886200" imgH="3819458" progId="MDLDrawOLE.MDLDrawObject.1">
                  <p:embed/>
                </p:oleObj>
              </mc:Choice>
              <mc:Fallback>
                <p:oleObj name="MDLDrawObject Class" r:id="rId3" imgW="3886200" imgH="3819458" progId="MDLDrawOLE.MDLDrawObjec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6712"/>
                        <a:ext cx="388620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3888" y="4725144"/>
            <a:ext cx="21146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CA4: 	R= -OH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CA4P:	R= -OPO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CA4F:	R= -F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912768" cy="45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941319" cy="43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4320480" cy="306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11760" y="5733256"/>
            <a:ext cx="468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Average laser power at sample (P,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462744" y="3666048"/>
            <a:ext cx="1634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Fluorescence </a:t>
            </a:r>
          </a:p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Intensity (F, AU)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838054" y="3358335"/>
            <a:ext cx="501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Fluorescence Intensity / Laser power (F/P)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8388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99792" y="5733256"/>
            <a:ext cx="4408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Average laser power at sample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90161" y="3246545"/>
            <a:ext cx="4355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% Conversion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GB" sz="2000" i="1" dirty="0" smtClean="0">
                <a:latin typeface="Arial" pitchFamily="34" charset="0"/>
                <a:cs typeface="Arial" pitchFamily="34" charset="0"/>
                <a:sym typeface="Symbol"/>
              </a:rPr>
              <a:t>E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in focal volume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763688" y="620688"/>
            <a:ext cx="9144000" cy="4562897"/>
            <a:chOff x="0" y="0"/>
            <a:chExt cx="9144000" cy="4562897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pic>
          <p:nvPicPr>
            <p:cNvPr id="3073" name="Picture 6" descr="CHO E-CA4 irradiat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76672"/>
              <a:ext cx="5581650" cy="408622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994434" y="10527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5108" y="10527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4991" y="836712"/>
            <a:ext cx="50974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      a                 b             c               d               e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  1.6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    3.1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   4.7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  6.3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   9.4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8" y="1772816"/>
            <a:ext cx="1061381" cy="30418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1,   0 </a:t>
            </a:r>
            <a:r>
              <a:rPr lang="en-GB" sz="1600" dirty="0" smtClean="0">
                <a:latin typeface="Arial" pitchFamily="34" charset="0"/>
                <a:cs typeface="Arial" pitchFamily="34" charset="0"/>
                <a:sym typeface="Symbol"/>
              </a:rPr>
              <a:t>M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2, 10 </a:t>
            </a:r>
            <a:r>
              <a:rPr lang="en-GB" sz="1600" dirty="0" smtClean="0">
                <a:latin typeface="Arial" pitchFamily="34" charset="0"/>
                <a:cs typeface="Arial" pitchFamily="34" charset="0"/>
                <a:sym typeface="Symbol"/>
              </a:rPr>
              <a:t>M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1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3, 25 </a:t>
            </a:r>
            <a:r>
              <a:rPr lang="en-GB" sz="1600" dirty="0" smtClean="0">
                <a:latin typeface="Arial" pitchFamily="34" charset="0"/>
                <a:cs typeface="Arial" pitchFamily="34" charset="0"/>
                <a:sym typeface="Symbol"/>
              </a:rPr>
              <a:t>M</a:t>
            </a:r>
          </a:p>
          <a:p>
            <a:pPr marL="342900" indent="-342900"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4, 50 </a:t>
            </a:r>
            <a:r>
              <a:rPr lang="en-GB" sz="1600" dirty="0" smtClean="0">
                <a:latin typeface="Arial" pitchFamily="34" charset="0"/>
                <a:cs typeface="Arial" pitchFamily="34" charset="0"/>
                <a:sym typeface="Symbol"/>
              </a:rPr>
              <a:t>M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1475656" y="1124744"/>
            <a:ext cx="1167414" cy="4154978"/>
            <a:chOff x="1460370" y="1052736"/>
            <a:chExt cx="1167414" cy="4154978"/>
          </a:xfrm>
        </p:grpSpPr>
        <p:pic>
          <p:nvPicPr>
            <p:cNvPr id="16" name="Picture 15" descr="E:\New Folder\CHO Z-CA4F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18" b="16657"/>
            <a:stretch>
              <a:fillRect/>
            </a:stretch>
          </p:blipFill>
          <p:spPr bwMode="auto">
            <a:xfrm>
              <a:off x="1475656" y="1052736"/>
              <a:ext cx="1102556" cy="1080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E:\New Folder\CHO Z-CA4F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4289" b="11101"/>
            <a:stretch>
              <a:fillRect/>
            </a:stretch>
          </p:blipFill>
          <p:spPr bwMode="auto">
            <a:xfrm>
              <a:off x="1460370" y="2420888"/>
              <a:ext cx="1167414" cy="1152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E:\New Folder\CHO Z-CA4F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11" b="16657"/>
            <a:stretch>
              <a:fillRect/>
            </a:stretch>
          </p:blipFill>
          <p:spPr bwMode="auto">
            <a:xfrm>
              <a:off x="1475656" y="3861048"/>
              <a:ext cx="1102875" cy="1080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691680" y="2060848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0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  <a:sym typeface="Symbol"/>
                </a:rPr>
                <a:t>M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91680" y="3450486"/>
              <a:ext cx="8178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0.1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  <a:sym typeface="Symbol"/>
                </a:rPr>
                <a:t>M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1680" y="4869160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  <a:sym typeface="Symbol"/>
                </a:rPr>
                <a:t>M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79912" y="1052736"/>
            <a:ext cx="1440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779912" y="4653136"/>
            <a:ext cx="1440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91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MDLDrawObject Class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</dc:creator>
  <cp:lastModifiedBy>IT Services</cp:lastModifiedBy>
  <cp:revision>13</cp:revision>
  <dcterms:created xsi:type="dcterms:W3CDTF">2014-05-11T15:41:02Z</dcterms:created>
  <dcterms:modified xsi:type="dcterms:W3CDTF">2014-10-28T10:21:37Z</dcterms:modified>
</cp:coreProperties>
</file>