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275" r:id="rId3"/>
    <p:sldId id="274" r:id="rId4"/>
    <p:sldId id="260" r:id="rId5"/>
    <p:sldId id="271" r:id="rId6"/>
    <p:sldId id="272" r:id="rId7"/>
    <p:sldId id="264" r:id="rId8"/>
    <p:sldId id="273" r:id="rId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 snapToGrid="0">
      <p:cViewPr>
        <p:scale>
          <a:sx n="140" d="100"/>
          <a:sy n="140" d="100"/>
        </p:scale>
        <p:origin x="924" y="10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23177-177B-4A10-B9BC-32646A3CEE34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033BF-9C48-4F17-A5CB-253591947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0A8C6-8FD0-400C-ADFC-8F85143FF6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4E43E-CE43-4184-BABB-4B46766C66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52D1B-FB3F-44AC-938A-ED6D9B933C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FE546-5FF6-43D9-9266-762BD012DE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742FD-C348-4850-83BF-51CFFE2B06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22B8C-2C92-4CDA-95C3-2EF744A2BE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BF23C-2838-4C06-A674-9B143608E5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06884-E9ED-443A-B79C-02D0ECAC7F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C8C2E-BF14-4AC2-938C-DC13E30B79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2413D-029C-46EE-AC01-0EAF24B98E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47248-2ABD-4BFE-B064-37121CF30F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E72100E-ACD7-46B2-A28C-172779D02C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60717" y="237506"/>
            <a:ext cx="16129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FIGURE 1</a:t>
            </a:r>
          </a:p>
          <a:p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957" y="2475185"/>
            <a:ext cx="6365836" cy="160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77141" y="566689"/>
            <a:ext cx="8756333" cy="6022381"/>
            <a:chOff x="177141" y="566689"/>
            <a:chExt cx="8756333" cy="6022381"/>
          </a:xfrm>
        </p:grpSpPr>
        <p:grpSp>
          <p:nvGrpSpPr>
            <p:cNvPr id="9" name="Group 8"/>
            <p:cNvGrpSpPr/>
            <p:nvPr/>
          </p:nvGrpSpPr>
          <p:grpSpPr>
            <a:xfrm>
              <a:off x="177141" y="566689"/>
              <a:ext cx="8756333" cy="6022381"/>
              <a:chOff x="177141" y="566689"/>
              <a:chExt cx="8756333" cy="6022381"/>
            </a:xfrm>
          </p:grpSpPr>
          <p:pic>
            <p:nvPicPr>
              <p:cNvPr id="29699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01101" y="566689"/>
                <a:ext cx="8196047" cy="5676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1272899" y="1567339"/>
                <a:ext cx="27238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540    580    620   660   700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rot="16200000">
                <a:off x="-1166656" y="3649528"/>
                <a:ext cx="31492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Normalised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Absorbance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16200000">
                <a:off x="6856752" y="3417419"/>
                <a:ext cx="338400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2-Photon cross section (</a:t>
                </a:r>
                <a:r>
                  <a:rPr lang="en-US" sz="2200" dirty="0" smtClean="0">
                    <a:latin typeface="Symbol" pitchFamily="18" charset="2"/>
                    <a:cs typeface="Times New Roman" pitchFamily="18" charset="0"/>
                  </a:rPr>
                  <a:t>s</a:t>
                </a:r>
                <a:r>
                  <a:rPr lang="en-US" sz="22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algn="ctr"/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GM units</a:t>
                </a:r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183197" y="6158183"/>
                <a:ext cx="214501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Wavelength (nm)</a:t>
                </a:r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538242" y="2128342"/>
              <a:ext cx="3076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Times New Roman" pitchFamily="18" charset="0"/>
                  <a:cs typeface="Times New Roman" pitchFamily="18" charset="0"/>
                </a:rPr>
                <a:t>Absorption          Fluorescence</a:t>
              </a:r>
              <a:endParaRPr lang="en-GB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191493" y="542555"/>
            <a:ext cx="1850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FIGURE 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728" y="636759"/>
            <a:ext cx="8261131" cy="5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3289" y="2867025"/>
            <a:ext cx="3328986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021927" y="2106010"/>
            <a:ext cx="12477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52775" y="3790950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Symbol" pitchFamily="18" charset="2"/>
                <a:cs typeface="Times New Roman" pitchFamily="18" charset="0"/>
              </a:rPr>
              <a:t>t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, ns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29300" y="38100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Symbol" pitchFamily="18" charset="2"/>
                <a:cs typeface="Times New Roman" pitchFamily="18" charset="0"/>
              </a:rPr>
              <a:t>f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79997" y="4798002"/>
            <a:ext cx="1710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Log(viscosity) 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mPa.s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1575" y="3838575"/>
            <a:ext cx="849913" cy="692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200" dirty="0" smtClean="0">
                <a:latin typeface="Symbol" pitchFamily="18" charset="2"/>
              </a:rPr>
              <a:t>t, </a:t>
            </a:r>
            <a:r>
              <a:rPr lang="en-GB" sz="12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-CA4</a:t>
            </a:r>
          </a:p>
          <a:p>
            <a:pPr>
              <a:lnSpc>
                <a:spcPts val="1600"/>
              </a:lnSpc>
            </a:pPr>
            <a:r>
              <a:rPr lang="en-GB" sz="1200" dirty="0" smtClean="0">
                <a:latin typeface="Symbol" pitchFamily="18" charset="2"/>
              </a:rPr>
              <a:t>t, </a:t>
            </a:r>
            <a:r>
              <a:rPr lang="en-GB" sz="12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-CA4F</a:t>
            </a:r>
          </a:p>
          <a:p>
            <a:pPr>
              <a:lnSpc>
                <a:spcPts val="1600"/>
              </a:lnSpc>
            </a:pPr>
            <a:r>
              <a:rPr lang="en-GB" sz="1200" dirty="0" smtClean="0">
                <a:latin typeface="Symbol" pitchFamily="18" charset="2"/>
              </a:rPr>
              <a:t>f</a:t>
            </a:r>
            <a:r>
              <a:rPr lang="en-GB" sz="1200" dirty="0" smtClean="0"/>
              <a:t>, </a:t>
            </a:r>
            <a:r>
              <a:rPr lang="en-GB" sz="12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-CA4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5369" y="0"/>
            <a:ext cx="1850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FIGURE 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201881"/>
            <a:ext cx="8842375" cy="4174857"/>
            <a:chOff x="0" y="201881"/>
            <a:chExt cx="8842375" cy="417485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17625"/>
              <a:ext cx="6229350" cy="303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47" name="Group 9"/>
            <p:cNvGrpSpPr>
              <a:grpSpLocks/>
            </p:cNvGrpSpPr>
            <p:nvPr/>
          </p:nvGrpSpPr>
          <p:grpSpPr bwMode="auto">
            <a:xfrm>
              <a:off x="5773738" y="1449388"/>
              <a:ext cx="3068637" cy="2927350"/>
              <a:chOff x="5774420" y="1449252"/>
              <a:chExt cx="3068743" cy="2926896"/>
            </a:xfrm>
          </p:grpSpPr>
          <p:grpSp>
            <p:nvGrpSpPr>
              <p:cNvPr id="6148" name="Group 8"/>
              <p:cNvGrpSpPr>
                <a:grpSpLocks/>
              </p:cNvGrpSpPr>
              <p:nvPr/>
            </p:nvGrpSpPr>
            <p:grpSpPr bwMode="auto">
              <a:xfrm>
                <a:off x="5774420" y="1449252"/>
                <a:ext cx="3068743" cy="2926896"/>
                <a:chOff x="5774420" y="1494972"/>
                <a:chExt cx="3068743" cy="2926896"/>
              </a:xfrm>
            </p:grpSpPr>
            <p:grpSp>
              <p:nvGrpSpPr>
                <p:cNvPr id="6150" name="Group 5"/>
                <p:cNvGrpSpPr>
                  <a:grpSpLocks/>
                </p:cNvGrpSpPr>
                <p:nvPr/>
              </p:nvGrpSpPr>
              <p:grpSpPr bwMode="auto">
                <a:xfrm>
                  <a:off x="5774420" y="1494972"/>
                  <a:ext cx="3068743" cy="2926896"/>
                  <a:chOff x="5774420" y="1494972"/>
                  <a:chExt cx="3068743" cy="2926896"/>
                </a:xfrm>
              </p:grpSpPr>
              <p:pic>
                <p:nvPicPr>
                  <p:cNvPr id="6152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r="29185"/>
                  <a:stretch>
                    <a:fillRect/>
                  </a:stretch>
                </p:blipFill>
                <p:spPr bwMode="auto">
                  <a:xfrm>
                    <a:off x="5774420" y="1494972"/>
                    <a:ext cx="3068743" cy="29268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" name="Freeform 4"/>
                  <p:cNvSpPr/>
                  <p:nvPr/>
                </p:nvSpPr>
                <p:spPr>
                  <a:xfrm>
                    <a:off x="6342765" y="2223521"/>
                    <a:ext cx="2068583" cy="1233297"/>
                  </a:xfrm>
                  <a:custGeom>
                    <a:avLst/>
                    <a:gdLst>
                      <a:gd name="connsiteX0" fmla="*/ 0 w 2068412"/>
                      <a:gd name="connsiteY0" fmla="*/ 1233295 h 1233295"/>
                      <a:gd name="connsiteX1" fmla="*/ 301276 w 2068412"/>
                      <a:gd name="connsiteY1" fmla="*/ 1016588 h 1233295"/>
                      <a:gd name="connsiteX2" fmla="*/ 623695 w 2068412"/>
                      <a:gd name="connsiteY2" fmla="*/ 799880 h 1233295"/>
                      <a:gd name="connsiteX3" fmla="*/ 924971 w 2068412"/>
                      <a:gd name="connsiteY3" fmla="*/ 609600 h 1233295"/>
                      <a:gd name="connsiteX4" fmla="*/ 1347815 w 2068412"/>
                      <a:gd name="connsiteY4" fmla="*/ 350608 h 1233295"/>
                      <a:gd name="connsiteX5" fmla="*/ 1749517 w 2068412"/>
                      <a:gd name="connsiteY5" fmla="*/ 102188 h 1233295"/>
                      <a:gd name="connsiteX6" fmla="*/ 1892227 w 2068412"/>
                      <a:gd name="connsiteY6" fmla="*/ 12333 h 1233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68412" h="1233295">
                        <a:moveTo>
                          <a:pt x="0" y="1233295"/>
                        </a:moveTo>
                        <a:cubicBezTo>
                          <a:pt x="98663" y="1161059"/>
                          <a:pt x="197327" y="1088824"/>
                          <a:pt x="301276" y="1016588"/>
                        </a:cubicBezTo>
                        <a:cubicBezTo>
                          <a:pt x="405225" y="944352"/>
                          <a:pt x="519746" y="867711"/>
                          <a:pt x="623695" y="799880"/>
                        </a:cubicBezTo>
                        <a:cubicBezTo>
                          <a:pt x="727644" y="732049"/>
                          <a:pt x="924971" y="609600"/>
                          <a:pt x="924971" y="609600"/>
                        </a:cubicBezTo>
                        <a:lnTo>
                          <a:pt x="1347815" y="350608"/>
                        </a:lnTo>
                        <a:lnTo>
                          <a:pt x="1749517" y="102188"/>
                        </a:lnTo>
                        <a:cubicBezTo>
                          <a:pt x="1840252" y="45809"/>
                          <a:pt x="2068412" y="0"/>
                          <a:pt x="1892227" y="12333"/>
                        </a:cubicBezTo>
                      </a:path>
                    </a:pathLst>
                  </a:cu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</p:grpSp>
            <p:sp>
              <p:nvSpPr>
                <p:cNvPr id="7" name="Freeform 6"/>
                <p:cNvSpPr/>
                <p:nvPr/>
              </p:nvSpPr>
              <p:spPr>
                <a:xfrm>
                  <a:off x="6347527" y="1717188"/>
                  <a:ext cx="1887603" cy="2045970"/>
                </a:xfrm>
                <a:custGeom>
                  <a:avLst/>
                  <a:gdLst>
                    <a:gd name="connsiteX0" fmla="*/ 0 w 1886941"/>
                    <a:gd name="connsiteY0" fmla="*/ 2045508 h 2045508"/>
                    <a:gd name="connsiteX1" fmla="*/ 137424 w 1886941"/>
                    <a:gd name="connsiteY1" fmla="*/ 1416528 h 2045508"/>
                    <a:gd name="connsiteX2" fmla="*/ 243135 w 1886941"/>
                    <a:gd name="connsiteY2" fmla="*/ 1046539 h 2045508"/>
                    <a:gd name="connsiteX3" fmla="*/ 401701 w 1886941"/>
                    <a:gd name="connsiteY3" fmla="*/ 819261 h 2045508"/>
                    <a:gd name="connsiteX4" fmla="*/ 650122 w 1886941"/>
                    <a:gd name="connsiteY4" fmla="*/ 613124 h 2045508"/>
                    <a:gd name="connsiteX5" fmla="*/ 1014825 w 1886941"/>
                    <a:gd name="connsiteY5" fmla="*/ 406988 h 2045508"/>
                    <a:gd name="connsiteX6" fmla="*/ 1347815 w 1886941"/>
                    <a:gd name="connsiteY6" fmla="*/ 237850 h 2045508"/>
                    <a:gd name="connsiteX7" fmla="*/ 1601521 w 1886941"/>
                    <a:gd name="connsiteY7" fmla="*/ 121568 h 2045508"/>
                    <a:gd name="connsiteX8" fmla="*/ 1886941 w 1886941"/>
                    <a:gd name="connsiteY8" fmla="*/ 0 h 2045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86941" h="2045508">
                      <a:moveTo>
                        <a:pt x="0" y="2045508"/>
                      </a:moveTo>
                      <a:cubicBezTo>
                        <a:pt x="48451" y="1814265"/>
                        <a:pt x="96902" y="1583023"/>
                        <a:pt x="137424" y="1416528"/>
                      </a:cubicBezTo>
                      <a:cubicBezTo>
                        <a:pt x="177946" y="1250033"/>
                        <a:pt x="199089" y="1146083"/>
                        <a:pt x="243135" y="1046539"/>
                      </a:cubicBezTo>
                      <a:cubicBezTo>
                        <a:pt x="287181" y="946995"/>
                        <a:pt x="333870" y="891497"/>
                        <a:pt x="401701" y="819261"/>
                      </a:cubicBezTo>
                      <a:cubicBezTo>
                        <a:pt x="469532" y="747025"/>
                        <a:pt x="547935" y="681836"/>
                        <a:pt x="650122" y="613124"/>
                      </a:cubicBezTo>
                      <a:cubicBezTo>
                        <a:pt x="752309" y="544412"/>
                        <a:pt x="898543" y="469534"/>
                        <a:pt x="1014825" y="406988"/>
                      </a:cubicBezTo>
                      <a:cubicBezTo>
                        <a:pt x="1131107" y="344442"/>
                        <a:pt x="1250032" y="285420"/>
                        <a:pt x="1347815" y="237850"/>
                      </a:cubicBezTo>
                      <a:cubicBezTo>
                        <a:pt x="1445598" y="190280"/>
                        <a:pt x="1511667" y="161210"/>
                        <a:pt x="1601521" y="121568"/>
                      </a:cubicBezTo>
                      <a:cubicBezTo>
                        <a:pt x="1691375" y="81926"/>
                        <a:pt x="1886941" y="0"/>
                        <a:pt x="1886941" y="0"/>
                      </a:cubicBezTo>
                    </a:path>
                  </a:pathLst>
                </a:cu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6149" name="TextBox 3"/>
              <p:cNvSpPr txBox="1">
                <a:spLocks noChangeArrowheads="1"/>
              </p:cNvSpPr>
              <p:nvPr/>
            </p:nvSpPr>
            <p:spPr bwMode="auto">
              <a:xfrm>
                <a:off x="7460343" y="3193144"/>
                <a:ext cx="351378" cy="369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/>
                  <a:t>C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838204" y="201881"/>
              <a:ext cx="18501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FIGURE 4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l="39163" t="7247" r="53099" b="56643"/>
          <a:stretch>
            <a:fillRect/>
          </a:stretch>
        </p:blipFill>
        <p:spPr bwMode="auto">
          <a:xfrm>
            <a:off x="4245182" y="3752850"/>
            <a:ext cx="951298" cy="166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olor Image of hela + ca4 100um in serum 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9704" y="1860220"/>
            <a:ext cx="1803501" cy="1803501"/>
          </a:xfrm>
          <a:prstGeom prst="rect">
            <a:avLst/>
          </a:prstGeom>
        </p:spPr>
      </p:pic>
      <p:pic>
        <p:nvPicPr>
          <p:cNvPr id="4" name="Picture 3" descr="Intensity Image of hela + ca4 100um in serum 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843961"/>
            <a:ext cx="1790603" cy="1790603"/>
          </a:xfrm>
          <a:prstGeom prst="rect">
            <a:avLst/>
          </a:prstGeom>
        </p:spPr>
      </p:pic>
      <p:pic>
        <p:nvPicPr>
          <p:cNvPr id="5" name="Picture 4" descr="HELA NILE RED 5.tif"/>
          <p:cNvPicPr>
            <a:picLocks noChangeAspect="1"/>
          </p:cNvPicPr>
          <p:nvPr/>
        </p:nvPicPr>
        <p:blipFill>
          <a:blip r:embed="rId5" cstate="print">
            <a:lum bright="43000" contrast="73000"/>
          </a:blip>
          <a:srcRect t="8486" r="29108" b="27695"/>
          <a:stretch>
            <a:fillRect/>
          </a:stretch>
        </p:blipFill>
        <p:spPr>
          <a:xfrm>
            <a:off x="2734363" y="1848347"/>
            <a:ext cx="1757547" cy="18153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94055" y="795894"/>
            <a:ext cx="2109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FIGURE 5A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6565" y="5458605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Fluorescence </a:t>
            </a:r>
          </a:p>
          <a:p>
            <a:pPr algn="ctr"/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lifetime (</a:t>
            </a:r>
            <a:r>
              <a:rPr lang="en-GB" sz="1200" dirty="0" err="1" smtClean="0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2475" y="1838325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GB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3200" y="18383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GB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38675" y="1857375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GB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95450" y="380047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GB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95825" y="3790950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en-GB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971675" y="3476625"/>
            <a:ext cx="471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olor Image of hela + ca4f 50um in serum 1 + nile red 9 overlay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5906" y="3760996"/>
            <a:ext cx="1822149" cy="1822149"/>
          </a:xfrm>
          <a:prstGeom prst="rect">
            <a:avLst/>
          </a:prstGeom>
        </p:spPr>
      </p:pic>
      <p:pic>
        <p:nvPicPr>
          <p:cNvPr id="2" name="Picture 1" descr="HELA NILE RED 9.tif"/>
          <p:cNvPicPr>
            <a:picLocks noChangeAspect="1"/>
          </p:cNvPicPr>
          <p:nvPr/>
        </p:nvPicPr>
        <p:blipFill>
          <a:blip r:embed="rId3" cstate="print"/>
          <a:srcRect l="10386" t="13503" r="22221" b="29040"/>
          <a:stretch>
            <a:fillRect/>
          </a:stretch>
        </p:blipFill>
        <p:spPr>
          <a:xfrm>
            <a:off x="2410691" y="1745673"/>
            <a:ext cx="1789200" cy="1781072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/>
          <a:srcRect l="38955" t="6897" r="53125" b="57112"/>
          <a:stretch>
            <a:fillRect/>
          </a:stretch>
        </p:blipFill>
        <p:spPr bwMode="auto">
          <a:xfrm>
            <a:off x="3746938" y="3676650"/>
            <a:ext cx="912829" cy="155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olor Image of hela + ca4f 50um in serum 1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62004" y="1735175"/>
            <a:ext cx="1789200" cy="1789200"/>
          </a:xfrm>
          <a:prstGeom prst="rect">
            <a:avLst/>
          </a:prstGeom>
        </p:spPr>
      </p:pic>
      <p:pic>
        <p:nvPicPr>
          <p:cNvPr id="5" name="Picture 4" descr="Intensity Image of hela + ca4f 50um in serum 1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1886" y="1729599"/>
            <a:ext cx="1789200" cy="178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8064" y="653143"/>
            <a:ext cx="2109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FIGURE 5B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2818" y="5206254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Fluorescence </a:t>
            </a:r>
          </a:p>
          <a:p>
            <a:pPr algn="ctr"/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lifetime (</a:t>
            </a:r>
            <a:r>
              <a:rPr lang="en-GB" sz="1200" dirty="0" err="1" smtClean="0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525" y="1724025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GB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00300" y="174307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GB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48175" y="1733550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GB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2575" y="37338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GB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90950" y="3724275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en-GB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581150" y="3381375"/>
            <a:ext cx="471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lor Image of cho+ ca4f 50um in serum 2#2 nile red 1 overaly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3652" y="3006350"/>
            <a:ext cx="1802132" cy="1802132"/>
          </a:xfrm>
          <a:prstGeom prst="rect">
            <a:avLst/>
          </a:prstGeom>
        </p:spPr>
      </p:pic>
      <p:pic>
        <p:nvPicPr>
          <p:cNvPr id="2" name="Picture 1" descr="Intensity Image of cho+ ca4f 50um in serum 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50" y="1057275"/>
            <a:ext cx="1789200" cy="1789200"/>
          </a:xfrm>
          <a:prstGeom prst="rect">
            <a:avLst/>
          </a:prstGeom>
        </p:spPr>
      </p:pic>
      <p:pic>
        <p:nvPicPr>
          <p:cNvPr id="3" name="Picture 2" descr="CHO NILE RED 1.tif"/>
          <p:cNvPicPr>
            <a:picLocks noChangeAspect="1"/>
          </p:cNvPicPr>
          <p:nvPr/>
        </p:nvPicPr>
        <p:blipFill>
          <a:blip r:embed="rId4" cstate="print"/>
          <a:srcRect l="3372" t="11524" r="19076" b="30855"/>
          <a:stretch>
            <a:fillRect/>
          </a:stretch>
        </p:blipFill>
        <p:spPr>
          <a:xfrm>
            <a:off x="2659455" y="1066800"/>
            <a:ext cx="1798245" cy="1779674"/>
          </a:xfrm>
          <a:prstGeom prst="rect">
            <a:avLst/>
          </a:prstGeom>
        </p:spPr>
      </p:pic>
      <p:pic>
        <p:nvPicPr>
          <p:cNvPr id="7" name="Picture 6" descr="Color Image of cho+ ca4f 50um in serum 2#2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22523" y="1076325"/>
            <a:ext cx="1789200" cy="1789200"/>
          </a:xfrm>
          <a:prstGeom prst="rect">
            <a:avLst/>
          </a:prstGeom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print"/>
          <a:srcRect l="38964" t="7239" r="52669" b="56875"/>
          <a:stretch>
            <a:fillRect/>
          </a:stretch>
        </p:blipFill>
        <p:spPr bwMode="auto">
          <a:xfrm>
            <a:off x="3899816" y="2991701"/>
            <a:ext cx="967459" cy="155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3859751" y="4546060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Fluorescence </a:t>
            </a:r>
          </a:p>
          <a:p>
            <a:pPr algn="ctr"/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lifetime (</a:t>
            </a:r>
            <a:r>
              <a:rPr lang="en-GB" sz="1200" dirty="0" err="1" smtClean="0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02577" y="6858000"/>
            <a:ext cx="7279574" cy="682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2587845" y="286245"/>
            <a:ext cx="2109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FIGURE 5C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1050" y="1057275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GB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7475" y="105727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GB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14850" y="1066800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GB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09750" y="296227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GB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2400" y="3019425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en-GB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981200" y="2676525"/>
            <a:ext cx="471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41194" y="0"/>
            <a:ext cx="4221281" cy="4097410"/>
            <a:chOff x="341194" y="0"/>
            <a:chExt cx="4221281" cy="4097410"/>
          </a:xfrm>
        </p:grpSpPr>
        <p:grpSp>
          <p:nvGrpSpPr>
            <p:cNvPr id="15" name="Group 14"/>
            <p:cNvGrpSpPr/>
            <p:nvPr/>
          </p:nvGrpSpPr>
          <p:grpSpPr>
            <a:xfrm>
              <a:off x="341194" y="0"/>
              <a:ext cx="4221281" cy="3876675"/>
              <a:chOff x="341194" y="0"/>
              <a:chExt cx="4221281" cy="3876675"/>
            </a:xfrm>
          </p:grpSpPr>
          <p:pic>
            <p:nvPicPr>
              <p:cNvPr id="28678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0037" r="14975"/>
              <a:stretch>
                <a:fillRect/>
              </a:stretch>
            </p:blipFill>
            <p:spPr bwMode="auto">
              <a:xfrm>
                <a:off x="341194" y="0"/>
                <a:ext cx="4221281" cy="3876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543050" y="609600"/>
                <a:ext cx="5180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GB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 rot="4222936">
              <a:off x="-148906" y="2491821"/>
              <a:ext cx="256484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…</a:t>
              </a:r>
            </a:p>
            <a:p>
              <a:r>
                <a:rPr lang="en-GB" dirty="0" smtClean="0">
                  <a:solidFill>
                    <a:schemeClr val="bg1"/>
                  </a:solidFill>
                </a:rPr>
                <a:t>.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20496817">
              <a:off x="1775173" y="3122354"/>
              <a:ext cx="219054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…</a:t>
              </a:r>
            </a:p>
            <a:p>
              <a:r>
                <a:rPr lang="en-GB" dirty="0" smtClean="0">
                  <a:solidFill>
                    <a:schemeClr val="bg1"/>
                  </a:solidFill>
                </a:rPr>
                <a:t>.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91801" y="0"/>
            <a:ext cx="3580674" cy="4049786"/>
            <a:chOff x="5058501" y="133350"/>
            <a:chExt cx="3580674" cy="4049786"/>
          </a:xfrm>
        </p:grpSpPr>
        <p:pic>
          <p:nvPicPr>
            <p:cNvPr id="2867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13738" r="25204"/>
            <a:stretch>
              <a:fillRect/>
            </a:stretch>
          </p:blipFill>
          <p:spPr bwMode="auto">
            <a:xfrm>
              <a:off x="5210175" y="133350"/>
              <a:ext cx="3429000" cy="3692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 rot="20496817">
              <a:off x="5723819" y="3200984"/>
              <a:ext cx="235632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…</a:t>
              </a:r>
            </a:p>
            <a:p>
              <a:r>
                <a:rPr lang="en-GB" dirty="0" smtClean="0">
                  <a:solidFill>
                    <a:schemeClr val="bg1"/>
                  </a:solidFill>
                </a:rPr>
                <a:t>.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4191820">
              <a:off x="4099243" y="2577547"/>
              <a:ext cx="2564847" cy="646331"/>
            </a:xfrm>
            <a:prstGeom prst="rect">
              <a:avLst/>
            </a:prstGeom>
            <a:solidFill>
              <a:schemeClr val="bg1"/>
            </a:solidFill>
            <a:scene3d>
              <a:camera prst="orthographicFront">
                <a:rot lat="1080000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…</a:t>
              </a:r>
            </a:p>
            <a:p>
              <a:r>
                <a:rPr lang="en-GB" dirty="0" smtClean="0">
                  <a:solidFill>
                    <a:schemeClr val="bg1"/>
                  </a:solidFill>
                </a:rPr>
                <a:t>.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43525" y="762000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GB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55845" y="2954915"/>
            <a:ext cx="5445455" cy="3725666"/>
            <a:chOff x="1555845" y="2954915"/>
            <a:chExt cx="5445455" cy="3725666"/>
          </a:xfrm>
        </p:grpSpPr>
        <p:pic>
          <p:nvPicPr>
            <p:cNvPr id="28682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1411" y="2954915"/>
              <a:ext cx="5399889" cy="3725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2729553" y="3747555"/>
              <a:ext cx="6159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GB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2220000">
              <a:off x="1555845" y="5723203"/>
              <a:ext cx="230647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……</a:t>
              </a:r>
            </a:p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9920000">
              <a:off x="3384588" y="5970671"/>
              <a:ext cx="210724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……</a:t>
              </a:r>
            </a:p>
            <a:p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403100" y="5441569"/>
            <a:ext cx="1850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FIGURE 6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2846</TotalTime>
  <Words>99</Words>
  <Application>Microsoft Office PowerPoint</Application>
  <PresentationFormat>On-screen Show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UoS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</dc:creator>
  <cp:lastModifiedBy>Information Services Division</cp:lastModifiedBy>
  <cp:revision>151</cp:revision>
  <dcterms:created xsi:type="dcterms:W3CDTF">2010-12-29T11:19:08Z</dcterms:created>
  <dcterms:modified xsi:type="dcterms:W3CDTF">2011-09-19T15:19:48Z</dcterms:modified>
</cp:coreProperties>
</file>