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88" r:id="rId4"/>
  </p:sldMasterIdLst>
  <p:notesMasterIdLst>
    <p:notesMasterId r:id="rId6"/>
  </p:notesMasterIdLst>
  <p:sldIdLst>
    <p:sldId id="256" r:id="rId5"/>
  </p:sldIdLst>
  <p:sldSz cx="21383625" cy="302752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430" userDrawn="1">
          <p15:clr>
            <a:srgbClr val="A4A3A4"/>
          </p15:clr>
        </p15:guide>
        <p15:guide id="2" pos="66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MC" initials="AMC"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0C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46D950-0CA9-4609-8FC6-288DAFFEF3DB}" v="13" dt="2019-09-26T12:30:45.6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987" autoAdjust="0"/>
    <p:restoredTop sz="94249" autoAdjust="0"/>
  </p:normalViewPr>
  <p:slideViewPr>
    <p:cSldViewPr snapToGrid="0">
      <p:cViewPr varScale="1">
        <p:scale>
          <a:sx n="16" d="100"/>
          <a:sy n="16" d="100"/>
        </p:scale>
        <p:origin x="2724" y="126"/>
      </p:cViewPr>
      <p:guideLst>
        <p:guide orient="horz" pos="4430"/>
        <p:guide pos="66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commentAuthors" Target="commentAuthor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A6E9E6-D6B8-44A1-A02D-7F5CCCF1C6ED}" type="doc">
      <dgm:prSet loTypeId="urn:microsoft.com/office/officeart/2005/8/layout/radial5" loCatId="relationship" qsTypeId="urn:microsoft.com/office/officeart/2005/8/quickstyle/simple2" qsCatId="simple" csTypeId="urn:microsoft.com/office/officeart/2005/8/colors/colorful2" csCatId="colorful" phldr="1"/>
      <dgm:spPr/>
      <dgm:t>
        <a:bodyPr/>
        <a:lstStyle/>
        <a:p>
          <a:endParaRPr lang="en-GB"/>
        </a:p>
      </dgm:t>
    </dgm:pt>
    <dgm:pt modelId="{CC65DF7D-1F46-4012-B30C-20FDD945F228}">
      <dgm:prSet phldrT="[Text]"/>
      <dgm:spPr>
        <a:xfrm>
          <a:off x="2322611" y="1179611"/>
          <a:ext cx="841176" cy="841176"/>
        </a:xfrm>
      </dgm:spPr>
      <dgm:t>
        <a:bodyPr/>
        <a:lstStyle/>
        <a:p>
          <a:r>
            <a:rPr lang="en-GB" dirty="0">
              <a:latin typeface="Calibri"/>
              <a:ea typeface="+mn-ea"/>
              <a:cs typeface="+mn-cs"/>
            </a:rPr>
            <a:t>MSK Pain – </a:t>
          </a:r>
          <a:r>
            <a:rPr lang="en-GB" i="1" dirty="0">
              <a:latin typeface="Calibri"/>
              <a:ea typeface="+mn-ea"/>
              <a:cs typeface="+mn-cs"/>
            </a:rPr>
            <a:t>different parts of the body</a:t>
          </a:r>
          <a:endParaRPr lang="en-GB"/>
        </a:p>
      </dgm:t>
    </dgm:pt>
    <dgm:pt modelId="{0018B2F0-0A82-4E2C-A4B3-CAD4CCF99722}" type="parTrans" cxnId="{80593BD9-24B0-4903-A336-6C60E5057FD5}">
      <dgm:prSet/>
      <dgm:spPr/>
      <dgm:t>
        <a:bodyPr/>
        <a:lstStyle/>
        <a:p>
          <a:endParaRPr lang="en-GB"/>
        </a:p>
      </dgm:t>
    </dgm:pt>
    <dgm:pt modelId="{77915050-EC67-4A18-968D-BE0D0BF8C7C0}" type="sibTrans" cxnId="{80593BD9-24B0-4903-A336-6C60E5057FD5}">
      <dgm:prSet/>
      <dgm:spPr/>
      <dgm:t>
        <a:bodyPr/>
        <a:lstStyle/>
        <a:p>
          <a:endParaRPr lang="en-GB"/>
        </a:p>
      </dgm:t>
    </dgm:pt>
    <dgm:pt modelId="{C45C275E-5C3B-4839-9C0F-908933ACBBFB}">
      <dgm:prSet/>
      <dgm:spPr>
        <a:xfrm>
          <a:off x="2322611" y="1416"/>
          <a:ext cx="841176" cy="841176"/>
        </a:xfrm>
      </dgm:spPr>
      <dgm:t>
        <a:bodyPr/>
        <a:lstStyle/>
        <a:p>
          <a:r>
            <a:rPr lang="en-GB" dirty="0">
              <a:latin typeface="Calibri"/>
              <a:ea typeface="+mn-ea"/>
              <a:cs typeface="+mn-cs"/>
            </a:rPr>
            <a:t>Time spent on the device</a:t>
          </a:r>
        </a:p>
      </dgm:t>
    </dgm:pt>
    <dgm:pt modelId="{B79C33EB-8A29-4F25-A0FC-9FD474F8B313}" type="parTrans" cxnId="{DE6B0EE5-0431-437E-998D-733A8175456D}">
      <dgm:prSet/>
      <dgm:spPr/>
      <dgm:t>
        <a:bodyPr/>
        <a:lstStyle/>
        <a:p>
          <a:endParaRPr lang="en-GB"/>
        </a:p>
      </dgm:t>
    </dgm:pt>
    <dgm:pt modelId="{D90FE78F-C905-477A-B9EB-255037370121}" type="sibTrans" cxnId="{DE6B0EE5-0431-437E-998D-733A8175456D}">
      <dgm:prSet/>
      <dgm:spPr/>
      <dgm:t>
        <a:bodyPr/>
        <a:lstStyle/>
        <a:p>
          <a:endParaRPr lang="en-GB"/>
        </a:p>
      </dgm:t>
    </dgm:pt>
    <dgm:pt modelId="{7AF3EFEB-BA19-4A0C-9D3C-7CFF88A9DBCD}">
      <dgm:prSet phldrT="[Text]"/>
      <dgm:spPr>
        <a:xfrm>
          <a:off x="3500807" y="1179611"/>
          <a:ext cx="841176" cy="841176"/>
        </a:xfrm>
      </dgm:spPr>
      <dgm:t>
        <a:bodyPr/>
        <a:lstStyle/>
        <a:p>
          <a:r>
            <a:rPr lang="en-GB" dirty="0">
              <a:latin typeface="Calibri"/>
              <a:ea typeface="+mn-ea"/>
              <a:cs typeface="+mn-cs"/>
            </a:rPr>
            <a:t>Position on the device</a:t>
          </a:r>
        </a:p>
      </dgm:t>
    </dgm:pt>
    <dgm:pt modelId="{E49B3464-B250-4482-BC32-8E48B3A73359}" type="parTrans" cxnId="{18FE4B52-0D49-46A4-B3D0-AAFC068459C2}">
      <dgm:prSet/>
      <dgm:spPr/>
      <dgm:t>
        <a:bodyPr/>
        <a:lstStyle/>
        <a:p>
          <a:endParaRPr lang="en-GB"/>
        </a:p>
      </dgm:t>
    </dgm:pt>
    <dgm:pt modelId="{2F89EFE3-4C60-428D-A4AF-FCAE8BF0856A}" type="sibTrans" cxnId="{18FE4B52-0D49-46A4-B3D0-AAFC068459C2}">
      <dgm:prSet/>
      <dgm:spPr/>
      <dgm:t>
        <a:bodyPr/>
        <a:lstStyle/>
        <a:p>
          <a:endParaRPr lang="en-GB"/>
        </a:p>
      </dgm:t>
    </dgm:pt>
    <dgm:pt modelId="{727F5D01-0EB4-429D-8A27-A02FB6DAC114}">
      <dgm:prSet phldrT="[Text]"/>
      <dgm:spPr>
        <a:xfrm>
          <a:off x="2322611" y="2357807"/>
          <a:ext cx="841176" cy="841176"/>
        </a:xfrm>
      </dgm:spPr>
      <dgm:t>
        <a:bodyPr/>
        <a:lstStyle/>
        <a:p>
          <a:r>
            <a:rPr lang="en-GB" dirty="0">
              <a:latin typeface="Calibri"/>
              <a:ea typeface="+mn-ea"/>
              <a:cs typeface="+mn-cs"/>
            </a:rPr>
            <a:t>What device they are using</a:t>
          </a:r>
        </a:p>
      </dgm:t>
    </dgm:pt>
    <dgm:pt modelId="{E29A40EE-9FE4-43B6-9DF8-598FEB133670}" type="parTrans" cxnId="{DD184F8D-13B5-4931-B614-6806405C58EA}">
      <dgm:prSet/>
      <dgm:spPr/>
      <dgm:t>
        <a:bodyPr/>
        <a:lstStyle/>
        <a:p>
          <a:endParaRPr lang="en-GB"/>
        </a:p>
      </dgm:t>
    </dgm:pt>
    <dgm:pt modelId="{8F324415-B424-46D2-B15A-CE2A3B935AD4}" type="sibTrans" cxnId="{DD184F8D-13B5-4931-B614-6806405C58EA}">
      <dgm:prSet/>
      <dgm:spPr/>
      <dgm:t>
        <a:bodyPr/>
        <a:lstStyle/>
        <a:p>
          <a:endParaRPr lang="en-GB"/>
        </a:p>
      </dgm:t>
    </dgm:pt>
    <dgm:pt modelId="{C889C13B-055B-45E9-B065-6946C40456E6}">
      <dgm:prSet/>
      <dgm:spPr>
        <a:xfrm>
          <a:off x="1144416" y="1179611"/>
          <a:ext cx="841176" cy="841176"/>
        </a:xfrm>
      </dgm:spPr>
      <dgm:t>
        <a:bodyPr/>
        <a:lstStyle/>
        <a:p>
          <a:r>
            <a:rPr lang="en-GB" dirty="0">
              <a:latin typeface="Calibri"/>
              <a:ea typeface="+mn-ea"/>
              <a:cs typeface="+mn-cs"/>
            </a:rPr>
            <a:t>What are they doing on the device</a:t>
          </a:r>
        </a:p>
      </dgm:t>
    </dgm:pt>
    <dgm:pt modelId="{07C12D38-4E4E-48BE-AC91-3CFECDB04F55}" type="parTrans" cxnId="{548D8D5C-E589-49C9-B117-5B830DF86545}">
      <dgm:prSet/>
      <dgm:spPr/>
      <dgm:t>
        <a:bodyPr/>
        <a:lstStyle/>
        <a:p>
          <a:endParaRPr lang="en-GB"/>
        </a:p>
      </dgm:t>
    </dgm:pt>
    <dgm:pt modelId="{7107329C-BC1F-487D-9861-ACD5FE30C8B7}" type="sibTrans" cxnId="{548D8D5C-E589-49C9-B117-5B830DF86545}">
      <dgm:prSet/>
      <dgm:spPr/>
      <dgm:t>
        <a:bodyPr/>
        <a:lstStyle/>
        <a:p>
          <a:endParaRPr lang="en-GB"/>
        </a:p>
      </dgm:t>
    </dgm:pt>
    <dgm:pt modelId="{0F8E6E5C-6287-4E89-AB96-D5F6BA129C5E}" type="pres">
      <dgm:prSet presAssocID="{F7A6E9E6-D6B8-44A1-A02D-7F5CCCF1C6ED}" presName="Name0" presStyleCnt="0">
        <dgm:presLayoutVars>
          <dgm:chMax val="1"/>
          <dgm:dir/>
          <dgm:animLvl val="ctr"/>
          <dgm:resizeHandles val="exact"/>
        </dgm:presLayoutVars>
      </dgm:prSet>
      <dgm:spPr/>
    </dgm:pt>
    <dgm:pt modelId="{9BF324F2-2F98-440E-ACB8-15BCE1285653}" type="pres">
      <dgm:prSet presAssocID="{CC65DF7D-1F46-4012-B30C-20FDD945F228}" presName="centerShape" presStyleLbl="node0" presStyleIdx="0" presStyleCnt="1"/>
      <dgm:spPr/>
    </dgm:pt>
    <dgm:pt modelId="{E907B17B-484C-4ACB-BC49-B01248B93471}" type="pres">
      <dgm:prSet presAssocID="{B79C33EB-8A29-4F25-A0FC-9FD474F8B313}" presName="parTrans" presStyleLbl="sibTrans2D1" presStyleIdx="0" presStyleCnt="4"/>
      <dgm:spPr/>
    </dgm:pt>
    <dgm:pt modelId="{FFC97870-591D-4CFF-A218-84387935F527}" type="pres">
      <dgm:prSet presAssocID="{B79C33EB-8A29-4F25-A0FC-9FD474F8B313}" presName="connectorText" presStyleLbl="sibTrans2D1" presStyleIdx="0" presStyleCnt="4"/>
      <dgm:spPr/>
    </dgm:pt>
    <dgm:pt modelId="{5E5E03AC-B101-465E-9588-06E91531745F}" type="pres">
      <dgm:prSet presAssocID="{C45C275E-5C3B-4839-9C0F-908933ACBBFB}" presName="node" presStyleLbl="node1" presStyleIdx="0" presStyleCnt="4">
        <dgm:presLayoutVars>
          <dgm:bulletEnabled val="1"/>
        </dgm:presLayoutVars>
      </dgm:prSet>
      <dgm:spPr/>
    </dgm:pt>
    <dgm:pt modelId="{8818165F-FCBA-4AF6-A489-D38BB55A1365}" type="pres">
      <dgm:prSet presAssocID="{E49B3464-B250-4482-BC32-8E48B3A73359}" presName="parTrans" presStyleLbl="sibTrans2D1" presStyleIdx="1" presStyleCnt="4"/>
      <dgm:spPr/>
    </dgm:pt>
    <dgm:pt modelId="{00A8AE10-97E3-44E7-BB4A-3FF4228813FA}" type="pres">
      <dgm:prSet presAssocID="{E49B3464-B250-4482-BC32-8E48B3A73359}" presName="connectorText" presStyleLbl="sibTrans2D1" presStyleIdx="1" presStyleCnt="4"/>
      <dgm:spPr/>
    </dgm:pt>
    <dgm:pt modelId="{DD0A7D81-C1C7-4D2A-A69E-27ADBAC296A3}" type="pres">
      <dgm:prSet presAssocID="{7AF3EFEB-BA19-4A0C-9D3C-7CFF88A9DBCD}" presName="node" presStyleLbl="node1" presStyleIdx="1" presStyleCnt="4">
        <dgm:presLayoutVars>
          <dgm:bulletEnabled val="1"/>
        </dgm:presLayoutVars>
      </dgm:prSet>
      <dgm:spPr/>
    </dgm:pt>
    <dgm:pt modelId="{B0A56F61-DF94-45AE-8BE3-6420C92B5363}" type="pres">
      <dgm:prSet presAssocID="{E29A40EE-9FE4-43B6-9DF8-598FEB133670}" presName="parTrans" presStyleLbl="sibTrans2D1" presStyleIdx="2" presStyleCnt="4"/>
      <dgm:spPr/>
    </dgm:pt>
    <dgm:pt modelId="{0E5EFB6F-0FED-4E4C-B601-99A6B3F7B25C}" type="pres">
      <dgm:prSet presAssocID="{E29A40EE-9FE4-43B6-9DF8-598FEB133670}" presName="connectorText" presStyleLbl="sibTrans2D1" presStyleIdx="2" presStyleCnt="4"/>
      <dgm:spPr/>
    </dgm:pt>
    <dgm:pt modelId="{A48C39EE-3123-490A-B80E-1EF37FDC4293}" type="pres">
      <dgm:prSet presAssocID="{727F5D01-0EB4-429D-8A27-A02FB6DAC114}" presName="node" presStyleLbl="node1" presStyleIdx="2" presStyleCnt="4">
        <dgm:presLayoutVars>
          <dgm:bulletEnabled val="1"/>
        </dgm:presLayoutVars>
      </dgm:prSet>
      <dgm:spPr/>
    </dgm:pt>
    <dgm:pt modelId="{2F02280D-432C-4756-985A-48F5CABFA2DC}" type="pres">
      <dgm:prSet presAssocID="{07C12D38-4E4E-48BE-AC91-3CFECDB04F55}" presName="parTrans" presStyleLbl="sibTrans2D1" presStyleIdx="3" presStyleCnt="4"/>
      <dgm:spPr/>
    </dgm:pt>
    <dgm:pt modelId="{9414AD24-256C-41E4-A4C5-7FD71395ADA1}" type="pres">
      <dgm:prSet presAssocID="{07C12D38-4E4E-48BE-AC91-3CFECDB04F55}" presName="connectorText" presStyleLbl="sibTrans2D1" presStyleIdx="3" presStyleCnt="4"/>
      <dgm:spPr/>
    </dgm:pt>
    <dgm:pt modelId="{3C947F59-B9ED-4147-B108-307C27B6A72B}" type="pres">
      <dgm:prSet presAssocID="{C889C13B-055B-45E9-B065-6946C40456E6}" presName="node" presStyleLbl="node1" presStyleIdx="3" presStyleCnt="4">
        <dgm:presLayoutVars>
          <dgm:bulletEnabled val="1"/>
        </dgm:presLayoutVars>
      </dgm:prSet>
      <dgm:spPr/>
    </dgm:pt>
  </dgm:ptLst>
  <dgm:cxnLst>
    <dgm:cxn modelId="{B8C6520E-78CE-4C9E-B17F-AAF8A85695C5}" type="presOf" srcId="{F7A6E9E6-D6B8-44A1-A02D-7F5CCCF1C6ED}" destId="{0F8E6E5C-6287-4E89-AB96-D5F6BA129C5E}" srcOrd="0" destOrd="0" presId="urn:microsoft.com/office/officeart/2005/8/layout/radial5"/>
    <dgm:cxn modelId="{A7DFEA1A-CBD2-4881-A26C-981B9A168145}" type="presOf" srcId="{E29A40EE-9FE4-43B6-9DF8-598FEB133670}" destId="{B0A56F61-DF94-45AE-8BE3-6420C92B5363}" srcOrd="0" destOrd="0" presId="urn:microsoft.com/office/officeart/2005/8/layout/radial5"/>
    <dgm:cxn modelId="{5C77EB1B-B474-4094-9DF4-5111B7DB0C7F}" type="presOf" srcId="{7AF3EFEB-BA19-4A0C-9D3C-7CFF88A9DBCD}" destId="{DD0A7D81-C1C7-4D2A-A69E-27ADBAC296A3}" srcOrd="0" destOrd="0" presId="urn:microsoft.com/office/officeart/2005/8/layout/radial5"/>
    <dgm:cxn modelId="{EB78F022-D8AB-4517-9935-B3CE5E6A3A0E}" type="presOf" srcId="{C45C275E-5C3B-4839-9C0F-908933ACBBFB}" destId="{5E5E03AC-B101-465E-9588-06E91531745F}" srcOrd="0" destOrd="0" presId="urn:microsoft.com/office/officeart/2005/8/layout/radial5"/>
    <dgm:cxn modelId="{B7F76F38-5A4B-4976-B3B6-E1BEA586CC8C}" type="presOf" srcId="{E49B3464-B250-4482-BC32-8E48B3A73359}" destId="{8818165F-FCBA-4AF6-A489-D38BB55A1365}" srcOrd="0" destOrd="0" presId="urn:microsoft.com/office/officeart/2005/8/layout/radial5"/>
    <dgm:cxn modelId="{548D8D5C-E589-49C9-B117-5B830DF86545}" srcId="{CC65DF7D-1F46-4012-B30C-20FDD945F228}" destId="{C889C13B-055B-45E9-B065-6946C40456E6}" srcOrd="3" destOrd="0" parTransId="{07C12D38-4E4E-48BE-AC91-3CFECDB04F55}" sibTransId="{7107329C-BC1F-487D-9861-ACD5FE30C8B7}"/>
    <dgm:cxn modelId="{7CAA8444-8E38-427C-955D-F30D4C7306B9}" type="presOf" srcId="{CC65DF7D-1F46-4012-B30C-20FDD945F228}" destId="{9BF324F2-2F98-440E-ACB8-15BCE1285653}" srcOrd="0" destOrd="0" presId="urn:microsoft.com/office/officeart/2005/8/layout/radial5"/>
    <dgm:cxn modelId="{2BA3B171-960C-4C8B-9875-FA5F946ADC3A}" type="presOf" srcId="{C889C13B-055B-45E9-B065-6946C40456E6}" destId="{3C947F59-B9ED-4147-B108-307C27B6A72B}" srcOrd="0" destOrd="0" presId="urn:microsoft.com/office/officeart/2005/8/layout/radial5"/>
    <dgm:cxn modelId="{7967E271-55C7-42E1-95EC-67F1A9A85B20}" type="presOf" srcId="{07C12D38-4E4E-48BE-AC91-3CFECDB04F55}" destId="{2F02280D-432C-4756-985A-48F5CABFA2DC}" srcOrd="0" destOrd="0" presId="urn:microsoft.com/office/officeart/2005/8/layout/radial5"/>
    <dgm:cxn modelId="{18FE4B52-0D49-46A4-B3D0-AAFC068459C2}" srcId="{CC65DF7D-1F46-4012-B30C-20FDD945F228}" destId="{7AF3EFEB-BA19-4A0C-9D3C-7CFF88A9DBCD}" srcOrd="1" destOrd="0" parTransId="{E49B3464-B250-4482-BC32-8E48B3A73359}" sibTransId="{2F89EFE3-4C60-428D-A4AF-FCAE8BF0856A}"/>
    <dgm:cxn modelId="{3AA02D54-3ABC-4959-ABFB-2367DA601156}" type="presOf" srcId="{E49B3464-B250-4482-BC32-8E48B3A73359}" destId="{00A8AE10-97E3-44E7-BB4A-3FF4228813FA}" srcOrd="1" destOrd="0" presId="urn:microsoft.com/office/officeart/2005/8/layout/radial5"/>
    <dgm:cxn modelId="{87C4B487-37FF-4B21-8F86-15629E65C96B}" type="presOf" srcId="{B79C33EB-8A29-4F25-A0FC-9FD474F8B313}" destId="{E907B17B-484C-4ACB-BC49-B01248B93471}" srcOrd="0" destOrd="0" presId="urn:microsoft.com/office/officeart/2005/8/layout/radial5"/>
    <dgm:cxn modelId="{DD184F8D-13B5-4931-B614-6806405C58EA}" srcId="{CC65DF7D-1F46-4012-B30C-20FDD945F228}" destId="{727F5D01-0EB4-429D-8A27-A02FB6DAC114}" srcOrd="2" destOrd="0" parTransId="{E29A40EE-9FE4-43B6-9DF8-598FEB133670}" sibTransId="{8F324415-B424-46D2-B15A-CE2A3B935AD4}"/>
    <dgm:cxn modelId="{B6623394-9B2C-4813-9967-C2011CA0006A}" type="presOf" srcId="{727F5D01-0EB4-429D-8A27-A02FB6DAC114}" destId="{A48C39EE-3123-490A-B80E-1EF37FDC4293}" srcOrd="0" destOrd="0" presId="urn:microsoft.com/office/officeart/2005/8/layout/radial5"/>
    <dgm:cxn modelId="{94504CAB-56EF-4723-89A1-FEF9117C92AC}" type="presOf" srcId="{E29A40EE-9FE4-43B6-9DF8-598FEB133670}" destId="{0E5EFB6F-0FED-4E4C-B601-99A6B3F7B25C}" srcOrd="1" destOrd="0" presId="urn:microsoft.com/office/officeart/2005/8/layout/radial5"/>
    <dgm:cxn modelId="{8A1B4AC1-EC53-4C9E-A334-69A4F84A47C7}" type="presOf" srcId="{B79C33EB-8A29-4F25-A0FC-9FD474F8B313}" destId="{FFC97870-591D-4CFF-A218-84387935F527}" srcOrd="1" destOrd="0" presId="urn:microsoft.com/office/officeart/2005/8/layout/radial5"/>
    <dgm:cxn modelId="{80593BD9-24B0-4903-A336-6C60E5057FD5}" srcId="{F7A6E9E6-D6B8-44A1-A02D-7F5CCCF1C6ED}" destId="{CC65DF7D-1F46-4012-B30C-20FDD945F228}" srcOrd="0" destOrd="0" parTransId="{0018B2F0-0A82-4E2C-A4B3-CAD4CCF99722}" sibTransId="{77915050-EC67-4A18-968D-BE0D0BF8C7C0}"/>
    <dgm:cxn modelId="{DE6B0EE5-0431-437E-998D-733A8175456D}" srcId="{CC65DF7D-1F46-4012-B30C-20FDD945F228}" destId="{C45C275E-5C3B-4839-9C0F-908933ACBBFB}" srcOrd="0" destOrd="0" parTransId="{B79C33EB-8A29-4F25-A0FC-9FD474F8B313}" sibTransId="{D90FE78F-C905-477A-B9EB-255037370121}"/>
    <dgm:cxn modelId="{1B16D1E9-2F41-40DE-9B1A-83FDC4B011DF}" type="presOf" srcId="{07C12D38-4E4E-48BE-AC91-3CFECDB04F55}" destId="{9414AD24-256C-41E4-A4C5-7FD71395ADA1}" srcOrd="1" destOrd="0" presId="urn:microsoft.com/office/officeart/2005/8/layout/radial5"/>
    <dgm:cxn modelId="{083162A6-761F-45B7-AFC4-123224BE885A}" type="presParOf" srcId="{0F8E6E5C-6287-4E89-AB96-D5F6BA129C5E}" destId="{9BF324F2-2F98-440E-ACB8-15BCE1285653}" srcOrd="0" destOrd="0" presId="urn:microsoft.com/office/officeart/2005/8/layout/radial5"/>
    <dgm:cxn modelId="{09BE9C2B-88E5-4C1F-8EE1-302E28447E29}" type="presParOf" srcId="{0F8E6E5C-6287-4E89-AB96-D5F6BA129C5E}" destId="{E907B17B-484C-4ACB-BC49-B01248B93471}" srcOrd="1" destOrd="0" presId="urn:microsoft.com/office/officeart/2005/8/layout/radial5"/>
    <dgm:cxn modelId="{E9A988FF-387E-4CD8-947C-2766ACC69482}" type="presParOf" srcId="{E907B17B-484C-4ACB-BC49-B01248B93471}" destId="{FFC97870-591D-4CFF-A218-84387935F527}" srcOrd="0" destOrd="0" presId="urn:microsoft.com/office/officeart/2005/8/layout/radial5"/>
    <dgm:cxn modelId="{A7F1F8D7-A1AB-4DE5-9968-E63B184A75C4}" type="presParOf" srcId="{0F8E6E5C-6287-4E89-AB96-D5F6BA129C5E}" destId="{5E5E03AC-B101-465E-9588-06E91531745F}" srcOrd="2" destOrd="0" presId="urn:microsoft.com/office/officeart/2005/8/layout/radial5"/>
    <dgm:cxn modelId="{DFC3A293-9F1D-46D0-87C0-C4733BB3D695}" type="presParOf" srcId="{0F8E6E5C-6287-4E89-AB96-D5F6BA129C5E}" destId="{8818165F-FCBA-4AF6-A489-D38BB55A1365}" srcOrd="3" destOrd="0" presId="urn:microsoft.com/office/officeart/2005/8/layout/radial5"/>
    <dgm:cxn modelId="{E45C405D-4157-49DC-88D4-4E4BEF46B2DE}" type="presParOf" srcId="{8818165F-FCBA-4AF6-A489-D38BB55A1365}" destId="{00A8AE10-97E3-44E7-BB4A-3FF4228813FA}" srcOrd="0" destOrd="0" presId="urn:microsoft.com/office/officeart/2005/8/layout/radial5"/>
    <dgm:cxn modelId="{B0B0A849-47E4-488E-BEA7-88921C09264B}" type="presParOf" srcId="{0F8E6E5C-6287-4E89-AB96-D5F6BA129C5E}" destId="{DD0A7D81-C1C7-4D2A-A69E-27ADBAC296A3}" srcOrd="4" destOrd="0" presId="urn:microsoft.com/office/officeart/2005/8/layout/radial5"/>
    <dgm:cxn modelId="{2A192F32-61AA-4E9B-976F-FDDBDE1A7E3A}" type="presParOf" srcId="{0F8E6E5C-6287-4E89-AB96-D5F6BA129C5E}" destId="{B0A56F61-DF94-45AE-8BE3-6420C92B5363}" srcOrd="5" destOrd="0" presId="urn:microsoft.com/office/officeart/2005/8/layout/radial5"/>
    <dgm:cxn modelId="{701E6175-B459-4784-A656-E0D4D1C1246A}" type="presParOf" srcId="{B0A56F61-DF94-45AE-8BE3-6420C92B5363}" destId="{0E5EFB6F-0FED-4E4C-B601-99A6B3F7B25C}" srcOrd="0" destOrd="0" presId="urn:microsoft.com/office/officeart/2005/8/layout/radial5"/>
    <dgm:cxn modelId="{C126BA1E-5B86-4F48-AE42-34B1CA2A39C5}" type="presParOf" srcId="{0F8E6E5C-6287-4E89-AB96-D5F6BA129C5E}" destId="{A48C39EE-3123-490A-B80E-1EF37FDC4293}" srcOrd="6" destOrd="0" presId="urn:microsoft.com/office/officeart/2005/8/layout/radial5"/>
    <dgm:cxn modelId="{BA1BD40F-0238-40DD-A6A1-3EB626CFFF8A}" type="presParOf" srcId="{0F8E6E5C-6287-4E89-AB96-D5F6BA129C5E}" destId="{2F02280D-432C-4756-985A-48F5CABFA2DC}" srcOrd="7" destOrd="0" presId="urn:microsoft.com/office/officeart/2005/8/layout/radial5"/>
    <dgm:cxn modelId="{6DA905DD-2E90-4C3D-BB62-DC9F6E212C30}" type="presParOf" srcId="{2F02280D-432C-4756-985A-48F5CABFA2DC}" destId="{9414AD24-256C-41E4-A4C5-7FD71395ADA1}" srcOrd="0" destOrd="0" presId="urn:microsoft.com/office/officeart/2005/8/layout/radial5"/>
    <dgm:cxn modelId="{71FC9894-CD0A-4D7A-AAB4-F63DF9562538}" type="presParOf" srcId="{0F8E6E5C-6287-4E89-AB96-D5F6BA129C5E}" destId="{3C947F59-B9ED-4147-B108-307C27B6A72B}" srcOrd="8" destOrd="0" presId="urn:microsoft.com/office/officeart/2005/8/layout/radial5"/>
  </dgm:cxnLst>
  <dgm:bg/>
  <dgm:whole/>
  <dgm:extLst>
    <a:ext uri="http://schemas.microsoft.com/office/drawing/2008/diagram">
      <dsp:dataModelExt xmlns:dsp="http://schemas.microsoft.com/office/drawing/2008/diagram" relId="rId1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F324F2-2F98-440E-ACB8-15BCE1285653}">
      <dsp:nvSpPr>
        <dsp:cNvPr id="0" name=""/>
        <dsp:cNvSpPr/>
      </dsp:nvSpPr>
      <dsp:spPr>
        <a:xfrm>
          <a:off x="2597535" y="2821629"/>
          <a:ext cx="1850958" cy="1850958"/>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GB" sz="2200" kern="1200" dirty="0">
              <a:latin typeface="Calibri"/>
              <a:ea typeface="+mn-ea"/>
              <a:cs typeface="+mn-cs"/>
            </a:rPr>
            <a:t>MSK Pain – </a:t>
          </a:r>
          <a:r>
            <a:rPr lang="en-GB" sz="2200" i="1" kern="1200" dirty="0">
              <a:latin typeface="Calibri"/>
              <a:ea typeface="+mn-ea"/>
              <a:cs typeface="+mn-cs"/>
            </a:rPr>
            <a:t>different parts of the body</a:t>
          </a:r>
          <a:endParaRPr lang="en-GB" sz="2200" kern="1200"/>
        </a:p>
      </dsp:txBody>
      <dsp:txXfrm>
        <a:off x="2868602" y="3092696"/>
        <a:ext cx="1308824" cy="1308824"/>
      </dsp:txXfrm>
    </dsp:sp>
    <dsp:sp modelId="{E907B17B-484C-4ACB-BC49-B01248B93471}">
      <dsp:nvSpPr>
        <dsp:cNvPr id="0" name=""/>
        <dsp:cNvSpPr/>
      </dsp:nvSpPr>
      <dsp:spPr>
        <a:xfrm rot="16200000">
          <a:off x="3326244" y="2146839"/>
          <a:ext cx="393540" cy="629325"/>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kern="1200"/>
        </a:p>
      </dsp:txBody>
      <dsp:txXfrm>
        <a:off x="3385275" y="2331735"/>
        <a:ext cx="275478" cy="377595"/>
      </dsp:txXfrm>
    </dsp:sp>
    <dsp:sp modelId="{5E5E03AC-B101-465E-9588-06E91531745F}">
      <dsp:nvSpPr>
        <dsp:cNvPr id="0" name=""/>
        <dsp:cNvSpPr/>
      </dsp:nvSpPr>
      <dsp:spPr>
        <a:xfrm>
          <a:off x="2597535" y="228140"/>
          <a:ext cx="1850958" cy="1850958"/>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GB" sz="2200" kern="1200" dirty="0">
              <a:latin typeface="Calibri"/>
              <a:ea typeface="+mn-ea"/>
              <a:cs typeface="+mn-cs"/>
            </a:rPr>
            <a:t>Time spent on the device</a:t>
          </a:r>
        </a:p>
      </dsp:txBody>
      <dsp:txXfrm>
        <a:off x="2868602" y="499207"/>
        <a:ext cx="1308824" cy="1308824"/>
      </dsp:txXfrm>
    </dsp:sp>
    <dsp:sp modelId="{8818165F-FCBA-4AF6-A489-D38BB55A1365}">
      <dsp:nvSpPr>
        <dsp:cNvPr id="0" name=""/>
        <dsp:cNvSpPr/>
      </dsp:nvSpPr>
      <dsp:spPr>
        <a:xfrm>
          <a:off x="4611850" y="3432446"/>
          <a:ext cx="393540" cy="629325"/>
        </a:xfrm>
        <a:prstGeom prst="rightArrow">
          <a:avLst>
            <a:gd name="adj1" fmla="val 60000"/>
            <a:gd name="adj2" fmla="val 50000"/>
          </a:avLst>
        </a:prstGeom>
        <a:solidFill>
          <a:schemeClr val="accent2">
            <a:hueOff val="-485121"/>
            <a:satOff val="-27976"/>
            <a:lumOff val="2876"/>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kern="1200"/>
        </a:p>
      </dsp:txBody>
      <dsp:txXfrm>
        <a:off x="4611850" y="3558311"/>
        <a:ext cx="275478" cy="377595"/>
      </dsp:txXfrm>
    </dsp:sp>
    <dsp:sp modelId="{DD0A7D81-C1C7-4D2A-A69E-27ADBAC296A3}">
      <dsp:nvSpPr>
        <dsp:cNvPr id="0" name=""/>
        <dsp:cNvSpPr/>
      </dsp:nvSpPr>
      <dsp:spPr>
        <a:xfrm>
          <a:off x="5191023" y="2821629"/>
          <a:ext cx="1850958" cy="1850958"/>
        </a:xfrm>
        <a:prstGeom prst="ellipse">
          <a:avLst/>
        </a:prstGeom>
        <a:solidFill>
          <a:schemeClr val="accent2">
            <a:hueOff val="-485121"/>
            <a:satOff val="-27976"/>
            <a:lumOff val="2876"/>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GB" sz="2200" kern="1200" dirty="0">
              <a:latin typeface="Calibri"/>
              <a:ea typeface="+mn-ea"/>
              <a:cs typeface="+mn-cs"/>
            </a:rPr>
            <a:t>Position on the device</a:t>
          </a:r>
        </a:p>
      </dsp:txBody>
      <dsp:txXfrm>
        <a:off x="5462090" y="3092696"/>
        <a:ext cx="1308824" cy="1308824"/>
      </dsp:txXfrm>
    </dsp:sp>
    <dsp:sp modelId="{B0A56F61-DF94-45AE-8BE3-6420C92B5363}">
      <dsp:nvSpPr>
        <dsp:cNvPr id="0" name=""/>
        <dsp:cNvSpPr/>
      </dsp:nvSpPr>
      <dsp:spPr>
        <a:xfrm rot="5400000">
          <a:off x="3326244" y="4718052"/>
          <a:ext cx="393540" cy="629325"/>
        </a:xfrm>
        <a:prstGeom prst="rightArrow">
          <a:avLst>
            <a:gd name="adj1" fmla="val 60000"/>
            <a:gd name="adj2" fmla="val 50000"/>
          </a:avLst>
        </a:prstGeom>
        <a:solidFill>
          <a:schemeClr val="accent2">
            <a:hueOff val="-970242"/>
            <a:satOff val="-55952"/>
            <a:lumOff val="5752"/>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kern="1200"/>
        </a:p>
      </dsp:txBody>
      <dsp:txXfrm>
        <a:off x="3385275" y="4784886"/>
        <a:ext cx="275478" cy="377595"/>
      </dsp:txXfrm>
    </dsp:sp>
    <dsp:sp modelId="{A48C39EE-3123-490A-B80E-1EF37FDC4293}">
      <dsp:nvSpPr>
        <dsp:cNvPr id="0" name=""/>
        <dsp:cNvSpPr/>
      </dsp:nvSpPr>
      <dsp:spPr>
        <a:xfrm>
          <a:off x="2597535" y="5415118"/>
          <a:ext cx="1850958" cy="1850958"/>
        </a:xfrm>
        <a:prstGeom prst="ellipse">
          <a:avLst/>
        </a:prstGeom>
        <a:solidFill>
          <a:schemeClr val="accent2">
            <a:hueOff val="-970242"/>
            <a:satOff val="-55952"/>
            <a:lumOff val="575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GB" sz="2200" kern="1200" dirty="0">
              <a:latin typeface="Calibri"/>
              <a:ea typeface="+mn-ea"/>
              <a:cs typeface="+mn-cs"/>
            </a:rPr>
            <a:t>What device they are using</a:t>
          </a:r>
        </a:p>
      </dsp:txBody>
      <dsp:txXfrm>
        <a:off x="2868602" y="5686185"/>
        <a:ext cx="1308824" cy="1308824"/>
      </dsp:txXfrm>
    </dsp:sp>
    <dsp:sp modelId="{2F02280D-432C-4756-985A-48F5CABFA2DC}">
      <dsp:nvSpPr>
        <dsp:cNvPr id="0" name=""/>
        <dsp:cNvSpPr/>
      </dsp:nvSpPr>
      <dsp:spPr>
        <a:xfrm rot="10800000">
          <a:off x="2040637" y="3432446"/>
          <a:ext cx="393540" cy="629325"/>
        </a:xfrm>
        <a:prstGeom prst="rightArrow">
          <a:avLst>
            <a:gd name="adj1" fmla="val 60000"/>
            <a:gd name="adj2" fmla="val 50000"/>
          </a:avLst>
        </a:prstGeom>
        <a:solidFill>
          <a:schemeClr val="accent2">
            <a:hueOff val="-1455363"/>
            <a:satOff val="-83928"/>
            <a:lumOff val="8628"/>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kern="1200"/>
        </a:p>
      </dsp:txBody>
      <dsp:txXfrm rot="10800000">
        <a:off x="2158699" y="3558311"/>
        <a:ext cx="275478" cy="377595"/>
      </dsp:txXfrm>
    </dsp:sp>
    <dsp:sp modelId="{3C947F59-B9ED-4147-B108-307C27B6A72B}">
      <dsp:nvSpPr>
        <dsp:cNvPr id="0" name=""/>
        <dsp:cNvSpPr/>
      </dsp:nvSpPr>
      <dsp:spPr>
        <a:xfrm>
          <a:off x="4046" y="2821629"/>
          <a:ext cx="1850958" cy="1850958"/>
        </a:xfrm>
        <a:prstGeom prst="ellipse">
          <a:avLst/>
        </a:prstGeom>
        <a:solidFill>
          <a:schemeClr val="accent2">
            <a:hueOff val="-1455363"/>
            <a:satOff val="-83928"/>
            <a:lumOff val="862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GB" sz="2200" kern="1200" dirty="0">
              <a:latin typeface="Calibri"/>
              <a:ea typeface="+mn-ea"/>
              <a:cs typeface="+mn-cs"/>
            </a:rPr>
            <a:t>What are they doing on the device</a:t>
          </a:r>
        </a:p>
      </dsp:txBody>
      <dsp:txXfrm>
        <a:off x="275113" y="3092696"/>
        <a:ext cx="1308824" cy="1308824"/>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9317"/>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5010" y="0"/>
            <a:ext cx="2971800" cy="459317"/>
          </a:xfrm>
          <a:prstGeom prst="rect">
            <a:avLst/>
          </a:prstGeom>
        </p:spPr>
        <p:txBody>
          <a:bodyPr vert="horz" lIns="91440" tIns="45720" rIns="91440" bIns="45720" rtlCol="0"/>
          <a:lstStyle>
            <a:lvl1pPr algn="r">
              <a:defRPr sz="1200"/>
            </a:lvl1pPr>
          </a:lstStyle>
          <a:p>
            <a:fld id="{6FF844D5-2F53-46D4-9C89-F7BAAAC6275C}" type="datetimeFigureOut">
              <a:rPr lang="en-GB" smtClean="0"/>
              <a:t>30/09/2019</a:t>
            </a:fld>
            <a:endParaRPr lang="en-GB"/>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3"/>
            <a:ext cx="5486400" cy="360044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4686"/>
            <a:ext cx="2971800" cy="45931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5010" y="8684686"/>
            <a:ext cx="2971800" cy="459316"/>
          </a:xfrm>
          <a:prstGeom prst="rect">
            <a:avLst/>
          </a:prstGeom>
        </p:spPr>
        <p:txBody>
          <a:bodyPr vert="horz" lIns="91440" tIns="45720" rIns="91440" bIns="45720" rtlCol="0" anchor="b"/>
          <a:lstStyle>
            <a:lvl1pPr algn="r">
              <a:defRPr sz="1200"/>
            </a:lvl1pPr>
          </a:lstStyle>
          <a:p>
            <a:fld id="{9FF8D9ED-5AA2-415D-BA16-AFCB7790AE43}" type="slidenum">
              <a:rPr lang="en-GB" smtClean="0"/>
              <a:t>‹#›</a:t>
            </a:fld>
            <a:endParaRPr lang="en-GB"/>
          </a:p>
        </p:txBody>
      </p:sp>
    </p:spTree>
    <p:extLst>
      <p:ext uri="{BB962C8B-B14F-4D97-AF65-F5344CB8AC3E}">
        <p14:creationId xmlns:p14="http://schemas.microsoft.com/office/powerpoint/2010/main" val="2884678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38388" y="1143000"/>
            <a:ext cx="2181225" cy="3086100"/>
          </a:xfrm>
        </p:spPr>
      </p:sp>
      <p:sp>
        <p:nvSpPr>
          <p:cNvPr id="3" name="Notes Placeholder 2"/>
          <p:cNvSpPr>
            <a:spLocks noGrp="1"/>
          </p:cNvSpPr>
          <p:nvPr>
            <p:ph type="body" idx="1"/>
          </p:nvPr>
        </p:nvSpPr>
        <p:spPr/>
        <p:txBody>
          <a:bodyPr/>
          <a:lstStyle/>
          <a:p>
            <a:r>
              <a:rPr lang="en-GB" dirty="0"/>
              <a:t>A1 By default:</a:t>
            </a:r>
            <a:r>
              <a:rPr lang="en-GB" baseline="0" dirty="0"/>
              <a:t> </a:t>
            </a:r>
          </a:p>
          <a:p>
            <a:r>
              <a:rPr lang="en-GB" baseline="0" dirty="0"/>
              <a:t>Title = 64pts  |  Subheadings=40pts  | Body text=20  |  References=14</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Uses text box for heading and text box for body text and ‘Groups’ them together</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To ‘ungroup’ the boxes at once, so that you manipulate them separately…</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From the ‘Home’ tab, click on the ‘Select’ button in the ‘Editing’ group</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Choose ‘Select All’. All of the objectives are selected.</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From the ‘Drawing Tools’ tab, select the ‘Group’ button in the ‘Arrange’ group</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Click on ‘Ungroup’. All of the objects are now individual objects.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9FF8D9ED-5AA2-415D-BA16-AFCB7790AE43}" type="slidenum">
              <a:rPr lang="en-GB" smtClean="0"/>
              <a:t>1</a:t>
            </a:fld>
            <a:endParaRPr lang="en-GB"/>
          </a:p>
        </p:txBody>
      </p:sp>
    </p:spTree>
    <p:extLst>
      <p:ext uri="{BB962C8B-B14F-4D97-AF65-F5344CB8AC3E}">
        <p14:creationId xmlns:p14="http://schemas.microsoft.com/office/powerpoint/2010/main" val="4286464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3772" y="4954765"/>
            <a:ext cx="18176081" cy="10540259"/>
          </a:xfrm>
        </p:spPr>
        <p:txBody>
          <a:bodyPr anchor="b"/>
          <a:lstStyle>
            <a:lvl1pPr algn="ctr">
              <a:defRPr sz="14031"/>
            </a:lvl1pPr>
          </a:lstStyle>
          <a:p>
            <a:r>
              <a:rPr lang="en-US"/>
              <a:t>Click to edit Master title style</a:t>
            </a:r>
            <a:endParaRPr lang="en-US" dirty="0"/>
          </a:p>
        </p:txBody>
      </p:sp>
      <p:sp>
        <p:nvSpPr>
          <p:cNvPr id="3" name="Subtitle 2"/>
          <p:cNvSpPr>
            <a:spLocks noGrp="1"/>
          </p:cNvSpPr>
          <p:nvPr>
            <p:ph type="subTitle" idx="1"/>
          </p:nvPr>
        </p:nvSpPr>
        <p:spPr>
          <a:xfrm>
            <a:off x="2672953" y="15901497"/>
            <a:ext cx="16037719" cy="7309499"/>
          </a:xfrm>
        </p:spPr>
        <p:txBody>
          <a:bodyPr/>
          <a:lstStyle>
            <a:lvl1pPr marL="0" indent="0" algn="ctr">
              <a:buNone/>
              <a:defRPr sz="5612"/>
            </a:lvl1pPr>
            <a:lvl2pPr marL="1069162" indent="0" algn="ctr">
              <a:buNone/>
              <a:defRPr sz="4677"/>
            </a:lvl2pPr>
            <a:lvl3pPr marL="2138324" indent="0" algn="ctr">
              <a:buNone/>
              <a:defRPr sz="4209"/>
            </a:lvl3pPr>
            <a:lvl4pPr marL="3207487" indent="0" algn="ctr">
              <a:buNone/>
              <a:defRPr sz="3742"/>
            </a:lvl4pPr>
            <a:lvl5pPr marL="4276649" indent="0" algn="ctr">
              <a:buNone/>
              <a:defRPr sz="3742"/>
            </a:lvl5pPr>
            <a:lvl6pPr marL="5345811" indent="0" algn="ctr">
              <a:buNone/>
              <a:defRPr sz="3742"/>
            </a:lvl6pPr>
            <a:lvl7pPr marL="6414973" indent="0" algn="ctr">
              <a:buNone/>
              <a:defRPr sz="3742"/>
            </a:lvl7pPr>
            <a:lvl8pPr marL="7484135" indent="0" algn="ctr">
              <a:buNone/>
              <a:defRPr sz="3742"/>
            </a:lvl8pPr>
            <a:lvl9pPr marL="8553298" indent="0" algn="ctr">
              <a:buNone/>
              <a:defRPr sz="3742"/>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5D09360-F933-4904-BBD0-3A45EEEDD1B5}" type="datetimeFigureOut">
              <a:rPr lang="en-GB" smtClean="0"/>
              <a:t>30/09/2019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620CF3-4095-4A8E-B1B6-633AC2479C02}" type="slidenum">
              <a:rPr lang="en-GB" smtClean="0"/>
              <a:t>‹#›</a:t>
            </a:fld>
            <a:endParaRPr lang="en-GB"/>
          </a:p>
        </p:txBody>
      </p:sp>
    </p:spTree>
    <p:extLst>
      <p:ext uri="{BB962C8B-B14F-4D97-AF65-F5344CB8AC3E}">
        <p14:creationId xmlns:p14="http://schemas.microsoft.com/office/powerpoint/2010/main" val="4242305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D09360-F933-4904-BBD0-3A45EEEDD1B5}" type="datetimeFigureOut">
              <a:rPr lang="en-GB" smtClean="0"/>
              <a:t>30/09/2019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620CF3-4095-4A8E-B1B6-633AC2479C02}" type="slidenum">
              <a:rPr lang="en-GB" smtClean="0"/>
              <a:t>‹#›</a:t>
            </a:fld>
            <a:endParaRPr lang="en-GB"/>
          </a:p>
        </p:txBody>
      </p:sp>
    </p:spTree>
    <p:extLst>
      <p:ext uri="{BB962C8B-B14F-4D97-AF65-F5344CB8AC3E}">
        <p14:creationId xmlns:p14="http://schemas.microsoft.com/office/powerpoint/2010/main" val="2577873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02658" y="1611875"/>
            <a:ext cx="4610844" cy="256568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70125" y="1611875"/>
            <a:ext cx="13565237" cy="256568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D09360-F933-4904-BBD0-3A45EEEDD1B5}" type="datetimeFigureOut">
              <a:rPr lang="en-GB" smtClean="0"/>
              <a:t>30/09/2019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620CF3-4095-4A8E-B1B6-633AC2479C02}" type="slidenum">
              <a:rPr lang="en-GB" smtClean="0"/>
              <a:t>‹#›</a:t>
            </a:fld>
            <a:endParaRPr lang="en-GB"/>
          </a:p>
        </p:txBody>
      </p:sp>
    </p:spTree>
    <p:extLst>
      <p:ext uri="{BB962C8B-B14F-4D97-AF65-F5344CB8AC3E}">
        <p14:creationId xmlns:p14="http://schemas.microsoft.com/office/powerpoint/2010/main" val="1346901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D09360-F933-4904-BBD0-3A45EEEDD1B5}" type="datetimeFigureOut">
              <a:rPr lang="en-GB" smtClean="0"/>
              <a:t>30/09/2019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620CF3-4095-4A8E-B1B6-633AC2479C02}" type="slidenum">
              <a:rPr lang="en-GB" smtClean="0"/>
              <a:t>‹#›</a:t>
            </a:fld>
            <a:endParaRPr lang="en-GB"/>
          </a:p>
        </p:txBody>
      </p:sp>
    </p:spTree>
    <p:extLst>
      <p:ext uri="{BB962C8B-B14F-4D97-AF65-F5344CB8AC3E}">
        <p14:creationId xmlns:p14="http://schemas.microsoft.com/office/powerpoint/2010/main" val="69187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8988" y="7547788"/>
            <a:ext cx="18443377" cy="12593645"/>
          </a:xfrm>
        </p:spPr>
        <p:txBody>
          <a:bodyPr anchor="b"/>
          <a:lstStyle>
            <a:lvl1pPr>
              <a:defRPr sz="14031"/>
            </a:lvl1pPr>
          </a:lstStyle>
          <a:p>
            <a:r>
              <a:rPr lang="en-US"/>
              <a:t>Click to edit Master title style</a:t>
            </a:r>
            <a:endParaRPr lang="en-US" dirty="0"/>
          </a:p>
        </p:txBody>
      </p:sp>
      <p:sp>
        <p:nvSpPr>
          <p:cNvPr id="3" name="Text Placeholder 2"/>
          <p:cNvSpPr>
            <a:spLocks noGrp="1"/>
          </p:cNvSpPr>
          <p:nvPr>
            <p:ph type="body" idx="1"/>
          </p:nvPr>
        </p:nvSpPr>
        <p:spPr>
          <a:xfrm>
            <a:off x="1458988" y="20260574"/>
            <a:ext cx="18443377" cy="6622701"/>
          </a:xfrm>
        </p:spPr>
        <p:txBody>
          <a:bodyPr/>
          <a:lstStyle>
            <a:lvl1pPr marL="0" indent="0">
              <a:buNone/>
              <a:defRPr sz="5612">
                <a:solidFill>
                  <a:schemeClr val="tx1"/>
                </a:solidFill>
              </a:defRPr>
            </a:lvl1pPr>
            <a:lvl2pPr marL="1069162" indent="0">
              <a:buNone/>
              <a:defRPr sz="4677">
                <a:solidFill>
                  <a:schemeClr val="tx1">
                    <a:tint val="75000"/>
                  </a:schemeClr>
                </a:solidFill>
              </a:defRPr>
            </a:lvl2pPr>
            <a:lvl3pPr marL="2138324" indent="0">
              <a:buNone/>
              <a:defRPr sz="4209">
                <a:solidFill>
                  <a:schemeClr val="tx1">
                    <a:tint val="75000"/>
                  </a:schemeClr>
                </a:solidFill>
              </a:defRPr>
            </a:lvl3pPr>
            <a:lvl4pPr marL="3207487" indent="0">
              <a:buNone/>
              <a:defRPr sz="3742">
                <a:solidFill>
                  <a:schemeClr val="tx1">
                    <a:tint val="75000"/>
                  </a:schemeClr>
                </a:solidFill>
              </a:defRPr>
            </a:lvl4pPr>
            <a:lvl5pPr marL="4276649" indent="0">
              <a:buNone/>
              <a:defRPr sz="3742">
                <a:solidFill>
                  <a:schemeClr val="tx1">
                    <a:tint val="75000"/>
                  </a:schemeClr>
                </a:solidFill>
              </a:defRPr>
            </a:lvl5pPr>
            <a:lvl6pPr marL="5345811" indent="0">
              <a:buNone/>
              <a:defRPr sz="3742">
                <a:solidFill>
                  <a:schemeClr val="tx1">
                    <a:tint val="75000"/>
                  </a:schemeClr>
                </a:solidFill>
              </a:defRPr>
            </a:lvl6pPr>
            <a:lvl7pPr marL="6414973" indent="0">
              <a:buNone/>
              <a:defRPr sz="3742">
                <a:solidFill>
                  <a:schemeClr val="tx1">
                    <a:tint val="75000"/>
                  </a:schemeClr>
                </a:solidFill>
              </a:defRPr>
            </a:lvl7pPr>
            <a:lvl8pPr marL="7484135" indent="0">
              <a:buNone/>
              <a:defRPr sz="3742">
                <a:solidFill>
                  <a:schemeClr val="tx1">
                    <a:tint val="75000"/>
                  </a:schemeClr>
                </a:solidFill>
              </a:defRPr>
            </a:lvl8pPr>
            <a:lvl9pPr marL="8553298" indent="0">
              <a:buNone/>
              <a:defRPr sz="3742">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5D09360-F933-4904-BBD0-3A45EEEDD1B5}" type="datetimeFigureOut">
              <a:rPr lang="en-GB" smtClean="0"/>
              <a:t>30/09/2019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620CF3-4095-4A8E-B1B6-633AC2479C02}" type="slidenum">
              <a:rPr lang="en-GB" smtClean="0"/>
              <a:t>‹#›</a:t>
            </a:fld>
            <a:endParaRPr lang="en-GB"/>
          </a:p>
        </p:txBody>
      </p:sp>
    </p:spTree>
    <p:extLst>
      <p:ext uri="{BB962C8B-B14F-4D97-AF65-F5344CB8AC3E}">
        <p14:creationId xmlns:p14="http://schemas.microsoft.com/office/powerpoint/2010/main" val="181482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470124" y="8059374"/>
            <a:ext cx="9088041" cy="192093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0825460" y="8059374"/>
            <a:ext cx="9088041" cy="192093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5D09360-F933-4904-BBD0-3A45EEEDD1B5}" type="datetimeFigureOut">
              <a:rPr lang="en-GB" smtClean="0"/>
              <a:t>30/09/2019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6620CF3-4095-4A8E-B1B6-633AC2479C02}" type="slidenum">
              <a:rPr lang="en-GB" smtClean="0"/>
              <a:t>‹#›</a:t>
            </a:fld>
            <a:endParaRPr lang="en-GB"/>
          </a:p>
        </p:txBody>
      </p:sp>
    </p:spTree>
    <p:extLst>
      <p:ext uri="{BB962C8B-B14F-4D97-AF65-F5344CB8AC3E}">
        <p14:creationId xmlns:p14="http://schemas.microsoft.com/office/powerpoint/2010/main" val="4098487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72909" y="1611882"/>
            <a:ext cx="18443377" cy="5851808"/>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72912" y="7421634"/>
            <a:ext cx="9046274" cy="3637228"/>
          </a:xfrm>
        </p:spPr>
        <p:txBody>
          <a:bodyPr anchor="b"/>
          <a:lstStyle>
            <a:lvl1pPr marL="0" indent="0">
              <a:buNone/>
              <a:defRPr sz="5612" b="1"/>
            </a:lvl1pPr>
            <a:lvl2pPr marL="1069162" indent="0">
              <a:buNone/>
              <a:defRPr sz="4677" b="1"/>
            </a:lvl2pPr>
            <a:lvl3pPr marL="2138324" indent="0">
              <a:buNone/>
              <a:defRPr sz="4209" b="1"/>
            </a:lvl3pPr>
            <a:lvl4pPr marL="3207487" indent="0">
              <a:buNone/>
              <a:defRPr sz="3742" b="1"/>
            </a:lvl4pPr>
            <a:lvl5pPr marL="4276649" indent="0">
              <a:buNone/>
              <a:defRPr sz="3742" b="1"/>
            </a:lvl5pPr>
            <a:lvl6pPr marL="5345811" indent="0">
              <a:buNone/>
              <a:defRPr sz="3742" b="1"/>
            </a:lvl6pPr>
            <a:lvl7pPr marL="6414973" indent="0">
              <a:buNone/>
              <a:defRPr sz="3742" b="1"/>
            </a:lvl7pPr>
            <a:lvl8pPr marL="7484135" indent="0">
              <a:buNone/>
              <a:defRPr sz="3742" b="1"/>
            </a:lvl8pPr>
            <a:lvl9pPr marL="8553298" indent="0">
              <a:buNone/>
              <a:defRPr sz="3742" b="1"/>
            </a:lvl9pPr>
          </a:lstStyle>
          <a:p>
            <a:pPr lvl="0"/>
            <a:r>
              <a:rPr lang="en-US"/>
              <a:t>Click to edit Master text styles</a:t>
            </a:r>
          </a:p>
        </p:txBody>
      </p:sp>
      <p:sp>
        <p:nvSpPr>
          <p:cNvPr id="4" name="Content Placeholder 3"/>
          <p:cNvSpPr>
            <a:spLocks noGrp="1"/>
          </p:cNvSpPr>
          <p:nvPr>
            <p:ph sz="half" idx="2"/>
          </p:nvPr>
        </p:nvSpPr>
        <p:spPr>
          <a:xfrm>
            <a:off x="1472912" y="11058863"/>
            <a:ext cx="9046274" cy="162659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0825461" y="7421634"/>
            <a:ext cx="9090826" cy="3637228"/>
          </a:xfrm>
        </p:spPr>
        <p:txBody>
          <a:bodyPr anchor="b"/>
          <a:lstStyle>
            <a:lvl1pPr marL="0" indent="0">
              <a:buNone/>
              <a:defRPr sz="5612" b="1"/>
            </a:lvl1pPr>
            <a:lvl2pPr marL="1069162" indent="0">
              <a:buNone/>
              <a:defRPr sz="4677" b="1"/>
            </a:lvl2pPr>
            <a:lvl3pPr marL="2138324" indent="0">
              <a:buNone/>
              <a:defRPr sz="4209" b="1"/>
            </a:lvl3pPr>
            <a:lvl4pPr marL="3207487" indent="0">
              <a:buNone/>
              <a:defRPr sz="3742" b="1"/>
            </a:lvl4pPr>
            <a:lvl5pPr marL="4276649" indent="0">
              <a:buNone/>
              <a:defRPr sz="3742" b="1"/>
            </a:lvl5pPr>
            <a:lvl6pPr marL="5345811" indent="0">
              <a:buNone/>
              <a:defRPr sz="3742" b="1"/>
            </a:lvl6pPr>
            <a:lvl7pPr marL="6414973" indent="0">
              <a:buNone/>
              <a:defRPr sz="3742" b="1"/>
            </a:lvl7pPr>
            <a:lvl8pPr marL="7484135" indent="0">
              <a:buNone/>
              <a:defRPr sz="3742" b="1"/>
            </a:lvl8pPr>
            <a:lvl9pPr marL="8553298" indent="0">
              <a:buNone/>
              <a:defRPr sz="3742" b="1"/>
            </a:lvl9pPr>
          </a:lstStyle>
          <a:p>
            <a:pPr lvl="0"/>
            <a:r>
              <a:rPr lang="en-US"/>
              <a:t>Click to edit Master text styles</a:t>
            </a:r>
          </a:p>
        </p:txBody>
      </p:sp>
      <p:sp>
        <p:nvSpPr>
          <p:cNvPr id="6" name="Content Placeholder 5"/>
          <p:cNvSpPr>
            <a:spLocks noGrp="1"/>
          </p:cNvSpPr>
          <p:nvPr>
            <p:ph sz="quarter" idx="4"/>
          </p:nvPr>
        </p:nvSpPr>
        <p:spPr>
          <a:xfrm>
            <a:off x="10825461" y="11058863"/>
            <a:ext cx="9090826" cy="162659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5D09360-F933-4904-BBD0-3A45EEEDD1B5}" type="datetimeFigureOut">
              <a:rPr lang="en-GB" smtClean="0"/>
              <a:t>30/09/2019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6620CF3-4095-4A8E-B1B6-633AC2479C02}" type="slidenum">
              <a:rPr lang="en-GB" smtClean="0"/>
              <a:t>‹#›</a:t>
            </a:fld>
            <a:endParaRPr lang="en-GB"/>
          </a:p>
        </p:txBody>
      </p:sp>
    </p:spTree>
    <p:extLst>
      <p:ext uri="{BB962C8B-B14F-4D97-AF65-F5344CB8AC3E}">
        <p14:creationId xmlns:p14="http://schemas.microsoft.com/office/powerpoint/2010/main" val="2838408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5D09360-F933-4904-BBD0-3A45EEEDD1B5}" type="datetimeFigureOut">
              <a:rPr lang="en-GB" smtClean="0"/>
              <a:t>30/09/2019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6620CF3-4095-4A8E-B1B6-633AC2479C02}" type="slidenum">
              <a:rPr lang="en-GB" smtClean="0"/>
              <a:t>‹#›</a:t>
            </a:fld>
            <a:endParaRPr lang="en-GB"/>
          </a:p>
        </p:txBody>
      </p:sp>
    </p:spTree>
    <p:extLst>
      <p:ext uri="{BB962C8B-B14F-4D97-AF65-F5344CB8AC3E}">
        <p14:creationId xmlns:p14="http://schemas.microsoft.com/office/powerpoint/2010/main" val="3176265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D09360-F933-4904-BBD0-3A45EEEDD1B5}" type="datetimeFigureOut">
              <a:rPr lang="en-GB" smtClean="0"/>
              <a:t>30/09/2019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6620CF3-4095-4A8E-B1B6-633AC2479C02}" type="slidenum">
              <a:rPr lang="en-GB" smtClean="0"/>
              <a:t>‹#›</a:t>
            </a:fld>
            <a:endParaRPr lang="en-GB"/>
          </a:p>
        </p:txBody>
      </p:sp>
      <p:sp>
        <p:nvSpPr>
          <p:cNvPr id="5" name="Rectangle 4">
            <a:extLst>
              <a:ext uri="{FF2B5EF4-FFF2-40B4-BE49-F238E27FC236}">
                <a16:creationId xmlns:a16="http://schemas.microsoft.com/office/drawing/2014/main" id="{FFA831DA-0DB6-4DAF-9CA4-6C5E1462EDE9}"/>
              </a:ext>
            </a:extLst>
          </p:cNvPr>
          <p:cNvSpPr/>
          <p:nvPr userDrawn="1"/>
        </p:nvSpPr>
        <p:spPr>
          <a:xfrm>
            <a:off x="615820" y="523151"/>
            <a:ext cx="2780523" cy="41477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93"/>
          </a:p>
        </p:txBody>
      </p:sp>
    </p:spTree>
    <p:extLst>
      <p:ext uri="{BB962C8B-B14F-4D97-AF65-F5344CB8AC3E}">
        <p14:creationId xmlns:p14="http://schemas.microsoft.com/office/powerpoint/2010/main" val="2387255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72909" y="2018348"/>
            <a:ext cx="6896776" cy="7064216"/>
          </a:xfrm>
        </p:spPr>
        <p:txBody>
          <a:bodyPr anchor="b"/>
          <a:lstStyle>
            <a:lvl1pPr>
              <a:defRPr sz="7483"/>
            </a:lvl1pPr>
          </a:lstStyle>
          <a:p>
            <a:r>
              <a:rPr lang="en-US"/>
              <a:t>Click to edit Master title style</a:t>
            </a:r>
            <a:endParaRPr lang="en-US" dirty="0"/>
          </a:p>
        </p:txBody>
      </p:sp>
      <p:sp>
        <p:nvSpPr>
          <p:cNvPr id="3" name="Content Placeholder 2"/>
          <p:cNvSpPr>
            <a:spLocks noGrp="1"/>
          </p:cNvSpPr>
          <p:nvPr>
            <p:ph idx="1"/>
          </p:nvPr>
        </p:nvSpPr>
        <p:spPr>
          <a:xfrm>
            <a:off x="9090826" y="4359077"/>
            <a:ext cx="10825460" cy="21515024"/>
          </a:xfrm>
        </p:spPr>
        <p:txBody>
          <a:bodyPr/>
          <a:lstStyle>
            <a:lvl1pPr>
              <a:defRPr sz="7483"/>
            </a:lvl1pPr>
            <a:lvl2pPr>
              <a:defRPr sz="6548"/>
            </a:lvl2pPr>
            <a:lvl3pPr>
              <a:defRPr sz="5612"/>
            </a:lvl3pPr>
            <a:lvl4pPr>
              <a:defRPr sz="4677"/>
            </a:lvl4pPr>
            <a:lvl5pPr>
              <a:defRPr sz="4677"/>
            </a:lvl5pPr>
            <a:lvl6pPr>
              <a:defRPr sz="4677"/>
            </a:lvl6pPr>
            <a:lvl7pPr>
              <a:defRPr sz="4677"/>
            </a:lvl7pPr>
            <a:lvl8pPr>
              <a:defRPr sz="4677"/>
            </a:lvl8pPr>
            <a:lvl9pPr>
              <a:defRPr sz="467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72909" y="9082564"/>
            <a:ext cx="6896776" cy="16826573"/>
          </a:xfrm>
        </p:spPr>
        <p:txBody>
          <a:bodyPr/>
          <a:lstStyle>
            <a:lvl1pPr marL="0" indent="0">
              <a:buNone/>
              <a:defRPr sz="3742"/>
            </a:lvl1pPr>
            <a:lvl2pPr marL="1069162" indent="0">
              <a:buNone/>
              <a:defRPr sz="3274"/>
            </a:lvl2pPr>
            <a:lvl3pPr marL="2138324" indent="0">
              <a:buNone/>
              <a:defRPr sz="2806"/>
            </a:lvl3pPr>
            <a:lvl4pPr marL="3207487" indent="0">
              <a:buNone/>
              <a:defRPr sz="2339"/>
            </a:lvl4pPr>
            <a:lvl5pPr marL="4276649" indent="0">
              <a:buNone/>
              <a:defRPr sz="2339"/>
            </a:lvl5pPr>
            <a:lvl6pPr marL="5345811" indent="0">
              <a:buNone/>
              <a:defRPr sz="2339"/>
            </a:lvl6pPr>
            <a:lvl7pPr marL="6414973" indent="0">
              <a:buNone/>
              <a:defRPr sz="2339"/>
            </a:lvl7pPr>
            <a:lvl8pPr marL="7484135" indent="0">
              <a:buNone/>
              <a:defRPr sz="2339"/>
            </a:lvl8pPr>
            <a:lvl9pPr marL="8553298" indent="0">
              <a:buNone/>
              <a:defRPr sz="2339"/>
            </a:lvl9pPr>
          </a:lstStyle>
          <a:p>
            <a:pPr lvl="0"/>
            <a:r>
              <a:rPr lang="en-US"/>
              <a:t>Click to edit Master text styles</a:t>
            </a:r>
          </a:p>
        </p:txBody>
      </p:sp>
      <p:sp>
        <p:nvSpPr>
          <p:cNvPr id="5" name="Date Placeholder 4"/>
          <p:cNvSpPr>
            <a:spLocks noGrp="1"/>
          </p:cNvSpPr>
          <p:nvPr>
            <p:ph type="dt" sz="half" idx="10"/>
          </p:nvPr>
        </p:nvSpPr>
        <p:spPr/>
        <p:txBody>
          <a:bodyPr/>
          <a:lstStyle/>
          <a:p>
            <a:fld id="{35D09360-F933-4904-BBD0-3A45EEEDD1B5}" type="datetimeFigureOut">
              <a:rPr lang="en-GB" smtClean="0"/>
              <a:t>30/09/2019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6620CF3-4095-4A8E-B1B6-633AC2479C02}" type="slidenum">
              <a:rPr lang="en-GB" smtClean="0"/>
              <a:t>‹#›</a:t>
            </a:fld>
            <a:endParaRPr lang="en-GB"/>
          </a:p>
        </p:txBody>
      </p:sp>
    </p:spTree>
    <p:extLst>
      <p:ext uri="{BB962C8B-B14F-4D97-AF65-F5344CB8AC3E}">
        <p14:creationId xmlns:p14="http://schemas.microsoft.com/office/powerpoint/2010/main" val="3217827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72909" y="2018348"/>
            <a:ext cx="6896776" cy="7064216"/>
          </a:xfrm>
        </p:spPr>
        <p:txBody>
          <a:bodyPr anchor="b"/>
          <a:lstStyle>
            <a:lvl1pPr>
              <a:defRPr sz="7483"/>
            </a:lvl1pPr>
          </a:lstStyle>
          <a:p>
            <a:r>
              <a:rPr lang="en-US"/>
              <a:t>Click to edit Master title style</a:t>
            </a:r>
            <a:endParaRPr lang="en-US" dirty="0"/>
          </a:p>
        </p:txBody>
      </p:sp>
      <p:sp>
        <p:nvSpPr>
          <p:cNvPr id="3" name="Picture Placeholder 2"/>
          <p:cNvSpPr>
            <a:spLocks noGrp="1" noChangeAspect="1"/>
          </p:cNvSpPr>
          <p:nvPr>
            <p:ph type="pic" idx="1"/>
          </p:nvPr>
        </p:nvSpPr>
        <p:spPr>
          <a:xfrm>
            <a:off x="9090826" y="4359077"/>
            <a:ext cx="10825460" cy="21515024"/>
          </a:xfrm>
        </p:spPr>
        <p:txBody>
          <a:bodyPr anchor="t"/>
          <a:lstStyle>
            <a:lvl1pPr marL="0" indent="0">
              <a:buNone/>
              <a:defRPr sz="7483"/>
            </a:lvl1pPr>
            <a:lvl2pPr marL="1069162" indent="0">
              <a:buNone/>
              <a:defRPr sz="6548"/>
            </a:lvl2pPr>
            <a:lvl3pPr marL="2138324" indent="0">
              <a:buNone/>
              <a:defRPr sz="5612"/>
            </a:lvl3pPr>
            <a:lvl4pPr marL="3207487" indent="0">
              <a:buNone/>
              <a:defRPr sz="4677"/>
            </a:lvl4pPr>
            <a:lvl5pPr marL="4276649" indent="0">
              <a:buNone/>
              <a:defRPr sz="4677"/>
            </a:lvl5pPr>
            <a:lvl6pPr marL="5345811" indent="0">
              <a:buNone/>
              <a:defRPr sz="4677"/>
            </a:lvl6pPr>
            <a:lvl7pPr marL="6414973" indent="0">
              <a:buNone/>
              <a:defRPr sz="4677"/>
            </a:lvl7pPr>
            <a:lvl8pPr marL="7484135" indent="0">
              <a:buNone/>
              <a:defRPr sz="4677"/>
            </a:lvl8pPr>
            <a:lvl9pPr marL="8553298" indent="0">
              <a:buNone/>
              <a:defRPr sz="4677"/>
            </a:lvl9pPr>
          </a:lstStyle>
          <a:p>
            <a:r>
              <a:rPr lang="en-US"/>
              <a:t>Click icon to add picture</a:t>
            </a:r>
            <a:endParaRPr lang="en-US" dirty="0"/>
          </a:p>
        </p:txBody>
      </p:sp>
      <p:sp>
        <p:nvSpPr>
          <p:cNvPr id="4" name="Text Placeholder 3"/>
          <p:cNvSpPr>
            <a:spLocks noGrp="1"/>
          </p:cNvSpPr>
          <p:nvPr>
            <p:ph type="body" sz="half" idx="2"/>
          </p:nvPr>
        </p:nvSpPr>
        <p:spPr>
          <a:xfrm>
            <a:off x="1472909" y="9082564"/>
            <a:ext cx="6896776" cy="16826573"/>
          </a:xfrm>
        </p:spPr>
        <p:txBody>
          <a:bodyPr/>
          <a:lstStyle>
            <a:lvl1pPr marL="0" indent="0">
              <a:buNone/>
              <a:defRPr sz="3742"/>
            </a:lvl1pPr>
            <a:lvl2pPr marL="1069162" indent="0">
              <a:buNone/>
              <a:defRPr sz="3274"/>
            </a:lvl2pPr>
            <a:lvl3pPr marL="2138324" indent="0">
              <a:buNone/>
              <a:defRPr sz="2806"/>
            </a:lvl3pPr>
            <a:lvl4pPr marL="3207487" indent="0">
              <a:buNone/>
              <a:defRPr sz="2339"/>
            </a:lvl4pPr>
            <a:lvl5pPr marL="4276649" indent="0">
              <a:buNone/>
              <a:defRPr sz="2339"/>
            </a:lvl5pPr>
            <a:lvl6pPr marL="5345811" indent="0">
              <a:buNone/>
              <a:defRPr sz="2339"/>
            </a:lvl6pPr>
            <a:lvl7pPr marL="6414973" indent="0">
              <a:buNone/>
              <a:defRPr sz="2339"/>
            </a:lvl7pPr>
            <a:lvl8pPr marL="7484135" indent="0">
              <a:buNone/>
              <a:defRPr sz="2339"/>
            </a:lvl8pPr>
            <a:lvl9pPr marL="8553298" indent="0">
              <a:buNone/>
              <a:defRPr sz="2339"/>
            </a:lvl9pPr>
          </a:lstStyle>
          <a:p>
            <a:pPr lvl="0"/>
            <a:r>
              <a:rPr lang="en-US"/>
              <a:t>Click to edit Master text styles</a:t>
            </a:r>
          </a:p>
        </p:txBody>
      </p:sp>
      <p:sp>
        <p:nvSpPr>
          <p:cNvPr id="5" name="Date Placeholder 4"/>
          <p:cNvSpPr>
            <a:spLocks noGrp="1"/>
          </p:cNvSpPr>
          <p:nvPr>
            <p:ph type="dt" sz="half" idx="10"/>
          </p:nvPr>
        </p:nvSpPr>
        <p:spPr/>
        <p:txBody>
          <a:bodyPr/>
          <a:lstStyle/>
          <a:p>
            <a:fld id="{35D09360-F933-4904-BBD0-3A45EEEDD1B5}" type="datetimeFigureOut">
              <a:rPr lang="en-GB" smtClean="0"/>
              <a:t>30/09/2019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6620CF3-4095-4A8E-B1B6-633AC2479C02}" type="slidenum">
              <a:rPr lang="en-GB" smtClean="0"/>
              <a:t>‹#›</a:t>
            </a:fld>
            <a:endParaRPr lang="en-GB"/>
          </a:p>
        </p:txBody>
      </p:sp>
    </p:spTree>
    <p:extLst>
      <p:ext uri="{BB962C8B-B14F-4D97-AF65-F5344CB8AC3E}">
        <p14:creationId xmlns:p14="http://schemas.microsoft.com/office/powerpoint/2010/main" val="98518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70124" y="1611882"/>
            <a:ext cx="18443377" cy="585180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70124" y="8059374"/>
            <a:ext cx="18443377" cy="1920934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470124" y="28060644"/>
            <a:ext cx="4811316" cy="1611875"/>
          </a:xfrm>
          <a:prstGeom prst="rect">
            <a:avLst/>
          </a:prstGeom>
        </p:spPr>
        <p:txBody>
          <a:bodyPr vert="horz" lIns="91440" tIns="45720" rIns="91440" bIns="45720" rtlCol="0" anchor="ctr"/>
          <a:lstStyle>
            <a:lvl1pPr algn="l">
              <a:defRPr sz="2806">
                <a:solidFill>
                  <a:schemeClr val="tx1">
                    <a:tint val="75000"/>
                  </a:schemeClr>
                </a:solidFill>
              </a:defRPr>
            </a:lvl1pPr>
          </a:lstStyle>
          <a:p>
            <a:fld id="{35D09360-F933-4904-BBD0-3A45EEEDD1B5}" type="datetimeFigureOut">
              <a:rPr lang="en-GB" smtClean="0"/>
              <a:t>30/09/2019</a:t>
            </a:fld>
            <a:endParaRPr lang="en-GB"/>
          </a:p>
        </p:txBody>
      </p:sp>
      <p:sp>
        <p:nvSpPr>
          <p:cNvPr id="5" name="Footer Placeholder 4"/>
          <p:cNvSpPr>
            <a:spLocks noGrp="1"/>
          </p:cNvSpPr>
          <p:nvPr>
            <p:ph type="ftr" sz="quarter" idx="3"/>
          </p:nvPr>
        </p:nvSpPr>
        <p:spPr>
          <a:xfrm>
            <a:off x="7083326" y="28060644"/>
            <a:ext cx="7216973" cy="1611875"/>
          </a:xfrm>
          <a:prstGeom prst="rect">
            <a:avLst/>
          </a:prstGeom>
        </p:spPr>
        <p:txBody>
          <a:bodyPr vert="horz" lIns="91440" tIns="45720" rIns="91440" bIns="45720" rtlCol="0" anchor="ctr"/>
          <a:lstStyle>
            <a:lvl1pPr algn="ctr">
              <a:defRPr sz="2806">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5102185" y="28060644"/>
            <a:ext cx="4811316" cy="1611875"/>
          </a:xfrm>
          <a:prstGeom prst="rect">
            <a:avLst/>
          </a:prstGeom>
        </p:spPr>
        <p:txBody>
          <a:bodyPr vert="horz" lIns="91440" tIns="45720" rIns="91440" bIns="45720" rtlCol="0" anchor="ctr"/>
          <a:lstStyle>
            <a:lvl1pPr algn="r">
              <a:defRPr sz="2806">
                <a:solidFill>
                  <a:schemeClr val="tx1">
                    <a:tint val="75000"/>
                  </a:schemeClr>
                </a:solidFill>
              </a:defRPr>
            </a:lvl1pPr>
          </a:lstStyle>
          <a:p>
            <a:fld id="{C6620CF3-4095-4A8E-B1B6-633AC2479C02}" type="slidenum">
              <a:rPr lang="en-GB" smtClean="0"/>
              <a:t>‹#›</a:t>
            </a:fld>
            <a:endParaRPr lang="en-GB"/>
          </a:p>
        </p:txBody>
      </p:sp>
    </p:spTree>
    <p:extLst>
      <p:ext uri="{BB962C8B-B14F-4D97-AF65-F5344CB8AC3E}">
        <p14:creationId xmlns:p14="http://schemas.microsoft.com/office/powerpoint/2010/main" val="1371635875"/>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defTabSz="2138324" rtl="0" eaLnBrk="1" latinLnBrk="0" hangingPunct="1">
        <a:lnSpc>
          <a:spcPct val="90000"/>
        </a:lnSpc>
        <a:spcBef>
          <a:spcPct val="0"/>
        </a:spcBef>
        <a:buNone/>
        <a:defRPr sz="10289" kern="1200">
          <a:solidFill>
            <a:schemeClr val="tx1"/>
          </a:solidFill>
          <a:latin typeface="+mj-lt"/>
          <a:ea typeface="+mj-ea"/>
          <a:cs typeface="+mj-cs"/>
        </a:defRPr>
      </a:lvl1pPr>
    </p:titleStyle>
    <p:bodyStyle>
      <a:lvl1pPr marL="534581" indent="-534581" algn="l" defTabSz="2138324" rtl="0" eaLnBrk="1" latinLnBrk="0" hangingPunct="1">
        <a:lnSpc>
          <a:spcPct val="90000"/>
        </a:lnSpc>
        <a:spcBef>
          <a:spcPts val="2339"/>
        </a:spcBef>
        <a:buFont typeface="Arial" panose="020B0604020202020204" pitchFamily="34" charset="0"/>
        <a:buChar char="•"/>
        <a:defRPr sz="6548" kern="1200">
          <a:solidFill>
            <a:schemeClr val="tx1"/>
          </a:solidFill>
          <a:latin typeface="+mn-lt"/>
          <a:ea typeface="+mn-ea"/>
          <a:cs typeface="+mn-cs"/>
        </a:defRPr>
      </a:lvl1pPr>
      <a:lvl2pPr marL="1603743" indent="-534581" algn="l" defTabSz="2138324" rtl="0" eaLnBrk="1" latinLnBrk="0" hangingPunct="1">
        <a:lnSpc>
          <a:spcPct val="90000"/>
        </a:lnSpc>
        <a:spcBef>
          <a:spcPts val="1169"/>
        </a:spcBef>
        <a:buFont typeface="Arial" panose="020B0604020202020204" pitchFamily="34" charset="0"/>
        <a:buChar char="•"/>
        <a:defRPr sz="5612" kern="1200">
          <a:solidFill>
            <a:schemeClr val="tx1"/>
          </a:solidFill>
          <a:latin typeface="+mn-lt"/>
          <a:ea typeface="+mn-ea"/>
          <a:cs typeface="+mn-cs"/>
        </a:defRPr>
      </a:lvl2pPr>
      <a:lvl3pPr marL="2672906" indent="-534581" algn="l" defTabSz="2138324" rtl="0" eaLnBrk="1" latinLnBrk="0" hangingPunct="1">
        <a:lnSpc>
          <a:spcPct val="90000"/>
        </a:lnSpc>
        <a:spcBef>
          <a:spcPts val="1169"/>
        </a:spcBef>
        <a:buFont typeface="Arial" panose="020B0604020202020204" pitchFamily="34" charset="0"/>
        <a:buChar char="•"/>
        <a:defRPr sz="4677" kern="1200">
          <a:solidFill>
            <a:schemeClr val="tx1"/>
          </a:solidFill>
          <a:latin typeface="+mn-lt"/>
          <a:ea typeface="+mn-ea"/>
          <a:cs typeface="+mn-cs"/>
        </a:defRPr>
      </a:lvl3pPr>
      <a:lvl4pPr marL="3742068"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4pPr>
      <a:lvl5pPr marL="4811230"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5pPr>
      <a:lvl6pPr marL="5880392"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6pPr>
      <a:lvl7pPr marL="6949554"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7pPr>
      <a:lvl8pPr marL="8018717"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8pPr>
      <a:lvl9pPr marL="9087879"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9pPr>
    </p:bodyStyle>
    <p:otherStyle>
      <a:defPPr>
        <a:defRPr lang="en-US"/>
      </a:defPPr>
      <a:lvl1pPr marL="0" algn="l" defTabSz="2138324" rtl="0" eaLnBrk="1" latinLnBrk="0" hangingPunct="1">
        <a:defRPr sz="4209" kern="1200">
          <a:solidFill>
            <a:schemeClr val="tx1"/>
          </a:solidFill>
          <a:latin typeface="+mn-lt"/>
          <a:ea typeface="+mn-ea"/>
          <a:cs typeface="+mn-cs"/>
        </a:defRPr>
      </a:lvl1pPr>
      <a:lvl2pPr marL="1069162" algn="l" defTabSz="2138324" rtl="0" eaLnBrk="1" latinLnBrk="0" hangingPunct="1">
        <a:defRPr sz="4209" kern="1200">
          <a:solidFill>
            <a:schemeClr val="tx1"/>
          </a:solidFill>
          <a:latin typeface="+mn-lt"/>
          <a:ea typeface="+mn-ea"/>
          <a:cs typeface="+mn-cs"/>
        </a:defRPr>
      </a:lvl2pPr>
      <a:lvl3pPr marL="2138324" algn="l" defTabSz="2138324" rtl="0" eaLnBrk="1" latinLnBrk="0" hangingPunct="1">
        <a:defRPr sz="4209" kern="1200">
          <a:solidFill>
            <a:schemeClr val="tx1"/>
          </a:solidFill>
          <a:latin typeface="+mn-lt"/>
          <a:ea typeface="+mn-ea"/>
          <a:cs typeface="+mn-cs"/>
        </a:defRPr>
      </a:lvl3pPr>
      <a:lvl4pPr marL="3207487" algn="l" defTabSz="2138324" rtl="0" eaLnBrk="1" latinLnBrk="0" hangingPunct="1">
        <a:defRPr sz="4209" kern="1200">
          <a:solidFill>
            <a:schemeClr val="tx1"/>
          </a:solidFill>
          <a:latin typeface="+mn-lt"/>
          <a:ea typeface="+mn-ea"/>
          <a:cs typeface="+mn-cs"/>
        </a:defRPr>
      </a:lvl4pPr>
      <a:lvl5pPr marL="4276649" algn="l" defTabSz="2138324" rtl="0" eaLnBrk="1" latinLnBrk="0" hangingPunct="1">
        <a:defRPr sz="4209" kern="1200">
          <a:solidFill>
            <a:schemeClr val="tx1"/>
          </a:solidFill>
          <a:latin typeface="+mn-lt"/>
          <a:ea typeface="+mn-ea"/>
          <a:cs typeface="+mn-cs"/>
        </a:defRPr>
      </a:lvl5pPr>
      <a:lvl6pPr marL="5345811" algn="l" defTabSz="2138324" rtl="0" eaLnBrk="1" latinLnBrk="0" hangingPunct="1">
        <a:defRPr sz="4209" kern="1200">
          <a:solidFill>
            <a:schemeClr val="tx1"/>
          </a:solidFill>
          <a:latin typeface="+mn-lt"/>
          <a:ea typeface="+mn-ea"/>
          <a:cs typeface="+mn-cs"/>
        </a:defRPr>
      </a:lvl6pPr>
      <a:lvl7pPr marL="6414973" algn="l" defTabSz="2138324" rtl="0" eaLnBrk="1" latinLnBrk="0" hangingPunct="1">
        <a:defRPr sz="4209" kern="1200">
          <a:solidFill>
            <a:schemeClr val="tx1"/>
          </a:solidFill>
          <a:latin typeface="+mn-lt"/>
          <a:ea typeface="+mn-ea"/>
          <a:cs typeface="+mn-cs"/>
        </a:defRPr>
      </a:lvl7pPr>
      <a:lvl8pPr marL="7484135" algn="l" defTabSz="2138324" rtl="0" eaLnBrk="1" latinLnBrk="0" hangingPunct="1">
        <a:defRPr sz="4209" kern="1200">
          <a:solidFill>
            <a:schemeClr val="tx1"/>
          </a:solidFill>
          <a:latin typeface="+mn-lt"/>
          <a:ea typeface="+mn-ea"/>
          <a:cs typeface="+mn-cs"/>
        </a:defRPr>
      </a:lvl8pPr>
      <a:lvl9pPr marL="8553298" algn="l" defTabSz="2138324" rtl="0" eaLnBrk="1" latinLnBrk="0" hangingPunct="1">
        <a:defRPr sz="420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diagramData" Target="../diagrams/data1.xml"/><Relationship Id="rId3" Type="http://schemas.openxmlformats.org/officeDocument/2006/relationships/image" Target="../media/image1.png"/><Relationship Id="rId7" Type="http://schemas.openxmlformats.org/officeDocument/2006/relationships/image" Target="../media/image4.jpeg"/><Relationship Id="rId12" Type="http://schemas.openxmlformats.org/officeDocument/2006/relationships/image" Target="../media/image8.png"/><Relationship Id="rId17" Type="http://schemas.microsoft.com/office/2007/relationships/diagramDrawing" Target="../diagrams/drawing1.xml"/><Relationship Id="rId2" Type="http://schemas.openxmlformats.org/officeDocument/2006/relationships/notesSlide" Target="../notesSlides/notesSlide1.xml"/><Relationship Id="rId16" Type="http://schemas.openxmlformats.org/officeDocument/2006/relationships/diagramColors" Target="../diagrams/colors1.xml"/><Relationship Id="rId1" Type="http://schemas.openxmlformats.org/officeDocument/2006/relationships/slideLayout" Target="../slideLayouts/slideLayout7.xml"/><Relationship Id="rId6" Type="http://schemas.openxmlformats.org/officeDocument/2006/relationships/image" Target="../media/image3.jpeg"/><Relationship Id="rId11" Type="http://schemas.openxmlformats.org/officeDocument/2006/relationships/hyperlink" Target="https://www.google.co.uk/imgres?imgurl=https://www.salford.ac.uk/__data/assets/image/0003/1201746/varieties/lightbox.png&amp;imgrefurl=https://www.salford.ac.uk/news/articles/2017/update-manchester-arena-incident&amp;docid=kgtRBIMigWXASM&amp;tbnid=P_9jA-tT1gRgqM:&amp;vet=10ahUKEwiT7tbIxtXkAhXPilwKHa52CU0QMwhhKAMwAw..i&amp;w=800&amp;h=800&amp;bih=655&amp;biw=1366&amp;q=salford%20university%20logo&amp;ved=0ahUKEwiT7tbIxtXkAhXPilwKHa52CU0QMwhhKAMwAw&amp;iact=mrc&amp;uact=8" TargetMode="External"/><Relationship Id="rId5" Type="http://schemas.openxmlformats.org/officeDocument/2006/relationships/image" Target="../media/image2.jpeg"/><Relationship Id="rId15" Type="http://schemas.openxmlformats.org/officeDocument/2006/relationships/diagramQuickStyle" Target="../diagrams/quickStyle1.xml"/><Relationship Id="rId10" Type="http://schemas.openxmlformats.org/officeDocument/2006/relationships/image" Target="../media/image7.jpeg"/><Relationship Id="rId4" Type="http://schemas.openxmlformats.org/officeDocument/2006/relationships/hyperlink" Target="http://usir.salford.ac.uk/id/eprint/52480" TargetMode="External"/><Relationship Id="rId9" Type="http://schemas.openxmlformats.org/officeDocument/2006/relationships/image" Target="../media/image6.jpeg"/><Relationship Id="rId1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2" name="Content Placeholder 10"/>
          <p:cNvSpPr txBox="1">
            <a:spLocks/>
          </p:cNvSpPr>
          <p:nvPr/>
        </p:nvSpPr>
        <p:spPr>
          <a:xfrm>
            <a:off x="215061" y="3888750"/>
            <a:ext cx="6663231" cy="8283697"/>
          </a:xfrm>
          <a:prstGeom prst="rect">
            <a:avLst/>
          </a:prstGeom>
          <a:solidFill>
            <a:schemeClr val="bg1"/>
          </a:solidFill>
        </p:spPr>
        <p:txBody>
          <a:bodyPr vert="horz" wrap="square" lIns="344452" tIns="172227" rIns="86113" bIns="43057" rtlCol="0">
            <a:spAutoFit/>
          </a:bodyPr>
          <a:lstStyle>
            <a:lvl1pPr marL="209992" indent="-209992" algn="l" defTabSz="2015923" rtl="0" eaLnBrk="1" latinLnBrk="0" hangingPunct="1">
              <a:lnSpc>
                <a:spcPct val="100000"/>
              </a:lnSpc>
              <a:spcBef>
                <a:spcPts val="551"/>
              </a:spcBef>
              <a:buClr>
                <a:schemeClr val="accent2"/>
              </a:buClr>
              <a:buFont typeface="Arial" panose="020B0604020202020204" pitchFamily="34" charset="0"/>
              <a:buChar char="•"/>
              <a:defRPr sz="1286" kern="1200" baseline="0">
                <a:solidFill>
                  <a:schemeClr val="tx1"/>
                </a:solidFill>
                <a:latin typeface="+mn-lt"/>
                <a:ea typeface="+mn-ea"/>
                <a:cs typeface="+mn-cs"/>
              </a:defRPr>
            </a:lvl1pPr>
            <a:lvl2pPr marL="503981" indent="-209992" algn="l" defTabSz="2015923" rtl="0" eaLnBrk="1" latinLnBrk="0" hangingPunct="1">
              <a:lnSpc>
                <a:spcPct val="100000"/>
              </a:lnSpc>
              <a:spcBef>
                <a:spcPts val="551"/>
              </a:spcBef>
              <a:buClr>
                <a:schemeClr val="accent2"/>
              </a:buClr>
              <a:buFont typeface="Arial" panose="020B0604020202020204" pitchFamily="34" charset="0"/>
              <a:buChar char="•"/>
              <a:defRPr sz="1102" kern="1200">
                <a:solidFill>
                  <a:schemeClr val="tx1"/>
                </a:solidFill>
                <a:latin typeface="+mn-lt"/>
                <a:ea typeface="+mn-ea"/>
                <a:cs typeface="+mn-cs"/>
              </a:defRPr>
            </a:lvl2pPr>
            <a:lvl3pPr marL="503981" indent="-209992" algn="l" defTabSz="2015923" rtl="0" eaLnBrk="1" latinLnBrk="0" hangingPunct="1">
              <a:lnSpc>
                <a:spcPct val="100000"/>
              </a:lnSpc>
              <a:spcBef>
                <a:spcPts val="551"/>
              </a:spcBef>
              <a:buClr>
                <a:schemeClr val="accent2"/>
              </a:buClr>
              <a:buFont typeface="Arial" panose="020B0604020202020204" pitchFamily="34" charset="0"/>
              <a:buChar char="•"/>
              <a:defRPr sz="1102" kern="1200">
                <a:solidFill>
                  <a:schemeClr val="tx1"/>
                </a:solidFill>
                <a:latin typeface="+mn-lt"/>
                <a:ea typeface="+mn-ea"/>
                <a:cs typeface="+mn-cs"/>
              </a:defRPr>
            </a:lvl3pPr>
            <a:lvl4pPr marL="503981" indent="-209992" algn="l" defTabSz="2015923" rtl="0" eaLnBrk="1" latinLnBrk="0" hangingPunct="1">
              <a:lnSpc>
                <a:spcPct val="100000"/>
              </a:lnSpc>
              <a:spcBef>
                <a:spcPts val="551"/>
              </a:spcBef>
              <a:buClr>
                <a:schemeClr val="accent2"/>
              </a:buClr>
              <a:buFont typeface="Arial" panose="020B0604020202020204" pitchFamily="34" charset="0"/>
              <a:buChar char="•"/>
              <a:defRPr sz="1102" kern="1200">
                <a:solidFill>
                  <a:schemeClr val="tx1"/>
                </a:solidFill>
                <a:latin typeface="+mn-lt"/>
                <a:ea typeface="+mn-ea"/>
                <a:cs typeface="+mn-cs"/>
              </a:defRPr>
            </a:lvl4pPr>
            <a:lvl5pPr marL="503981" indent="-209992" algn="l" defTabSz="2015923" rtl="0" eaLnBrk="1" latinLnBrk="0" hangingPunct="1">
              <a:lnSpc>
                <a:spcPct val="100000"/>
              </a:lnSpc>
              <a:spcBef>
                <a:spcPts val="551"/>
              </a:spcBef>
              <a:buClr>
                <a:schemeClr val="accent2"/>
              </a:buClr>
              <a:buFont typeface="Arial" panose="020B0604020202020204" pitchFamily="34" charset="0"/>
              <a:buChar char="•"/>
              <a:defRPr sz="1102" kern="1200">
                <a:solidFill>
                  <a:schemeClr val="tx1"/>
                </a:solidFill>
                <a:latin typeface="+mn-lt"/>
                <a:ea typeface="+mn-ea"/>
                <a:cs typeface="+mn-cs"/>
              </a:defRPr>
            </a:lvl5pPr>
            <a:lvl6pPr marL="503981" indent="-209992" algn="l" defTabSz="2015923" rtl="0" eaLnBrk="1" latinLnBrk="0" hangingPunct="1">
              <a:lnSpc>
                <a:spcPct val="100000"/>
              </a:lnSpc>
              <a:spcBef>
                <a:spcPts val="551"/>
              </a:spcBef>
              <a:buClr>
                <a:schemeClr val="accent2"/>
              </a:buClr>
              <a:buFont typeface="Arial" panose="020B0604020202020204" pitchFamily="34" charset="0"/>
              <a:buChar char="•"/>
              <a:defRPr sz="1102" kern="1200">
                <a:solidFill>
                  <a:schemeClr val="tx1"/>
                </a:solidFill>
                <a:latin typeface="+mn-lt"/>
                <a:ea typeface="+mn-ea"/>
                <a:cs typeface="+mn-cs"/>
              </a:defRPr>
            </a:lvl6pPr>
            <a:lvl7pPr marL="503981" indent="-209992" algn="l" defTabSz="2015923" rtl="0" eaLnBrk="1" latinLnBrk="0" hangingPunct="1">
              <a:lnSpc>
                <a:spcPct val="100000"/>
              </a:lnSpc>
              <a:spcBef>
                <a:spcPts val="551"/>
              </a:spcBef>
              <a:buClr>
                <a:schemeClr val="accent2"/>
              </a:buClr>
              <a:buFont typeface="Arial" panose="020B0604020202020204" pitchFamily="34" charset="0"/>
              <a:buChar char="•"/>
              <a:defRPr sz="1102" kern="1200">
                <a:solidFill>
                  <a:schemeClr val="tx1"/>
                </a:solidFill>
                <a:latin typeface="+mn-lt"/>
                <a:ea typeface="+mn-ea"/>
                <a:cs typeface="+mn-cs"/>
              </a:defRPr>
            </a:lvl7pPr>
            <a:lvl8pPr marL="503981" indent="-209992" algn="l" defTabSz="2015923" rtl="0" eaLnBrk="1" latinLnBrk="0" hangingPunct="1">
              <a:lnSpc>
                <a:spcPct val="100000"/>
              </a:lnSpc>
              <a:spcBef>
                <a:spcPts val="551"/>
              </a:spcBef>
              <a:buClr>
                <a:schemeClr val="accent2"/>
              </a:buClr>
              <a:buFont typeface="Arial" panose="020B0604020202020204" pitchFamily="34" charset="0"/>
              <a:buChar char="•"/>
              <a:defRPr sz="1102" kern="1200">
                <a:solidFill>
                  <a:schemeClr val="tx1"/>
                </a:solidFill>
                <a:latin typeface="+mn-lt"/>
                <a:ea typeface="+mn-ea"/>
                <a:cs typeface="+mn-cs"/>
              </a:defRPr>
            </a:lvl8pPr>
            <a:lvl9pPr marL="503981" indent="-209992" algn="l" defTabSz="2015923" rtl="0" eaLnBrk="1" latinLnBrk="0" hangingPunct="1">
              <a:lnSpc>
                <a:spcPct val="100000"/>
              </a:lnSpc>
              <a:spcBef>
                <a:spcPts val="551"/>
              </a:spcBef>
              <a:buClr>
                <a:schemeClr val="accent2"/>
              </a:buClr>
              <a:buFont typeface="Arial" panose="020B0604020202020204" pitchFamily="34" charset="0"/>
              <a:buChar char="•"/>
              <a:defRPr sz="1102" kern="1200">
                <a:solidFill>
                  <a:schemeClr val="tx1"/>
                </a:solidFill>
                <a:latin typeface="+mn-lt"/>
                <a:ea typeface="+mn-ea"/>
                <a:cs typeface="+mn-cs"/>
              </a:defRPr>
            </a:lvl9pPr>
          </a:lstStyle>
          <a:p>
            <a:pPr marL="0" indent="0" defTabSz="1898722">
              <a:spcBef>
                <a:spcPts val="0"/>
              </a:spcBef>
              <a:spcAft>
                <a:spcPts val="519"/>
              </a:spcAft>
              <a:buClr>
                <a:srgbClr val="AD8F67"/>
              </a:buClr>
              <a:buNone/>
              <a:defRPr/>
            </a:pPr>
            <a:r>
              <a:rPr lang="en-US" sz="4000" b="1" dirty="0"/>
              <a:t>BACKGROUND</a:t>
            </a:r>
          </a:p>
          <a:p>
            <a:pPr marL="0" indent="0" algn="just">
              <a:buNone/>
            </a:pPr>
            <a:endParaRPr lang="en-GB" sz="2000" dirty="0"/>
          </a:p>
          <a:p>
            <a:pPr marL="0" indent="0" algn="just">
              <a:buNone/>
            </a:pPr>
            <a:r>
              <a:rPr lang="en-GB" sz="2000" dirty="0"/>
              <a:t>Over the last decade the incidence of musculoskeletal disorders (MSDs) in adults has increased. It has been suggested this is due to the rapid development and usage of computer technology [1]. Risk factors associated with adults use of personal electronic devices (PEDs) i.e. laptops, computers, smartphones and tablets, have been identified. Namely, type of device being used, duration using them and positions they are using them [2].</a:t>
            </a:r>
          </a:p>
          <a:p>
            <a:pPr marL="0" indent="0" algn="just">
              <a:buNone/>
            </a:pPr>
            <a:endParaRPr lang="en-GB" sz="2000" dirty="0"/>
          </a:p>
          <a:p>
            <a:pPr marL="0" indent="0" algn="just">
              <a:buNone/>
            </a:pPr>
            <a:r>
              <a:rPr lang="en-GB" sz="2000" dirty="0"/>
              <a:t>As well as the increasing use by adults, the use of PEDs has increased rapidly in under 18’s[3]. Moreover, there are anecdotal reports of an increase in children reporting musculoskeletal (MSK) pain .  However, there is a scarcity of knowledge on the incidence of MSK pain in children, their use of PEDS and whether PED usage is associated with MSK pain. As such there is a need to understand the potential link between PEDs use and MSKs in children.</a:t>
            </a:r>
            <a:r>
              <a:rPr lang="en-GB" sz="2000" b="1" dirty="0"/>
              <a:t> </a:t>
            </a:r>
            <a:r>
              <a:rPr lang="en-GB" sz="2000" dirty="0"/>
              <a:t>Moreover, it is vital that risk factors associated with PED usage and children’s MSK pain are explored. This knowledge will assist in understanding the possible implications for  the future workplace and ergonomics sector, as well as potentially inform guidance on safe PED usage.</a:t>
            </a:r>
            <a:endParaRPr lang="en-US" sz="2000" dirty="0">
              <a:solidFill>
                <a:srgbClr val="292934"/>
              </a:solidFill>
            </a:endParaRPr>
          </a:p>
        </p:txBody>
      </p:sp>
      <p:sp>
        <p:nvSpPr>
          <p:cNvPr id="28" name="Content Placeholder 13"/>
          <p:cNvSpPr txBox="1">
            <a:spLocks/>
          </p:cNvSpPr>
          <p:nvPr/>
        </p:nvSpPr>
        <p:spPr>
          <a:xfrm>
            <a:off x="7755036" y="11076988"/>
            <a:ext cx="5873554" cy="434818"/>
          </a:xfrm>
          <a:prstGeom prst="rect">
            <a:avLst/>
          </a:prstGeom>
          <a:solidFill>
            <a:schemeClr val="bg1"/>
          </a:solidFill>
        </p:spPr>
        <p:txBody>
          <a:bodyPr vert="horz" lIns="344452" tIns="172227" rIns="86113" bIns="43057" rtlCol="0">
            <a:spAutoFit/>
          </a:bodyPr>
          <a:lstStyle>
            <a:lvl1pPr marL="209992" indent="-209992" algn="l" defTabSz="2015923" rtl="0" eaLnBrk="1" latinLnBrk="0" hangingPunct="1">
              <a:lnSpc>
                <a:spcPct val="100000"/>
              </a:lnSpc>
              <a:spcBef>
                <a:spcPts val="551"/>
              </a:spcBef>
              <a:buClr>
                <a:schemeClr val="accent2"/>
              </a:buClr>
              <a:buFont typeface="Arial" panose="020B0604020202020204" pitchFamily="34" charset="0"/>
              <a:buChar char="•"/>
              <a:defRPr sz="1286" kern="1200" baseline="0">
                <a:solidFill>
                  <a:schemeClr val="tx1"/>
                </a:solidFill>
                <a:latin typeface="+mn-lt"/>
                <a:ea typeface="+mn-ea"/>
                <a:cs typeface="+mn-cs"/>
              </a:defRPr>
            </a:lvl1pPr>
            <a:lvl2pPr marL="503981" indent="-209992" algn="l" defTabSz="2015923" rtl="0" eaLnBrk="1" latinLnBrk="0" hangingPunct="1">
              <a:lnSpc>
                <a:spcPct val="100000"/>
              </a:lnSpc>
              <a:spcBef>
                <a:spcPts val="551"/>
              </a:spcBef>
              <a:buClr>
                <a:schemeClr val="accent2"/>
              </a:buClr>
              <a:buFont typeface="Arial" panose="020B0604020202020204" pitchFamily="34" charset="0"/>
              <a:buChar char="•"/>
              <a:defRPr sz="1102" kern="1200">
                <a:solidFill>
                  <a:schemeClr val="tx1"/>
                </a:solidFill>
                <a:latin typeface="+mn-lt"/>
                <a:ea typeface="+mn-ea"/>
                <a:cs typeface="+mn-cs"/>
              </a:defRPr>
            </a:lvl2pPr>
            <a:lvl3pPr marL="503981" indent="-209992" algn="l" defTabSz="2015923" rtl="0" eaLnBrk="1" latinLnBrk="0" hangingPunct="1">
              <a:lnSpc>
                <a:spcPct val="100000"/>
              </a:lnSpc>
              <a:spcBef>
                <a:spcPts val="551"/>
              </a:spcBef>
              <a:buClr>
                <a:schemeClr val="accent2"/>
              </a:buClr>
              <a:buFont typeface="Arial" panose="020B0604020202020204" pitchFamily="34" charset="0"/>
              <a:buChar char="•"/>
              <a:defRPr sz="1102" kern="1200">
                <a:solidFill>
                  <a:schemeClr val="tx1"/>
                </a:solidFill>
                <a:latin typeface="+mn-lt"/>
                <a:ea typeface="+mn-ea"/>
                <a:cs typeface="+mn-cs"/>
              </a:defRPr>
            </a:lvl3pPr>
            <a:lvl4pPr marL="503981" indent="-209992" algn="l" defTabSz="2015923" rtl="0" eaLnBrk="1" latinLnBrk="0" hangingPunct="1">
              <a:lnSpc>
                <a:spcPct val="100000"/>
              </a:lnSpc>
              <a:spcBef>
                <a:spcPts val="551"/>
              </a:spcBef>
              <a:buClr>
                <a:schemeClr val="accent2"/>
              </a:buClr>
              <a:buFont typeface="Arial" panose="020B0604020202020204" pitchFamily="34" charset="0"/>
              <a:buChar char="•"/>
              <a:defRPr sz="1102" kern="1200">
                <a:solidFill>
                  <a:schemeClr val="tx1"/>
                </a:solidFill>
                <a:latin typeface="+mn-lt"/>
                <a:ea typeface="+mn-ea"/>
                <a:cs typeface="+mn-cs"/>
              </a:defRPr>
            </a:lvl4pPr>
            <a:lvl5pPr marL="503981" indent="-209992" algn="l" defTabSz="2015923" rtl="0" eaLnBrk="1" latinLnBrk="0" hangingPunct="1">
              <a:lnSpc>
                <a:spcPct val="100000"/>
              </a:lnSpc>
              <a:spcBef>
                <a:spcPts val="551"/>
              </a:spcBef>
              <a:buClr>
                <a:schemeClr val="accent2"/>
              </a:buClr>
              <a:buFont typeface="Arial" panose="020B0604020202020204" pitchFamily="34" charset="0"/>
              <a:buChar char="•"/>
              <a:defRPr sz="1102" kern="1200">
                <a:solidFill>
                  <a:schemeClr val="tx1"/>
                </a:solidFill>
                <a:latin typeface="+mn-lt"/>
                <a:ea typeface="+mn-ea"/>
                <a:cs typeface="+mn-cs"/>
              </a:defRPr>
            </a:lvl5pPr>
            <a:lvl6pPr marL="503981" indent="-209992" algn="l" defTabSz="2015923" rtl="0" eaLnBrk="1" latinLnBrk="0" hangingPunct="1">
              <a:lnSpc>
                <a:spcPct val="100000"/>
              </a:lnSpc>
              <a:spcBef>
                <a:spcPts val="551"/>
              </a:spcBef>
              <a:buClr>
                <a:schemeClr val="accent2"/>
              </a:buClr>
              <a:buFont typeface="Arial" panose="020B0604020202020204" pitchFamily="34" charset="0"/>
              <a:buChar char="•"/>
              <a:defRPr sz="1102" kern="1200">
                <a:solidFill>
                  <a:schemeClr val="tx1"/>
                </a:solidFill>
                <a:latin typeface="+mn-lt"/>
                <a:ea typeface="+mn-ea"/>
                <a:cs typeface="+mn-cs"/>
              </a:defRPr>
            </a:lvl6pPr>
            <a:lvl7pPr marL="503981" indent="-209992" algn="l" defTabSz="2015923" rtl="0" eaLnBrk="1" latinLnBrk="0" hangingPunct="1">
              <a:lnSpc>
                <a:spcPct val="100000"/>
              </a:lnSpc>
              <a:spcBef>
                <a:spcPts val="551"/>
              </a:spcBef>
              <a:buClr>
                <a:schemeClr val="accent2"/>
              </a:buClr>
              <a:buFont typeface="Arial" panose="020B0604020202020204" pitchFamily="34" charset="0"/>
              <a:buChar char="•"/>
              <a:defRPr sz="1102" kern="1200">
                <a:solidFill>
                  <a:schemeClr val="tx1"/>
                </a:solidFill>
                <a:latin typeface="+mn-lt"/>
                <a:ea typeface="+mn-ea"/>
                <a:cs typeface="+mn-cs"/>
              </a:defRPr>
            </a:lvl7pPr>
            <a:lvl8pPr marL="503981" indent="-209992" algn="l" defTabSz="2015923" rtl="0" eaLnBrk="1" latinLnBrk="0" hangingPunct="1">
              <a:lnSpc>
                <a:spcPct val="100000"/>
              </a:lnSpc>
              <a:spcBef>
                <a:spcPts val="551"/>
              </a:spcBef>
              <a:buClr>
                <a:schemeClr val="accent2"/>
              </a:buClr>
              <a:buFont typeface="Arial" panose="020B0604020202020204" pitchFamily="34" charset="0"/>
              <a:buChar char="•"/>
              <a:defRPr sz="1102" kern="1200">
                <a:solidFill>
                  <a:schemeClr val="tx1"/>
                </a:solidFill>
                <a:latin typeface="+mn-lt"/>
                <a:ea typeface="+mn-ea"/>
                <a:cs typeface="+mn-cs"/>
              </a:defRPr>
            </a:lvl8pPr>
            <a:lvl9pPr marL="503981" indent="-209992" algn="l" defTabSz="2015923" rtl="0" eaLnBrk="1" latinLnBrk="0" hangingPunct="1">
              <a:lnSpc>
                <a:spcPct val="100000"/>
              </a:lnSpc>
              <a:spcBef>
                <a:spcPts val="551"/>
              </a:spcBef>
              <a:buClr>
                <a:schemeClr val="accent2"/>
              </a:buClr>
              <a:buFont typeface="Arial" panose="020B0604020202020204" pitchFamily="34" charset="0"/>
              <a:buChar char="•"/>
              <a:defRPr sz="1102" kern="1200">
                <a:solidFill>
                  <a:schemeClr val="tx1"/>
                </a:solidFill>
                <a:latin typeface="+mn-lt"/>
                <a:ea typeface="+mn-ea"/>
                <a:cs typeface="+mn-cs"/>
              </a:defRPr>
            </a:lvl9pPr>
          </a:lstStyle>
          <a:p>
            <a:pPr marL="197784" indent="-197784" defTabSz="1898722">
              <a:buClr>
                <a:srgbClr val="AD8F67"/>
              </a:buClr>
              <a:defRPr/>
            </a:pPr>
            <a:endParaRPr lang="en-US" sz="1413" dirty="0">
              <a:solidFill>
                <a:srgbClr val="292934"/>
              </a:solidFill>
            </a:endParaRPr>
          </a:p>
        </p:txBody>
      </p:sp>
      <p:sp>
        <p:nvSpPr>
          <p:cNvPr id="33" name="Content Placeholder 21"/>
          <p:cNvSpPr txBox="1">
            <a:spLocks/>
          </p:cNvSpPr>
          <p:nvPr/>
        </p:nvSpPr>
        <p:spPr>
          <a:xfrm>
            <a:off x="14338319" y="11085800"/>
            <a:ext cx="5873554" cy="716369"/>
          </a:xfrm>
          <a:prstGeom prst="rect">
            <a:avLst/>
          </a:prstGeom>
          <a:solidFill>
            <a:schemeClr val="bg1"/>
          </a:solidFill>
        </p:spPr>
        <p:txBody>
          <a:bodyPr vert="horz" lIns="344452" tIns="172227" rIns="86113" bIns="43057" rtlCol="0">
            <a:spAutoFit/>
          </a:bodyPr>
          <a:lstStyle>
            <a:lvl1pPr marL="209992" indent="-209992" algn="l" defTabSz="2015923" rtl="0" eaLnBrk="1" latinLnBrk="0" hangingPunct="1">
              <a:lnSpc>
                <a:spcPct val="100000"/>
              </a:lnSpc>
              <a:spcBef>
                <a:spcPts val="551"/>
              </a:spcBef>
              <a:buClr>
                <a:schemeClr val="accent2"/>
              </a:buClr>
              <a:buFont typeface="Arial" panose="020B0604020202020204" pitchFamily="34" charset="0"/>
              <a:buChar char="•"/>
              <a:defRPr sz="1286" kern="1200" baseline="0">
                <a:solidFill>
                  <a:schemeClr val="tx1"/>
                </a:solidFill>
                <a:latin typeface="+mn-lt"/>
                <a:ea typeface="+mn-ea"/>
                <a:cs typeface="+mn-cs"/>
              </a:defRPr>
            </a:lvl1pPr>
            <a:lvl2pPr marL="503981" indent="-209992" algn="l" defTabSz="2015923" rtl="0" eaLnBrk="1" latinLnBrk="0" hangingPunct="1">
              <a:lnSpc>
                <a:spcPct val="100000"/>
              </a:lnSpc>
              <a:spcBef>
                <a:spcPts val="551"/>
              </a:spcBef>
              <a:buClr>
                <a:schemeClr val="accent2"/>
              </a:buClr>
              <a:buFont typeface="Arial" panose="020B0604020202020204" pitchFamily="34" charset="0"/>
              <a:buChar char="•"/>
              <a:defRPr sz="1102" kern="1200">
                <a:solidFill>
                  <a:schemeClr val="tx1"/>
                </a:solidFill>
                <a:latin typeface="+mn-lt"/>
                <a:ea typeface="+mn-ea"/>
                <a:cs typeface="+mn-cs"/>
              </a:defRPr>
            </a:lvl2pPr>
            <a:lvl3pPr marL="503981" indent="-209992" algn="l" defTabSz="2015923" rtl="0" eaLnBrk="1" latinLnBrk="0" hangingPunct="1">
              <a:lnSpc>
                <a:spcPct val="100000"/>
              </a:lnSpc>
              <a:spcBef>
                <a:spcPts val="551"/>
              </a:spcBef>
              <a:buClr>
                <a:schemeClr val="accent2"/>
              </a:buClr>
              <a:buFont typeface="Arial" panose="020B0604020202020204" pitchFamily="34" charset="0"/>
              <a:buChar char="•"/>
              <a:defRPr sz="1102" kern="1200">
                <a:solidFill>
                  <a:schemeClr val="tx1"/>
                </a:solidFill>
                <a:latin typeface="+mn-lt"/>
                <a:ea typeface="+mn-ea"/>
                <a:cs typeface="+mn-cs"/>
              </a:defRPr>
            </a:lvl3pPr>
            <a:lvl4pPr marL="503981" indent="-209992" algn="l" defTabSz="2015923" rtl="0" eaLnBrk="1" latinLnBrk="0" hangingPunct="1">
              <a:lnSpc>
                <a:spcPct val="100000"/>
              </a:lnSpc>
              <a:spcBef>
                <a:spcPts val="551"/>
              </a:spcBef>
              <a:buClr>
                <a:schemeClr val="accent2"/>
              </a:buClr>
              <a:buFont typeface="Arial" panose="020B0604020202020204" pitchFamily="34" charset="0"/>
              <a:buChar char="•"/>
              <a:defRPr sz="1102" kern="1200">
                <a:solidFill>
                  <a:schemeClr val="tx1"/>
                </a:solidFill>
                <a:latin typeface="+mn-lt"/>
                <a:ea typeface="+mn-ea"/>
                <a:cs typeface="+mn-cs"/>
              </a:defRPr>
            </a:lvl4pPr>
            <a:lvl5pPr marL="503981" indent="-209992" algn="l" defTabSz="2015923" rtl="0" eaLnBrk="1" latinLnBrk="0" hangingPunct="1">
              <a:lnSpc>
                <a:spcPct val="100000"/>
              </a:lnSpc>
              <a:spcBef>
                <a:spcPts val="551"/>
              </a:spcBef>
              <a:buClr>
                <a:schemeClr val="accent2"/>
              </a:buClr>
              <a:buFont typeface="Arial" panose="020B0604020202020204" pitchFamily="34" charset="0"/>
              <a:buChar char="•"/>
              <a:defRPr sz="1102" kern="1200">
                <a:solidFill>
                  <a:schemeClr val="tx1"/>
                </a:solidFill>
                <a:latin typeface="+mn-lt"/>
                <a:ea typeface="+mn-ea"/>
                <a:cs typeface="+mn-cs"/>
              </a:defRPr>
            </a:lvl5pPr>
            <a:lvl6pPr marL="503981" indent="-209992" algn="l" defTabSz="2015923" rtl="0" eaLnBrk="1" latinLnBrk="0" hangingPunct="1">
              <a:lnSpc>
                <a:spcPct val="100000"/>
              </a:lnSpc>
              <a:spcBef>
                <a:spcPts val="551"/>
              </a:spcBef>
              <a:buClr>
                <a:schemeClr val="accent2"/>
              </a:buClr>
              <a:buFont typeface="Arial" panose="020B0604020202020204" pitchFamily="34" charset="0"/>
              <a:buChar char="•"/>
              <a:defRPr sz="1102" kern="1200">
                <a:solidFill>
                  <a:schemeClr val="tx1"/>
                </a:solidFill>
                <a:latin typeface="+mn-lt"/>
                <a:ea typeface="+mn-ea"/>
                <a:cs typeface="+mn-cs"/>
              </a:defRPr>
            </a:lvl6pPr>
            <a:lvl7pPr marL="503981" indent="-209992" algn="l" defTabSz="2015923" rtl="0" eaLnBrk="1" latinLnBrk="0" hangingPunct="1">
              <a:lnSpc>
                <a:spcPct val="100000"/>
              </a:lnSpc>
              <a:spcBef>
                <a:spcPts val="551"/>
              </a:spcBef>
              <a:buClr>
                <a:schemeClr val="accent2"/>
              </a:buClr>
              <a:buFont typeface="Arial" panose="020B0604020202020204" pitchFamily="34" charset="0"/>
              <a:buChar char="•"/>
              <a:defRPr sz="1102" kern="1200">
                <a:solidFill>
                  <a:schemeClr val="tx1"/>
                </a:solidFill>
                <a:latin typeface="+mn-lt"/>
                <a:ea typeface="+mn-ea"/>
                <a:cs typeface="+mn-cs"/>
              </a:defRPr>
            </a:lvl7pPr>
            <a:lvl8pPr marL="503981" indent="-209992" algn="l" defTabSz="2015923" rtl="0" eaLnBrk="1" latinLnBrk="0" hangingPunct="1">
              <a:lnSpc>
                <a:spcPct val="100000"/>
              </a:lnSpc>
              <a:spcBef>
                <a:spcPts val="551"/>
              </a:spcBef>
              <a:buClr>
                <a:schemeClr val="accent2"/>
              </a:buClr>
              <a:buFont typeface="Arial" panose="020B0604020202020204" pitchFamily="34" charset="0"/>
              <a:buChar char="•"/>
              <a:defRPr sz="1102" kern="1200">
                <a:solidFill>
                  <a:schemeClr val="tx1"/>
                </a:solidFill>
                <a:latin typeface="+mn-lt"/>
                <a:ea typeface="+mn-ea"/>
                <a:cs typeface="+mn-cs"/>
              </a:defRPr>
            </a:lvl8pPr>
            <a:lvl9pPr marL="503981" indent="-209992" algn="l" defTabSz="2015923" rtl="0" eaLnBrk="1" latinLnBrk="0" hangingPunct="1">
              <a:lnSpc>
                <a:spcPct val="100000"/>
              </a:lnSpc>
              <a:spcBef>
                <a:spcPts val="551"/>
              </a:spcBef>
              <a:buClr>
                <a:schemeClr val="accent2"/>
              </a:buClr>
              <a:buFont typeface="Arial" panose="020B0604020202020204" pitchFamily="34" charset="0"/>
              <a:buChar char="•"/>
              <a:defRPr sz="1102" kern="1200">
                <a:solidFill>
                  <a:schemeClr val="tx1"/>
                </a:solidFill>
                <a:latin typeface="+mn-lt"/>
                <a:ea typeface="+mn-ea"/>
                <a:cs typeface="+mn-cs"/>
              </a:defRPr>
            </a:lvl9pPr>
          </a:lstStyle>
          <a:p>
            <a:pPr marL="0" indent="0" defTabSz="1898722">
              <a:spcBef>
                <a:spcPts val="0"/>
              </a:spcBef>
              <a:spcAft>
                <a:spcPts val="519"/>
              </a:spcAft>
              <a:buClr>
                <a:srgbClr val="AD8F67"/>
              </a:buClr>
              <a:buNone/>
              <a:defRPr/>
            </a:pPr>
            <a:endParaRPr lang="en-US" sz="1413" dirty="0">
              <a:solidFill>
                <a:srgbClr val="292934"/>
              </a:solidFill>
            </a:endParaRPr>
          </a:p>
          <a:p>
            <a:pPr marL="0" indent="0" defTabSz="1898722">
              <a:spcBef>
                <a:spcPts val="0"/>
              </a:spcBef>
              <a:spcAft>
                <a:spcPts val="519"/>
              </a:spcAft>
              <a:buClr>
                <a:srgbClr val="AD8F67"/>
              </a:buClr>
              <a:buNone/>
              <a:defRPr/>
            </a:pPr>
            <a:endParaRPr lang="en-US" sz="1413" dirty="0">
              <a:solidFill>
                <a:srgbClr val="292934"/>
              </a:solidFill>
            </a:endParaRPr>
          </a:p>
        </p:txBody>
      </p:sp>
      <p:sp>
        <p:nvSpPr>
          <p:cNvPr id="39" name="Content Placeholder 21"/>
          <p:cNvSpPr txBox="1">
            <a:spLocks/>
          </p:cNvSpPr>
          <p:nvPr/>
        </p:nvSpPr>
        <p:spPr>
          <a:xfrm>
            <a:off x="14238716" y="18477084"/>
            <a:ext cx="5873554" cy="434818"/>
          </a:xfrm>
          <a:prstGeom prst="rect">
            <a:avLst/>
          </a:prstGeom>
          <a:solidFill>
            <a:schemeClr val="bg1"/>
          </a:solidFill>
        </p:spPr>
        <p:txBody>
          <a:bodyPr vert="horz" lIns="344452" tIns="172227" rIns="86113" bIns="43057" rtlCol="0">
            <a:spAutoFit/>
          </a:bodyPr>
          <a:lstStyle>
            <a:lvl1pPr marL="209992" indent="-209992" algn="l" defTabSz="2015923" rtl="0" eaLnBrk="1" latinLnBrk="0" hangingPunct="1">
              <a:lnSpc>
                <a:spcPct val="100000"/>
              </a:lnSpc>
              <a:spcBef>
                <a:spcPts val="551"/>
              </a:spcBef>
              <a:buClr>
                <a:schemeClr val="accent2"/>
              </a:buClr>
              <a:buFont typeface="Arial" panose="020B0604020202020204" pitchFamily="34" charset="0"/>
              <a:buChar char="•"/>
              <a:defRPr sz="1286" kern="1200" baseline="0">
                <a:solidFill>
                  <a:schemeClr val="tx1"/>
                </a:solidFill>
                <a:latin typeface="+mn-lt"/>
                <a:ea typeface="+mn-ea"/>
                <a:cs typeface="+mn-cs"/>
              </a:defRPr>
            </a:lvl1pPr>
            <a:lvl2pPr marL="503981" indent="-209992" algn="l" defTabSz="2015923" rtl="0" eaLnBrk="1" latinLnBrk="0" hangingPunct="1">
              <a:lnSpc>
                <a:spcPct val="100000"/>
              </a:lnSpc>
              <a:spcBef>
                <a:spcPts val="551"/>
              </a:spcBef>
              <a:buClr>
                <a:schemeClr val="accent2"/>
              </a:buClr>
              <a:buFont typeface="Arial" panose="020B0604020202020204" pitchFamily="34" charset="0"/>
              <a:buChar char="•"/>
              <a:defRPr sz="1102" kern="1200">
                <a:solidFill>
                  <a:schemeClr val="tx1"/>
                </a:solidFill>
                <a:latin typeface="+mn-lt"/>
                <a:ea typeface="+mn-ea"/>
                <a:cs typeface="+mn-cs"/>
              </a:defRPr>
            </a:lvl2pPr>
            <a:lvl3pPr marL="503981" indent="-209992" algn="l" defTabSz="2015923" rtl="0" eaLnBrk="1" latinLnBrk="0" hangingPunct="1">
              <a:lnSpc>
                <a:spcPct val="100000"/>
              </a:lnSpc>
              <a:spcBef>
                <a:spcPts val="551"/>
              </a:spcBef>
              <a:buClr>
                <a:schemeClr val="accent2"/>
              </a:buClr>
              <a:buFont typeface="Arial" panose="020B0604020202020204" pitchFamily="34" charset="0"/>
              <a:buChar char="•"/>
              <a:defRPr sz="1102" kern="1200">
                <a:solidFill>
                  <a:schemeClr val="tx1"/>
                </a:solidFill>
                <a:latin typeface="+mn-lt"/>
                <a:ea typeface="+mn-ea"/>
                <a:cs typeface="+mn-cs"/>
              </a:defRPr>
            </a:lvl3pPr>
            <a:lvl4pPr marL="503981" indent="-209992" algn="l" defTabSz="2015923" rtl="0" eaLnBrk="1" latinLnBrk="0" hangingPunct="1">
              <a:lnSpc>
                <a:spcPct val="100000"/>
              </a:lnSpc>
              <a:spcBef>
                <a:spcPts val="551"/>
              </a:spcBef>
              <a:buClr>
                <a:schemeClr val="accent2"/>
              </a:buClr>
              <a:buFont typeface="Arial" panose="020B0604020202020204" pitchFamily="34" charset="0"/>
              <a:buChar char="•"/>
              <a:defRPr sz="1102" kern="1200">
                <a:solidFill>
                  <a:schemeClr val="tx1"/>
                </a:solidFill>
                <a:latin typeface="+mn-lt"/>
                <a:ea typeface="+mn-ea"/>
                <a:cs typeface="+mn-cs"/>
              </a:defRPr>
            </a:lvl4pPr>
            <a:lvl5pPr marL="503981" indent="-209992" algn="l" defTabSz="2015923" rtl="0" eaLnBrk="1" latinLnBrk="0" hangingPunct="1">
              <a:lnSpc>
                <a:spcPct val="100000"/>
              </a:lnSpc>
              <a:spcBef>
                <a:spcPts val="551"/>
              </a:spcBef>
              <a:buClr>
                <a:schemeClr val="accent2"/>
              </a:buClr>
              <a:buFont typeface="Arial" panose="020B0604020202020204" pitchFamily="34" charset="0"/>
              <a:buChar char="•"/>
              <a:defRPr sz="1102" kern="1200">
                <a:solidFill>
                  <a:schemeClr val="tx1"/>
                </a:solidFill>
                <a:latin typeface="+mn-lt"/>
                <a:ea typeface="+mn-ea"/>
                <a:cs typeface="+mn-cs"/>
              </a:defRPr>
            </a:lvl5pPr>
            <a:lvl6pPr marL="503981" indent="-209992" algn="l" defTabSz="2015923" rtl="0" eaLnBrk="1" latinLnBrk="0" hangingPunct="1">
              <a:lnSpc>
                <a:spcPct val="100000"/>
              </a:lnSpc>
              <a:spcBef>
                <a:spcPts val="551"/>
              </a:spcBef>
              <a:buClr>
                <a:schemeClr val="accent2"/>
              </a:buClr>
              <a:buFont typeface="Arial" panose="020B0604020202020204" pitchFamily="34" charset="0"/>
              <a:buChar char="•"/>
              <a:defRPr sz="1102" kern="1200">
                <a:solidFill>
                  <a:schemeClr val="tx1"/>
                </a:solidFill>
                <a:latin typeface="+mn-lt"/>
                <a:ea typeface="+mn-ea"/>
                <a:cs typeface="+mn-cs"/>
              </a:defRPr>
            </a:lvl6pPr>
            <a:lvl7pPr marL="503981" indent="-209992" algn="l" defTabSz="2015923" rtl="0" eaLnBrk="1" latinLnBrk="0" hangingPunct="1">
              <a:lnSpc>
                <a:spcPct val="100000"/>
              </a:lnSpc>
              <a:spcBef>
                <a:spcPts val="551"/>
              </a:spcBef>
              <a:buClr>
                <a:schemeClr val="accent2"/>
              </a:buClr>
              <a:buFont typeface="Arial" panose="020B0604020202020204" pitchFamily="34" charset="0"/>
              <a:buChar char="•"/>
              <a:defRPr sz="1102" kern="1200">
                <a:solidFill>
                  <a:schemeClr val="tx1"/>
                </a:solidFill>
                <a:latin typeface="+mn-lt"/>
                <a:ea typeface="+mn-ea"/>
                <a:cs typeface="+mn-cs"/>
              </a:defRPr>
            </a:lvl7pPr>
            <a:lvl8pPr marL="503981" indent="-209992" algn="l" defTabSz="2015923" rtl="0" eaLnBrk="1" latinLnBrk="0" hangingPunct="1">
              <a:lnSpc>
                <a:spcPct val="100000"/>
              </a:lnSpc>
              <a:spcBef>
                <a:spcPts val="551"/>
              </a:spcBef>
              <a:buClr>
                <a:schemeClr val="accent2"/>
              </a:buClr>
              <a:buFont typeface="Arial" panose="020B0604020202020204" pitchFamily="34" charset="0"/>
              <a:buChar char="•"/>
              <a:defRPr sz="1102" kern="1200">
                <a:solidFill>
                  <a:schemeClr val="tx1"/>
                </a:solidFill>
                <a:latin typeface="+mn-lt"/>
                <a:ea typeface="+mn-ea"/>
                <a:cs typeface="+mn-cs"/>
              </a:defRPr>
            </a:lvl8pPr>
            <a:lvl9pPr marL="503981" indent="-209992" algn="l" defTabSz="2015923" rtl="0" eaLnBrk="1" latinLnBrk="0" hangingPunct="1">
              <a:lnSpc>
                <a:spcPct val="100000"/>
              </a:lnSpc>
              <a:spcBef>
                <a:spcPts val="551"/>
              </a:spcBef>
              <a:buClr>
                <a:schemeClr val="accent2"/>
              </a:buClr>
              <a:buFont typeface="Arial" panose="020B0604020202020204" pitchFamily="34" charset="0"/>
              <a:buChar char="•"/>
              <a:defRPr sz="1102" kern="1200">
                <a:solidFill>
                  <a:schemeClr val="tx1"/>
                </a:solidFill>
                <a:latin typeface="+mn-lt"/>
                <a:ea typeface="+mn-ea"/>
                <a:cs typeface="+mn-cs"/>
              </a:defRPr>
            </a:lvl9pPr>
          </a:lstStyle>
          <a:p>
            <a:pPr marL="0" indent="0" defTabSz="1898722">
              <a:buClr>
                <a:srgbClr val="AD8F67"/>
              </a:buClr>
              <a:buNone/>
              <a:defRPr/>
            </a:pPr>
            <a:endParaRPr lang="en-US" sz="1413" dirty="0">
              <a:solidFill>
                <a:srgbClr val="292934"/>
              </a:solidFill>
            </a:endParaRPr>
          </a:p>
        </p:txBody>
      </p:sp>
      <p:sp>
        <p:nvSpPr>
          <p:cNvPr id="44" name="Content Placeholder 21"/>
          <p:cNvSpPr txBox="1">
            <a:spLocks/>
          </p:cNvSpPr>
          <p:nvPr/>
        </p:nvSpPr>
        <p:spPr>
          <a:xfrm>
            <a:off x="14362319" y="20639150"/>
            <a:ext cx="5873554" cy="369608"/>
          </a:xfrm>
          <a:prstGeom prst="rect">
            <a:avLst/>
          </a:prstGeom>
          <a:solidFill>
            <a:schemeClr val="bg1"/>
          </a:solidFill>
        </p:spPr>
        <p:txBody>
          <a:bodyPr vert="horz" lIns="344452" tIns="172227" rIns="86113" bIns="43057" rtlCol="0">
            <a:spAutoFit/>
          </a:bodyPr>
          <a:lstStyle>
            <a:lvl1pPr marL="209992" indent="-209992" algn="l" defTabSz="2015923" rtl="0" eaLnBrk="1" latinLnBrk="0" hangingPunct="1">
              <a:lnSpc>
                <a:spcPct val="100000"/>
              </a:lnSpc>
              <a:spcBef>
                <a:spcPts val="551"/>
              </a:spcBef>
              <a:buClr>
                <a:schemeClr val="accent2"/>
              </a:buClr>
              <a:buFont typeface="Arial" panose="020B0604020202020204" pitchFamily="34" charset="0"/>
              <a:buChar char="•"/>
              <a:defRPr sz="1286" kern="1200" baseline="0">
                <a:solidFill>
                  <a:schemeClr val="tx1"/>
                </a:solidFill>
                <a:latin typeface="+mn-lt"/>
                <a:ea typeface="+mn-ea"/>
                <a:cs typeface="+mn-cs"/>
              </a:defRPr>
            </a:lvl1pPr>
            <a:lvl2pPr marL="503981" indent="-209992" algn="l" defTabSz="2015923" rtl="0" eaLnBrk="1" latinLnBrk="0" hangingPunct="1">
              <a:lnSpc>
                <a:spcPct val="100000"/>
              </a:lnSpc>
              <a:spcBef>
                <a:spcPts val="551"/>
              </a:spcBef>
              <a:buClr>
                <a:schemeClr val="accent2"/>
              </a:buClr>
              <a:buFont typeface="Arial" panose="020B0604020202020204" pitchFamily="34" charset="0"/>
              <a:buChar char="•"/>
              <a:defRPr sz="1102" kern="1200">
                <a:solidFill>
                  <a:schemeClr val="tx1"/>
                </a:solidFill>
                <a:latin typeface="+mn-lt"/>
                <a:ea typeface="+mn-ea"/>
                <a:cs typeface="+mn-cs"/>
              </a:defRPr>
            </a:lvl2pPr>
            <a:lvl3pPr marL="503981" indent="-209992" algn="l" defTabSz="2015923" rtl="0" eaLnBrk="1" latinLnBrk="0" hangingPunct="1">
              <a:lnSpc>
                <a:spcPct val="100000"/>
              </a:lnSpc>
              <a:spcBef>
                <a:spcPts val="551"/>
              </a:spcBef>
              <a:buClr>
                <a:schemeClr val="accent2"/>
              </a:buClr>
              <a:buFont typeface="Arial" panose="020B0604020202020204" pitchFamily="34" charset="0"/>
              <a:buChar char="•"/>
              <a:defRPr sz="1102" kern="1200">
                <a:solidFill>
                  <a:schemeClr val="tx1"/>
                </a:solidFill>
                <a:latin typeface="+mn-lt"/>
                <a:ea typeface="+mn-ea"/>
                <a:cs typeface="+mn-cs"/>
              </a:defRPr>
            </a:lvl3pPr>
            <a:lvl4pPr marL="503981" indent="-209992" algn="l" defTabSz="2015923" rtl="0" eaLnBrk="1" latinLnBrk="0" hangingPunct="1">
              <a:lnSpc>
                <a:spcPct val="100000"/>
              </a:lnSpc>
              <a:spcBef>
                <a:spcPts val="551"/>
              </a:spcBef>
              <a:buClr>
                <a:schemeClr val="accent2"/>
              </a:buClr>
              <a:buFont typeface="Arial" panose="020B0604020202020204" pitchFamily="34" charset="0"/>
              <a:buChar char="•"/>
              <a:defRPr sz="1102" kern="1200">
                <a:solidFill>
                  <a:schemeClr val="tx1"/>
                </a:solidFill>
                <a:latin typeface="+mn-lt"/>
                <a:ea typeface="+mn-ea"/>
                <a:cs typeface="+mn-cs"/>
              </a:defRPr>
            </a:lvl4pPr>
            <a:lvl5pPr marL="503981" indent="-209992" algn="l" defTabSz="2015923" rtl="0" eaLnBrk="1" latinLnBrk="0" hangingPunct="1">
              <a:lnSpc>
                <a:spcPct val="100000"/>
              </a:lnSpc>
              <a:spcBef>
                <a:spcPts val="551"/>
              </a:spcBef>
              <a:buClr>
                <a:schemeClr val="accent2"/>
              </a:buClr>
              <a:buFont typeface="Arial" panose="020B0604020202020204" pitchFamily="34" charset="0"/>
              <a:buChar char="•"/>
              <a:defRPr sz="1102" kern="1200">
                <a:solidFill>
                  <a:schemeClr val="tx1"/>
                </a:solidFill>
                <a:latin typeface="+mn-lt"/>
                <a:ea typeface="+mn-ea"/>
                <a:cs typeface="+mn-cs"/>
              </a:defRPr>
            </a:lvl5pPr>
            <a:lvl6pPr marL="503981" indent="-209992" algn="l" defTabSz="2015923" rtl="0" eaLnBrk="1" latinLnBrk="0" hangingPunct="1">
              <a:lnSpc>
                <a:spcPct val="100000"/>
              </a:lnSpc>
              <a:spcBef>
                <a:spcPts val="551"/>
              </a:spcBef>
              <a:buClr>
                <a:schemeClr val="accent2"/>
              </a:buClr>
              <a:buFont typeface="Arial" panose="020B0604020202020204" pitchFamily="34" charset="0"/>
              <a:buChar char="•"/>
              <a:defRPr sz="1102" kern="1200">
                <a:solidFill>
                  <a:schemeClr val="tx1"/>
                </a:solidFill>
                <a:latin typeface="+mn-lt"/>
                <a:ea typeface="+mn-ea"/>
                <a:cs typeface="+mn-cs"/>
              </a:defRPr>
            </a:lvl6pPr>
            <a:lvl7pPr marL="503981" indent="-209992" algn="l" defTabSz="2015923" rtl="0" eaLnBrk="1" latinLnBrk="0" hangingPunct="1">
              <a:lnSpc>
                <a:spcPct val="100000"/>
              </a:lnSpc>
              <a:spcBef>
                <a:spcPts val="551"/>
              </a:spcBef>
              <a:buClr>
                <a:schemeClr val="accent2"/>
              </a:buClr>
              <a:buFont typeface="Arial" panose="020B0604020202020204" pitchFamily="34" charset="0"/>
              <a:buChar char="•"/>
              <a:defRPr sz="1102" kern="1200">
                <a:solidFill>
                  <a:schemeClr val="tx1"/>
                </a:solidFill>
                <a:latin typeface="+mn-lt"/>
                <a:ea typeface="+mn-ea"/>
                <a:cs typeface="+mn-cs"/>
              </a:defRPr>
            </a:lvl7pPr>
            <a:lvl8pPr marL="503981" indent="-209992" algn="l" defTabSz="2015923" rtl="0" eaLnBrk="1" latinLnBrk="0" hangingPunct="1">
              <a:lnSpc>
                <a:spcPct val="100000"/>
              </a:lnSpc>
              <a:spcBef>
                <a:spcPts val="551"/>
              </a:spcBef>
              <a:buClr>
                <a:schemeClr val="accent2"/>
              </a:buClr>
              <a:buFont typeface="Arial" panose="020B0604020202020204" pitchFamily="34" charset="0"/>
              <a:buChar char="•"/>
              <a:defRPr sz="1102" kern="1200">
                <a:solidFill>
                  <a:schemeClr val="tx1"/>
                </a:solidFill>
                <a:latin typeface="+mn-lt"/>
                <a:ea typeface="+mn-ea"/>
                <a:cs typeface="+mn-cs"/>
              </a:defRPr>
            </a:lvl8pPr>
            <a:lvl9pPr marL="503981" indent="-209992" algn="l" defTabSz="2015923" rtl="0" eaLnBrk="1" latinLnBrk="0" hangingPunct="1">
              <a:lnSpc>
                <a:spcPct val="100000"/>
              </a:lnSpc>
              <a:spcBef>
                <a:spcPts val="551"/>
              </a:spcBef>
              <a:buClr>
                <a:schemeClr val="accent2"/>
              </a:buClr>
              <a:buFont typeface="Arial" panose="020B0604020202020204" pitchFamily="34" charset="0"/>
              <a:buChar char="•"/>
              <a:defRPr sz="1102" kern="1200">
                <a:solidFill>
                  <a:schemeClr val="tx1"/>
                </a:solidFill>
                <a:latin typeface="+mn-lt"/>
                <a:ea typeface="+mn-ea"/>
                <a:cs typeface="+mn-cs"/>
              </a:defRPr>
            </a:lvl9pPr>
          </a:lstStyle>
          <a:p>
            <a:pPr marL="0" indent="0" defTabSz="1898722">
              <a:buClr>
                <a:srgbClr val="AD8F67"/>
              </a:buClr>
              <a:buNone/>
              <a:defRPr/>
            </a:pPr>
            <a:endParaRPr lang="en-US" sz="989" dirty="0">
              <a:solidFill>
                <a:srgbClr val="292934"/>
              </a:solidFill>
            </a:endParaRPr>
          </a:p>
        </p:txBody>
      </p:sp>
      <p:cxnSp>
        <p:nvCxnSpPr>
          <p:cNvPr id="45" name="Straight Connector 44"/>
          <p:cNvCxnSpPr/>
          <p:nvPr/>
        </p:nvCxnSpPr>
        <p:spPr>
          <a:xfrm>
            <a:off x="0" y="3533932"/>
            <a:ext cx="21435035"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0F982D8C-4AC5-4BE0-8FD0-8C68F85DC3DD}"/>
              </a:ext>
            </a:extLst>
          </p:cNvPr>
          <p:cNvSpPr txBox="1"/>
          <p:nvPr/>
        </p:nvSpPr>
        <p:spPr>
          <a:xfrm>
            <a:off x="303118" y="351501"/>
            <a:ext cx="20988940" cy="3139321"/>
          </a:xfrm>
          <a:prstGeom prst="rect">
            <a:avLst/>
          </a:prstGeom>
          <a:solidFill>
            <a:srgbClr val="C60C30"/>
          </a:solidFill>
        </p:spPr>
        <p:txBody>
          <a:bodyPr wrap="square" rtlCol="0">
            <a:spAutoFit/>
          </a:bodyPr>
          <a:lstStyle/>
          <a:p>
            <a:pPr algn="ctr"/>
            <a:r>
              <a:rPr lang="en-GB" sz="5400" dirty="0"/>
              <a:t>The Relationship Between Use of Personal Electronic Devices and Musculoskeletal Pain in Children: A Systematic Review</a:t>
            </a:r>
          </a:p>
          <a:p>
            <a:pPr algn="ctr"/>
            <a:r>
              <a:rPr lang="en-GB" sz="3000" dirty="0"/>
              <a:t>A Clark, AM Cooper-Ryan, T Brown and SJ Preece</a:t>
            </a:r>
            <a:endParaRPr lang="en-AU" sz="3000" baseline="30000" dirty="0"/>
          </a:p>
          <a:p>
            <a:pPr lvl="1" algn="ctr"/>
            <a:r>
              <a:rPr lang="en-US" sz="3000" dirty="0"/>
              <a:t>School of Health and Society, University of Salford UK</a:t>
            </a:r>
          </a:p>
          <a:p>
            <a:pPr lvl="1" algn="ctr"/>
            <a:r>
              <a:rPr lang="en-US" sz="3000" dirty="0">
                <a:cs typeface="Arial" panose="020B0604020202020204" pitchFamily="34" charset="0"/>
              </a:rPr>
              <a:t>Sponsor: Cardinus Risk Management Limited</a:t>
            </a:r>
            <a:endParaRPr lang="en-GB" sz="3000" b="1" strike="sngStrike" dirty="0">
              <a:cs typeface="Arial" panose="020B0604020202020204" pitchFamily="34" charset="0"/>
            </a:endParaRPr>
          </a:p>
        </p:txBody>
      </p:sp>
      <p:pic>
        <p:nvPicPr>
          <p:cNvPr id="38" name="Picture 28" descr="Picture1">
            <a:extLst>
              <a:ext uri="{FF2B5EF4-FFF2-40B4-BE49-F238E27FC236}">
                <a16:creationId xmlns:a16="http://schemas.microsoft.com/office/drawing/2014/main" id="{DAFC7C9B-2BC0-432E-83FA-E57853C7C3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501665" y="4678520"/>
            <a:ext cx="6308361" cy="241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884A6CD4-DFBF-4CE2-9DB6-E8A755B8BBA7}"/>
              </a:ext>
            </a:extLst>
          </p:cNvPr>
          <p:cNvSpPr/>
          <p:nvPr/>
        </p:nvSpPr>
        <p:spPr>
          <a:xfrm>
            <a:off x="383235" y="17222665"/>
            <a:ext cx="6533492" cy="3858300"/>
          </a:xfrm>
          <a:prstGeom prst="rect">
            <a:avLst/>
          </a:prstGeom>
        </p:spPr>
        <p:txBody>
          <a:bodyPr wrap="square">
            <a:spAutoFit/>
          </a:bodyPr>
          <a:lstStyle/>
          <a:p>
            <a:r>
              <a:rPr lang="en-GB" sz="4000" b="1" dirty="0"/>
              <a:t>AIMS</a:t>
            </a:r>
          </a:p>
          <a:p>
            <a:pPr algn="just" defTabSz="2935436" eaLnBrk="0" hangingPunct="0"/>
            <a:endParaRPr lang="en-GB" sz="1413" dirty="0"/>
          </a:p>
          <a:p>
            <a:pPr algn="just" defTabSz="2935436" eaLnBrk="0" hangingPunct="0"/>
            <a:endParaRPr lang="en-GB" sz="1059" dirty="0"/>
          </a:p>
          <a:p>
            <a:pPr algn="just"/>
            <a:r>
              <a:rPr lang="en-GB" sz="2000" dirty="0"/>
              <a:t>A systematic review was conducted to examine the usage of PEDs related to MSK conditions and pain in children (under 18 years old), as well as identify any associated risk factors. The systematic review had two aims:</a:t>
            </a:r>
          </a:p>
          <a:p>
            <a:pPr marL="403650" indent="-403650" algn="just">
              <a:buFont typeface="Arial" panose="020B0604020202020204" pitchFamily="34" charset="0"/>
              <a:buChar char="•"/>
            </a:pPr>
            <a:r>
              <a:rPr lang="en-GB" sz="2000" dirty="0"/>
              <a:t>To review the current evidence-base around the relationship between MSK pain in children and the use of PEDs. </a:t>
            </a:r>
          </a:p>
          <a:p>
            <a:pPr marL="403650" indent="-403650" algn="just">
              <a:buFont typeface="Arial" panose="020B0604020202020204" pitchFamily="34" charset="0"/>
              <a:buChar char="•"/>
            </a:pPr>
            <a:r>
              <a:rPr lang="en-GB" sz="2000" dirty="0"/>
              <a:t>To map out the key risk factors which may underlie MSK pain in the context of PED use.</a:t>
            </a:r>
          </a:p>
        </p:txBody>
      </p:sp>
      <p:pic>
        <p:nvPicPr>
          <p:cNvPr id="40" name="Picture 28" descr="Picture1">
            <a:extLst>
              <a:ext uri="{FF2B5EF4-FFF2-40B4-BE49-F238E27FC236}">
                <a16:creationId xmlns:a16="http://schemas.microsoft.com/office/drawing/2014/main" id="{89531DED-700B-46DC-997B-B6C333AAF0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444701" y="21663233"/>
            <a:ext cx="5434803" cy="208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C74349E6-5A9B-4F8F-B37B-0DC3FC9D6DBF}"/>
              </a:ext>
            </a:extLst>
          </p:cNvPr>
          <p:cNvSpPr/>
          <p:nvPr/>
        </p:nvSpPr>
        <p:spPr>
          <a:xfrm>
            <a:off x="351543" y="21008758"/>
            <a:ext cx="6533492" cy="4401205"/>
          </a:xfrm>
          <a:prstGeom prst="rect">
            <a:avLst/>
          </a:prstGeom>
        </p:spPr>
        <p:txBody>
          <a:bodyPr wrap="square">
            <a:spAutoFit/>
          </a:bodyPr>
          <a:lstStyle/>
          <a:p>
            <a:pPr defTabSz="2935436" eaLnBrk="0" hangingPunct="0"/>
            <a:r>
              <a:rPr lang="en-US" sz="4000" b="1" dirty="0">
                <a:solidFill>
                  <a:srgbClr val="000000"/>
                </a:solidFill>
              </a:rPr>
              <a:t>METHODS</a:t>
            </a:r>
          </a:p>
          <a:p>
            <a:pPr algn="just" defTabSz="2935436" eaLnBrk="0" hangingPunct="0"/>
            <a:endParaRPr lang="en-GB" sz="2000" dirty="0">
              <a:solidFill>
                <a:srgbClr val="000000"/>
              </a:solidFill>
            </a:endParaRPr>
          </a:p>
          <a:p>
            <a:pPr algn="just"/>
            <a:r>
              <a:rPr lang="en-GB" sz="2000" dirty="0"/>
              <a:t>Electronic searches were conducted of the following databases: EBSCO (CINAHL, MEDLINE, SPORT Discus with Full Text), Ovid Online (</a:t>
            </a:r>
            <a:r>
              <a:rPr lang="en-GB" sz="2000" dirty="0" err="1"/>
              <a:t>Amed</a:t>
            </a:r>
            <a:r>
              <a:rPr lang="en-GB" sz="2000" dirty="0"/>
              <a:t> and MEDLINE), and PubMed Central. Searches were limited to cross-sectional, observational or experimental studies published since 1993. </a:t>
            </a:r>
          </a:p>
          <a:p>
            <a:pPr algn="just"/>
            <a:r>
              <a:rPr lang="en-GB" sz="2000" dirty="0"/>
              <a:t>Key words used related to those to describing PEDs, MSK pain and children. The articles were screened using a protocol following a two-phase process, this was followed by data extraction (main study details including study type, participants and risk factors investigated) and quality appraisal of the included papers.</a:t>
            </a:r>
          </a:p>
        </p:txBody>
      </p:sp>
      <p:pic>
        <p:nvPicPr>
          <p:cNvPr id="41" name="Picture 28" descr="Picture1">
            <a:extLst>
              <a:ext uri="{FF2B5EF4-FFF2-40B4-BE49-F238E27FC236}">
                <a16:creationId xmlns:a16="http://schemas.microsoft.com/office/drawing/2014/main" id="{CC8540E1-1991-40F1-9F66-4390258188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409501" y="17978396"/>
            <a:ext cx="5434803" cy="208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528B1138-7F9D-457D-8ABE-BA80CE758061}"/>
              </a:ext>
            </a:extLst>
          </p:cNvPr>
          <p:cNvSpPr/>
          <p:nvPr/>
        </p:nvSpPr>
        <p:spPr>
          <a:xfrm>
            <a:off x="7027409" y="3952341"/>
            <a:ext cx="7132171" cy="17601422"/>
          </a:xfrm>
          <a:prstGeom prst="rect">
            <a:avLst/>
          </a:prstGeom>
        </p:spPr>
        <p:txBody>
          <a:bodyPr wrap="square">
            <a:spAutoFit/>
          </a:bodyPr>
          <a:lstStyle/>
          <a:p>
            <a:pPr algn="just" defTabSz="2935436" eaLnBrk="0" hangingPunct="0"/>
            <a:r>
              <a:rPr lang="en-US" sz="4000" b="1" dirty="0"/>
              <a:t>RESULTS</a:t>
            </a:r>
          </a:p>
          <a:p>
            <a:pPr algn="just" defTabSz="2935436" eaLnBrk="0" hangingPunct="0"/>
            <a:endParaRPr lang="en-US" sz="1978" b="1" dirty="0"/>
          </a:p>
          <a:p>
            <a:pPr algn="just"/>
            <a:endParaRPr lang="en-GB" sz="2000" dirty="0"/>
          </a:p>
          <a:p>
            <a:pPr algn="just"/>
            <a:r>
              <a:rPr lang="en-GB" sz="2000" dirty="0"/>
              <a:t>N=12,671 articles were screened and n=43 were eligible for inclusion. </a:t>
            </a:r>
          </a:p>
          <a:p>
            <a:pPr algn="just"/>
            <a:endParaRPr lang="en-GB" sz="2600" dirty="0"/>
          </a:p>
          <a:p>
            <a:pPr algn="just"/>
            <a:r>
              <a:rPr lang="en-GB" sz="2600" dirty="0"/>
              <a:t> </a:t>
            </a:r>
          </a:p>
          <a:p>
            <a:pPr algn="just"/>
            <a:endParaRPr lang="en-GB" sz="2600" dirty="0"/>
          </a:p>
          <a:p>
            <a:pPr algn="just"/>
            <a:endParaRPr lang="en-GB" sz="2600" dirty="0"/>
          </a:p>
          <a:p>
            <a:pPr algn="just"/>
            <a:endParaRPr lang="en-GB" sz="2600" dirty="0"/>
          </a:p>
          <a:p>
            <a:pPr algn="just"/>
            <a:endParaRPr lang="en-GB" sz="2600" dirty="0"/>
          </a:p>
          <a:p>
            <a:pPr algn="just"/>
            <a:endParaRPr lang="en-GB" sz="2600" dirty="0"/>
          </a:p>
          <a:p>
            <a:pPr algn="just"/>
            <a:endParaRPr lang="en-GB" sz="2600" dirty="0"/>
          </a:p>
          <a:p>
            <a:pPr algn="just"/>
            <a:endParaRPr lang="en-GB" sz="2600" dirty="0"/>
          </a:p>
          <a:p>
            <a:pPr algn="just"/>
            <a:endParaRPr lang="en-GB" sz="2600" dirty="0"/>
          </a:p>
          <a:p>
            <a:pPr algn="just"/>
            <a:endParaRPr lang="en-GB" sz="2600" dirty="0"/>
          </a:p>
          <a:p>
            <a:pPr algn="just"/>
            <a:endParaRPr lang="en-GB" sz="2600" dirty="0"/>
          </a:p>
          <a:p>
            <a:pPr algn="just"/>
            <a:endParaRPr lang="en-GB" sz="2600" dirty="0"/>
          </a:p>
          <a:p>
            <a:pPr algn="just"/>
            <a:endParaRPr lang="en-GB" sz="2600" dirty="0"/>
          </a:p>
          <a:p>
            <a:pPr algn="just"/>
            <a:endParaRPr lang="en-GB" sz="2600" dirty="0"/>
          </a:p>
          <a:p>
            <a:pPr algn="just"/>
            <a:endParaRPr lang="en-GB" sz="2600" dirty="0"/>
          </a:p>
          <a:p>
            <a:pPr algn="just"/>
            <a:endParaRPr lang="en-GB" sz="2600" dirty="0"/>
          </a:p>
          <a:p>
            <a:pPr algn="just"/>
            <a:endParaRPr lang="en-GB" sz="2600" dirty="0"/>
          </a:p>
          <a:p>
            <a:pPr algn="just"/>
            <a:endParaRPr lang="en-GB" sz="2600" dirty="0"/>
          </a:p>
          <a:p>
            <a:pPr algn="just"/>
            <a:endParaRPr lang="en-GB" sz="2600" dirty="0"/>
          </a:p>
          <a:p>
            <a:pPr algn="just"/>
            <a:endParaRPr lang="en-GB" sz="2600" dirty="0"/>
          </a:p>
          <a:p>
            <a:pPr algn="just"/>
            <a:endParaRPr lang="en-GB" sz="2600" dirty="0"/>
          </a:p>
          <a:p>
            <a:pPr algn="just"/>
            <a:endParaRPr lang="en-GB" sz="2600" dirty="0"/>
          </a:p>
          <a:p>
            <a:pPr algn="just"/>
            <a:endParaRPr lang="en-GB" altLang="en-US" sz="2000" b="1" i="1" dirty="0">
              <a:latin typeface="Calibri" panose="020F0502020204030204" pitchFamily="34" charset="0"/>
              <a:ea typeface="Times New Roman" panose="02020603050405020304" pitchFamily="18" charset="0"/>
              <a:cs typeface="Times New Roman" panose="02020603050405020304" pitchFamily="18" charset="0"/>
            </a:endParaRPr>
          </a:p>
          <a:p>
            <a:pPr algn="just"/>
            <a:endParaRPr lang="en-GB" altLang="en-US" sz="2000" b="1" i="1" dirty="0">
              <a:latin typeface="Calibri" panose="020F0502020204030204" pitchFamily="34" charset="0"/>
              <a:ea typeface="Times New Roman" panose="02020603050405020304" pitchFamily="18" charset="0"/>
              <a:cs typeface="Times New Roman" panose="02020603050405020304" pitchFamily="18" charset="0"/>
            </a:endParaRPr>
          </a:p>
          <a:p>
            <a:pPr algn="just"/>
            <a:r>
              <a:rPr lang="en-GB" altLang="en-US" sz="2000" b="1" i="1" dirty="0">
                <a:latin typeface="Calibri" panose="020F0502020204030204" pitchFamily="34" charset="0"/>
                <a:ea typeface="Times New Roman" panose="02020603050405020304" pitchFamily="18" charset="0"/>
                <a:cs typeface="Times New Roman" panose="02020603050405020304" pitchFamily="18" charset="0"/>
              </a:rPr>
              <a:t>Figure 1: PRISMA flow chart for selecting articles </a:t>
            </a:r>
            <a:endParaRPr lang="en-GB" altLang="en-US" sz="2000" b="1" i="1" dirty="0"/>
          </a:p>
          <a:p>
            <a:pPr algn="just"/>
            <a:endParaRPr lang="en-GB" sz="2000" dirty="0"/>
          </a:p>
          <a:p>
            <a:pPr algn="just"/>
            <a:r>
              <a:rPr lang="en-GB" sz="2000" b="1" u="sng" dirty="0"/>
              <a:t>Key Findings:</a:t>
            </a:r>
          </a:p>
          <a:p>
            <a:pPr algn="just"/>
            <a:endParaRPr lang="en-GB" sz="2000" dirty="0"/>
          </a:p>
          <a:p>
            <a:pPr marL="403650" indent="-403650" algn="just">
              <a:buFont typeface="Arial" panose="020B0604020202020204" pitchFamily="34" charset="0"/>
              <a:buChar char="•"/>
            </a:pPr>
            <a:r>
              <a:rPr lang="en-GB" sz="2000" dirty="0"/>
              <a:t>Study type:  n=35 were cross-sectional, seven cohort studies and one test re-test. </a:t>
            </a:r>
          </a:p>
          <a:p>
            <a:pPr marL="403650" indent="-403650" algn="just">
              <a:buFont typeface="Arial" panose="020B0604020202020204" pitchFamily="34" charset="0"/>
              <a:buChar char="•"/>
            </a:pPr>
            <a:r>
              <a:rPr lang="en-GB" sz="2000" dirty="0"/>
              <a:t>Outcome measures used: n = 27 used subjective outcome measures, e.g. Nordic Muscular Questionnaire and the visual analogue scale for pain, n = 7 used both subjective and objective outcome measures e.g.  3D posture analysis, and EMG, and n=8 used only objective measures. </a:t>
            </a:r>
          </a:p>
          <a:p>
            <a:pPr marL="403650" indent="-403650" algn="just">
              <a:buFont typeface="Arial" panose="020B0604020202020204" pitchFamily="34" charset="0"/>
              <a:buChar char="•"/>
            </a:pPr>
            <a:r>
              <a:rPr lang="en-GB" sz="2000" dirty="0"/>
              <a:t>PED researched: current literature focuses on computer (n=9) and video games (n = 4). </a:t>
            </a:r>
          </a:p>
          <a:p>
            <a:pPr algn="just"/>
            <a:endParaRPr lang="en-GB" sz="2000" dirty="0"/>
          </a:p>
          <a:p>
            <a:pPr algn="just"/>
            <a:r>
              <a:rPr lang="en-GB" sz="2000" dirty="0"/>
              <a:t>Results showed that there was limited evidence of the link between PED usage and MSK pain. Potential risk factors associated with MSK pain and PEDs usage were themed through this paper (see Figure 2) .</a:t>
            </a:r>
          </a:p>
          <a:p>
            <a:pPr algn="just"/>
            <a:endParaRPr lang="en-GB" sz="2000" dirty="0"/>
          </a:p>
        </p:txBody>
      </p:sp>
      <p:pic>
        <p:nvPicPr>
          <p:cNvPr id="42" name="Picture 28" descr="Picture1">
            <a:extLst>
              <a:ext uri="{FF2B5EF4-FFF2-40B4-BE49-F238E27FC236}">
                <a16:creationId xmlns:a16="http://schemas.microsoft.com/office/drawing/2014/main" id="{F0C908C9-34EB-4624-90E6-0A2BFC0915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7077357" y="4678520"/>
            <a:ext cx="7010326" cy="268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31034A38-1CA0-4305-B126-661D721F7313}"/>
              </a:ext>
            </a:extLst>
          </p:cNvPr>
          <p:cNvSpPr/>
          <p:nvPr/>
        </p:nvSpPr>
        <p:spPr>
          <a:xfrm>
            <a:off x="14381213" y="9041158"/>
            <a:ext cx="6546949" cy="20706566"/>
          </a:xfrm>
          <a:prstGeom prst="rect">
            <a:avLst/>
          </a:prstGeom>
        </p:spPr>
        <p:txBody>
          <a:bodyPr wrap="square">
            <a:spAutoFit/>
          </a:bodyPr>
          <a:lstStyle/>
          <a:p>
            <a:pPr defTabSz="2935436" eaLnBrk="0" hangingPunct="0"/>
            <a:r>
              <a:rPr lang="en-US" sz="4000" b="1" dirty="0">
                <a:solidFill>
                  <a:srgbClr val="000000"/>
                </a:solidFill>
              </a:rPr>
              <a:t>CONCLUSIONS</a:t>
            </a:r>
          </a:p>
          <a:p>
            <a:pPr algn="just"/>
            <a:endParaRPr lang="en-GB" sz="1978" dirty="0">
              <a:solidFill>
                <a:srgbClr val="000000"/>
              </a:solidFill>
            </a:endParaRPr>
          </a:p>
          <a:p>
            <a:pPr algn="just"/>
            <a:endParaRPr lang="en-GB" sz="1000" dirty="0"/>
          </a:p>
          <a:p>
            <a:pPr algn="just"/>
            <a:r>
              <a:rPr lang="en-GB" sz="2000" dirty="0"/>
              <a:t>The review concluded that due to the low quality of papers, predominance of subjective outcome measures used and the lack of longitudinal studies these risk factors could not be conclusively demonstrated. </a:t>
            </a:r>
          </a:p>
          <a:p>
            <a:pPr algn="just"/>
            <a:endParaRPr lang="en-GB" sz="2000" dirty="0"/>
          </a:p>
          <a:p>
            <a:pPr algn="just"/>
            <a:endParaRPr lang="en-GB" sz="2000" dirty="0"/>
          </a:p>
          <a:p>
            <a:pPr algn="just"/>
            <a:endParaRPr lang="en-GB" sz="2000" dirty="0"/>
          </a:p>
          <a:p>
            <a:pPr algn="just"/>
            <a:endParaRPr lang="en-GB" sz="2000" dirty="0"/>
          </a:p>
          <a:p>
            <a:pPr algn="just"/>
            <a:endParaRPr lang="en-GB" sz="2000" dirty="0"/>
          </a:p>
          <a:p>
            <a:pPr algn="just"/>
            <a:endParaRPr lang="en-GB" sz="2000" dirty="0"/>
          </a:p>
          <a:p>
            <a:pPr algn="just"/>
            <a:endParaRPr lang="en-GB" sz="2000" dirty="0"/>
          </a:p>
          <a:p>
            <a:pPr algn="just"/>
            <a:endParaRPr lang="en-GB" sz="2000" dirty="0"/>
          </a:p>
          <a:p>
            <a:pPr algn="just"/>
            <a:endParaRPr lang="en-GB" sz="2000" dirty="0"/>
          </a:p>
          <a:p>
            <a:pPr algn="just"/>
            <a:endParaRPr lang="en-GB" sz="2000" dirty="0"/>
          </a:p>
          <a:p>
            <a:pPr algn="just"/>
            <a:endParaRPr lang="en-GB" sz="2000" dirty="0"/>
          </a:p>
          <a:p>
            <a:pPr algn="just"/>
            <a:endParaRPr lang="en-GB" sz="2000" dirty="0"/>
          </a:p>
          <a:p>
            <a:pPr algn="just"/>
            <a:endParaRPr lang="en-GB" sz="2000" dirty="0"/>
          </a:p>
          <a:p>
            <a:pPr algn="just"/>
            <a:r>
              <a:rPr lang="en-GB" sz="2000" dirty="0"/>
              <a:t>The results from the systematic review:</a:t>
            </a:r>
          </a:p>
          <a:p>
            <a:pPr algn="just"/>
            <a:endParaRPr lang="en-GB" sz="1200" dirty="0"/>
          </a:p>
          <a:p>
            <a:pPr marL="342900" indent="-342900" algn="just">
              <a:buFont typeface="Arial" panose="020B0604020202020204" pitchFamily="34" charset="0"/>
              <a:buChar char="•"/>
            </a:pPr>
            <a:r>
              <a:rPr lang="en-GB" sz="2000" dirty="0"/>
              <a:t>Highlight the gap in knowledge and the need for further research into this area. </a:t>
            </a:r>
          </a:p>
          <a:p>
            <a:pPr marL="800100" lvl="1" indent="-342900" algn="just">
              <a:buFont typeface="Wingdings" panose="05000000000000000000" pitchFamily="2" charset="2"/>
              <a:buChar char="q"/>
            </a:pPr>
            <a:endParaRPr lang="en-GB" sz="2000" dirty="0"/>
          </a:p>
          <a:p>
            <a:pPr marL="800100" lvl="1" indent="-342900" algn="just">
              <a:buFont typeface="Wingdings" panose="05000000000000000000" pitchFamily="2" charset="2"/>
              <a:buChar char="q"/>
            </a:pPr>
            <a:r>
              <a:rPr lang="en-GB" sz="2000" dirty="0"/>
              <a:t>Little is know about the risk factors  of children using PEDs .</a:t>
            </a:r>
          </a:p>
          <a:p>
            <a:pPr marL="800100" lvl="1" indent="-342900" algn="just">
              <a:buFont typeface="Wingdings" panose="05000000000000000000" pitchFamily="2" charset="2"/>
              <a:buChar char="q"/>
            </a:pPr>
            <a:r>
              <a:rPr lang="en-GB" sz="2000" dirty="0"/>
              <a:t>Does using PEDs lead to children developing MSK pain?</a:t>
            </a:r>
          </a:p>
          <a:p>
            <a:pPr algn="just"/>
            <a:endParaRPr lang="en-GB" sz="2000" dirty="0"/>
          </a:p>
          <a:p>
            <a:pPr algn="just"/>
            <a:r>
              <a:rPr lang="en-GB" sz="2000" dirty="0"/>
              <a:t>More research is needed, utilising either cohort or longitudinal designs, using both objective and subjective outcome measures to provide a greater understanding about the risk factors of children’s MSK pain and PED usage ad type of PEDs being used by children.</a:t>
            </a:r>
          </a:p>
          <a:p>
            <a:pPr algn="just"/>
            <a:r>
              <a:rPr lang="en-GB" sz="2000" dirty="0"/>
              <a:t>For more information please see the white paper which was produced:</a:t>
            </a:r>
          </a:p>
          <a:p>
            <a:pPr algn="just"/>
            <a:endParaRPr lang="en-GB" sz="2000" dirty="0"/>
          </a:p>
          <a:p>
            <a:pPr algn="just"/>
            <a:r>
              <a:rPr lang="en-GB" u="sng" dirty="0">
                <a:hlinkClick r:id="rId4"/>
              </a:rPr>
              <a:t>http://usir.salford.ac.uk/id/eprint/52480</a:t>
            </a:r>
            <a:endParaRPr lang="en-GB" dirty="0"/>
          </a:p>
          <a:p>
            <a:pPr algn="just"/>
            <a:endParaRPr lang="en-GB" sz="2000" dirty="0"/>
          </a:p>
          <a:p>
            <a:pPr algn="just"/>
            <a:endParaRPr lang="en-GB" sz="2000" dirty="0"/>
          </a:p>
          <a:p>
            <a:pPr algn="just"/>
            <a:endParaRPr lang="en-GB" sz="2000" dirty="0"/>
          </a:p>
          <a:p>
            <a:pPr algn="just"/>
            <a:endParaRPr lang="en-GB" sz="2000" dirty="0"/>
          </a:p>
          <a:p>
            <a:pPr algn="just"/>
            <a:endParaRPr lang="en-GB" sz="2000" dirty="0"/>
          </a:p>
          <a:p>
            <a:pPr algn="just"/>
            <a:endParaRPr lang="en-GB" sz="2000" dirty="0"/>
          </a:p>
          <a:p>
            <a:pPr algn="just"/>
            <a:endParaRPr lang="en-GB" sz="2000" dirty="0"/>
          </a:p>
          <a:p>
            <a:pPr algn="just"/>
            <a:endParaRPr lang="en-GB" sz="2000" dirty="0"/>
          </a:p>
          <a:p>
            <a:pPr algn="just"/>
            <a:endParaRPr lang="en-GB" sz="2000" dirty="0"/>
          </a:p>
          <a:p>
            <a:pPr algn="just"/>
            <a:endParaRPr lang="en-GB" sz="2000" dirty="0"/>
          </a:p>
          <a:p>
            <a:pPr algn="just"/>
            <a:endParaRPr lang="en-GB" sz="2000" dirty="0"/>
          </a:p>
          <a:p>
            <a:pPr algn="just"/>
            <a:endParaRPr lang="en-GB" sz="2000" dirty="0"/>
          </a:p>
          <a:p>
            <a:pPr defTabSz="2935436" eaLnBrk="0" hangingPunct="0"/>
            <a:endParaRPr lang="en-US" sz="4000" b="1" dirty="0">
              <a:solidFill>
                <a:srgbClr val="000000"/>
              </a:solidFill>
            </a:endParaRPr>
          </a:p>
          <a:p>
            <a:pPr defTabSz="2935436" eaLnBrk="0" hangingPunct="0"/>
            <a:endParaRPr lang="en-US" sz="4000" b="1" dirty="0">
              <a:solidFill>
                <a:srgbClr val="000000"/>
              </a:solidFill>
            </a:endParaRPr>
          </a:p>
          <a:p>
            <a:pPr defTabSz="2935436" eaLnBrk="0" hangingPunct="0"/>
            <a:r>
              <a:rPr lang="en-US" sz="4000" b="1" dirty="0">
                <a:solidFill>
                  <a:srgbClr val="000000"/>
                </a:solidFill>
              </a:rPr>
              <a:t>REFERENCES</a:t>
            </a:r>
          </a:p>
          <a:p>
            <a:pPr algn="just" defTabSz="2935436" eaLnBrk="0" hangingPunct="0"/>
            <a:endParaRPr lang="en-GB" sz="1978" dirty="0">
              <a:solidFill>
                <a:srgbClr val="000000"/>
              </a:solidFill>
            </a:endParaRPr>
          </a:p>
          <a:p>
            <a:pPr algn="just" defTabSz="2935436" eaLnBrk="0" hangingPunct="0"/>
            <a:r>
              <a:rPr lang="en-GB" sz="2000" dirty="0">
                <a:solidFill>
                  <a:srgbClr val="000000"/>
                </a:solidFill>
              </a:rPr>
              <a:t>[1] </a:t>
            </a:r>
            <a:r>
              <a:rPr lang="en-GB" sz="2000" dirty="0" err="1"/>
              <a:t>Toh</a:t>
            </a:r>
            <a:r>
              <a:rPr lang="en-GB" sz="2000" dirty="0"/>
              <a:t> et al 2017 </a:t>
            </a:r>
            <a:r>
              <a:rPr lang="en-GB" sz="2000" dirty="0" err="1"/>
              <a:t>PLoS</a:t>
            </a:r>
            <a:r>
              <a:rPr lang="en-GB" sz="2000" dirty="0"/>
              <a:t> One, 12</a:t>
            </a:r>
          </a:p>
          <a:p>
            <a:pPr algn="just" defTabSz="2935436" eaLnBrk="0" hangingPunct="0"/>
            <a:r>
              <a:rPr lang="en-GB" sz="2000" dirty="0">
                <a:solidFill>
                  <a:srgbClr val="000000"/>
                </a:solidFill>
              </a:rPr>
              <a:t>[2] </a:t>
            </a:r>
            <a:r>
              <a:rPr lang="en-GB" sz="2000" dirty="0"/>
              <a:t>Jun et al 2017 Int Arch </a:t>
            </a:r>
            <a:r>
              <a:rPr lang="en-GB" sz="2000" dirty="0" err="1"/>
              <a:t>Occup</a:t>
            </a:r>
            <a:r>
              <a:rPr lang="en-GB" sz="2000" dirty="0"/>
              <a:t> Environ Health, 90</a:t>
            </a:r>
            <a:endParaRPr lang="en-GB" sz="2000" dirty="0">
              <a:solidFill>
                <a:srgbClr val="000000"/>
              </a:solidFill>
            </a:endParaRPr>
          </a:p>
          <a:p>
            <a:pPr algn="just" defTabSz="2935436" eaLnBrk="0" hangingPunct="0"/>
            <a:r>
              <a:rPr lang="en-GB" sz="2000" dirty="0">
                <a:solidFill>
                  <a:srgbClr val="000000"/>
                </a:solidFill>
              </a:rPr>
              <a:t>[3] </a:t>
            </a:r>
            <a:r>
              <a:rPr lang="en-GB" sz="2000" dirty="0"/>
              <a:t>Ofcom 2016 Children and parents: Media use and attitudes report</a:t>
            </a:r>
          </a:p>
          <a:p>
            <a:pPr algn="just" defTabSz="2935436" eaLnBrk="0" hangingPunct="0"/>
            <a:endParaRPr lang="en-GB" sz="2000" dirty="0"/>
          </a:p>
          <a:p>
            <a:r>
              <a:rPr lang="en-GB" sz="2000" b="1" i="1" dirty="0"/>
              <a:t>Funding Acknowledgements</a:t>
            </a:r>
          </a:p>
          <a:p>
            <a:r>
              <a:rPr lang="en-GB" sz="2000" b="1" i="1" dirty="0"/>
              <a:t> </a:t>
            </a:r>
            <a:endParaRPr lang="en-GB" sz="2000" dirty="0"/>
          </a:p>
          <a:p>
            <a:r>
              <a:rPr lang="en-GB" sz="2000" dirty="0"/>
              <a:t>The PhD is co-funded by the University of Salford and Cardinus Risk Management Limited.</a:t>
            </a:r>
          </a:p>
        </p:txBody>
      </p:sp>
      <p:pic>
        <p:nvPicPr>
          <p:cNvPr id="48" name="Picture 28" descr="Picture1">
            <a:extLst>
              <a:ext uri="{FF2B5EF4-FFF2-40B4-BE49-F238E27FC236}">
                <a16:creationId xmlns:a16="http://schemas.microsoft.com/office/drawing/2014/main" id="{C2096EA2-726B-47DF-BC0A-AD0C0A1746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60773" y="26455224"/>
            <a:ext cx="6203012" cy="12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28" descr="Picture1">
            <a:extLst>
              <a:ext uri="{FF2B5EF4-FFF2-40B4-BE49-F238E27FC236}">
                <a16:creationId xmlns:a16="http://schemas.microsoft.com/office/drawing/2014/main" id="{CF7F78EE-5C2B-4387-9479-3551C267C8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14446172" y="9699464"/>
            <a:ext cx="6327460" cy="140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C81ACCB7-34E1-455A-97DE-D3C742756FE7}"/>
              </a:ext>
            </a:extLst>
          </p:cNvPr>
          <p:cNvSpPr/>
          <p:nvPr/>
        </p:nvSpPr>
        <p:spPr>
          <a:xfrm>
            <a:off x="7027409" y="28905295"/>
            <a:ext cx="7334910" cy="707886"/>
          </a:xfrm>
          <a:prstGeom prst="rect">
            <a:avLst/>
          </a:prstGeom>
        </p:spPr>
        <p:txBody>
          <a:bodyPr wrap="square">
            <a:spAutoFit/>
          </a:bodyPr>
          <a:lstStyle/>
          <a:p>
            <a:r>
              <a:rPr lang="en-GB" sz="2000" b="1" i="1" dirty="0"/>
              <a:t>Figure 2: Potential risk factors of developing MSK pain when using PEDs</a:t>
            </a:r>
          </a:p>
        </p:txBody>
      </p:sp>
      <p:sp>
        <p:nvSpPr>
          <p:cNvPr id="27" name="Rectangle: Rounded Corners 26">
            <a:extLst>
              <a:ext uri="{FF2B5EF4-FFF2-40B4-BE49-F238E27FC236}">
                <a16:creationId xmlns:a16="http://schemas.microsoft.com/office/drawing/2014/main" id="{335C4B83-C01C-488D-91D0-72076B8DD4C9}"/>
              </a:ext>
            </a:extLst>
          </p:cNvPr>
          <p:cNvSpPr/>
          <p:nvPr/>
        </p:nvSpPr>
        <p:spPr>
          <a:xfrm>
            <a:off x="6997870" y="6144015"/>
            <a:ext cx="2937127" cy="1951307"/>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45841" eaLnBrk="0" fontAlgn="base" hangingPunct="0">
              <a:spcBef>
                <a:spcPct val="0"/>
              </a:spcBef>
              <a:spcAft>
                <a:spcPct val="0"/>
              </a:spcAft>
            </a:pPr>
            <a:r>
              <a:rPr lang="en-US" altLang="en-US" sz="20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Records identified through database search (n= 18136)</a:t>
            </a:r>
            <a:endParaRPr lang="en-US" altLang="en-US" sz="2000" dirty="0">
              <a:solidFill>
                <a:schemeClr val="tx1"/>
              </a:solidFill>
            </a:endParaRPr>
          </a:p>
          <a:p>
            <a:pPr algn="ctr" defTabSz="645841" eaLnBrk="0" fontAlgn="base" hangingPunct="0">
              <a:spcBef>
                <a:spcPct val="0"/>
              </a:spcBef>
              <a:spcAft>
                <a:spcPct val="0"/>
              </a:spcAft>
            </a:pPr>
            <a:r>
              <a:rPr lang="en-US" altLang="en-US" sz="2000" i="1"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(8386 from </a:t>
            </a:r>
            <a:r>
              <a:rPr lang="en-US" altLang="en-US" sz="2000" i="1" dirty="0" err="1">
                <a:solidFill>
                  <a:schemeClr val="tx1"/>
                </a:solidFill>
                <a:latin typeface="Calibri" panose="020F0502020204030204" pitchFamily="34" charset="0"/>
                <a:ea typeface="Times New Roman" panose="02020603050405020304" pitchFamily="18" charset="0"/>
                <a:cs typeface="Times New Roman" panose="02020603050405020304" pitchFamily="18" charset="0"/>
              </a:rPr>
              <a:t>Pubmed</a:t>
            </a:r>
            <a:r>
              <a:rPr lang="en-US" altLang="en-US" sz="2000" i="1"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 5893 from EBSCO, 3782 from Ovid)</a:t>
            </a:r>
            <a:endParaRPr lang="en-US" altLang="en-US" sz="2000" dirty="0">
              <a:solidFill>
                <a:schemeClr val="tx1"/>
              </a:solidFill>
              <a:latin typeface="Arial" panose="020B0604020202020204" pitchFamily="34" charset="0"/>
            </a:endParaRPr>
          </a:p>
        </p:txBody>
      </p:sp>
      <p:sp>
        <p:nvSpPr>
          <p:cNvPr id="29" name="Rectangle: Rounded Corners 28">
            <a:extLst>
              <a:ext uri="{FF2B5EF4-FFF2-40B4-BE49-F238E27FC236}">
                <a16:creationId xmlns:a16="http://schemas.microsoft.com/office/drawing/2014/main" id="{61330AD9-66B7-4C05-B502-BE485020C81F}"/>
              </a:ext>
            </a:extLst>
          </p:cNvPr>
          <p:cNvSpPr/>
          <p:nvPr/>
        </p:nvSpPr>
        <p:spPr>
          <a:xfrm>
            <a:off x="10856182" y="6529610"/>
            <a:ext cx="2305170" cy="1249634"/>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20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Duplicates removed (n= 5465)</a:t>
            </a:r>
            <a:endParaRPr lang="en-GB" sz="2000" dirty="0"/>
          </a:p>
        </p:txBody>
      </p:sp>
      <p:sp>
        <p:nvSpPr>
          <p:cNvPr id="31" name="Rectangle: Rounded Corners 30">
            <a:extLst>
              <a:ext uri="{FF2B5EF4-FFF2-40B4-BE49-F238E27FC236}">
                <a16:creationId xmlns:a16="http://schemas.microsoft.com/office/drawing/2014/main" id="{2B07830F-FBF1-48A6-A970-C57F4383A2FA}"/>
              </a:ext>
            </a:extLst>
          </p:cNvPr>
          <p:cNvSpPr/>
          <p:nvPr/>
        </p:nvSpPr>
        <p:spPr>
          <a:xfrm>
            <a:off x="7139177" y="8740664"/>
            <a:ext cx="2482122" cy="1236276"/>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45841" eaLnBrk="0" fontAlgn="base" hangingPunct="0">
              <a:spcBef>
                <a:spcPct val="0"/>
              </a:spcBef>
              <a:spcAft>
                <a:spcPct val="0"/>
              </a:spcAft>
            </a:pPr>
            <a:r>
              <a:rPr lang="en-US" altLang="en-US" sz="20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Records screened using the screening questions</a:t>
            </a:r>
            <a:endParaRPr lang="en-US" altLang="en-US" sz="2000" dirty="0">
              <a:solidFill>
                <a:schemeClr val="tx1"/>
              </a:solidFill>
            </a:endParaRPr>
          </a:p>
          <a:p>
            <a:pPr algn="ctr" defTabSz="645841" eaLnBrk="0" fontAlgn="base" hangingPunct="0">
              <a:spcBef>
                <a:spcPct val="0"/>
              </a:spcBef>
              <a:spcAft>
                <a:spcPct val="0"/>
              </a:spcAft>
            </a:pPr>
            <a:r>
              <a:rPr lang="en-US" altLang="en-US" sz="20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(n = 12671)</a:t>
            </a:r>
            <a:endParaRPr lang="en-US" altLang="en-US" sz="2000" dirty="0">
              <a:solidFill>
                <a:schemeClr val="tx1"/>
              </a:solidFill>
              <a:latin typeface="Arial" panose="020B0604020202020204" pitchFamily="34" charset="0"/>
            </a:endParaRPr>
          </a:p>
        </p:txBody>
      </p:sp>
      <p:sp>
        <p:nvSpPr>
          <p:cNvPr id="32" name="Rectangle: Rounded Corners 31">
            <a:extLst>
              <a:ext uri="{FF2B5EF4-FFF2-40B4-BE49-F238E27FC236}">
                <a16:creationId xmlns:a16="http://schemas.microsoft.com/office/drawing/2014/main" id="{8AE453C0-ABE5-47E7-AE03-BFEB4DD11C4E}"/>
              </a:ext>
            </a:extLst>
          </p:cNvPr>
          <p:cNvSpPr/>
          <p:nvPr/>
        </p:nvSpPr>
        <p:spPr>
          <a:xfrm>
            <a:off x="7156797" y="10756419"/>
            <a:ext cx="2482121" cy="1461331"/>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45841" eaLnBrk="0" fontAlgn="base" hangingPunct="0">
              <a:spcBef>
                <a:spcPct val="0"/>
              </a:spcBef>
              <a:spcAft>
                <a:spcPct val="0"/>
              </a:spcAft>
            </a:pPr>
            <a:r>
              <a:rPr lang="en-US" altLang="en-US" sz="20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Full – text articles assessed for eligibility</a:t>
            </a:r>
            <a:endParaRPr lang="en-US" altLang="en-US" sz="2000" dirty="0">
              <a:solidFill>
                <a:schemeClr val="tx1"/>
              </a:solidFill>
            </a:endParaRPr>
          </a:p>
          <a:p>
            <a:pPr algn="ctr" defTabSz="645841" eaLnBrk="0" fontAlgn="base" hangingPunct="0">
              <a:spcBef>
                <a:spcPct val="0"/>
              </a:spcBef>
              <a:spcAft>
                <a:spcPct val="0"/>
              </a:spcAft>
            </a:pPr>
            <a:r>
              <a:rPr lang="en-US" altLang="en-US" sz="2000" i="1"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(n= 149)</a:t>
            </a:r>
            <a:endParaRPr lang="en-US" altLang="en-US" sz="2000" dirty="0">
              <a:solidFill>
                <a:schemeClr val="tx1"/>
              </a:solidFill>
              <a:latin typeface="Arial" panose="020B0604020202020204" pitchFamily="34" charset="0"/>
            </a:endParaRPr>
          </a:p>
        </p:txBody>
      </p:sp>
      <p:sp>
        <p:nvSpPr>
          <p:cNvPr id="34" name="Rectangle: Rounded Corners 33">
            <a:extLst>
              <a:ext uri="{FF2B5EF4-FFF2-40B4-BE49-F238E27FC236}">
                <a16:creationId xmlns:a16="http://schemas.microsoft.com/office/drawing/2014/main" id="{67E944A5-1559-43B9-9EBA-284CA12C461D}"/>
              </a:ext>
            </a:extLst>
          </p:cNvPr>
          <p:cNvSpPr/>
          <p:nvPr/>
        </p:nvSpPr>
        <p:spPr>
          <a:xfrm>
            <a:off x="7027409" y="13079918"/>
            <a:ext cx="3179733" cy="2247482"/>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45841" eaLnBrk="0" fontAlgn="base" hangingPunct="0">
              <a:spcBef>
                <a:spcPct val="0"/>
              </a:spcBef>
              <a:spcAft>
                <a:spcPct val="0"/>
              </a:spcAft>
            </a:pPr>
            <a:r>
              <a:rPr lang="en-US" altLang="en-US" sz="20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Studies included for the systematic review (articles were assessed for quality using the standard quality assessment)</a:t>
            </a:r>
            <a:endParaRPr lang="en-US" altLang="en-US" sz="2000" dirty="0">
              <a:solidFill>
                <a:schemeClr val="tx1"/>
              </a:solidFill>
            </a:endParaRPr>
          </a:p>
          <a:p>
            <a:pPr algn="ctr" defTabSz="645841" eaLnBrk="0" fontAlgn="base" hangingPunct="0">
              <a:spcBef>
                <a:spcPct val="0"/>
              </a:spcBef>
              <a:spcAft>
                <a:spcPct val="0"/>
              </a:spcAft>
            </a:pPr>
            <a:r>
              <a:rPr lang="en-US" altLang="en-US" sz="2000" i="1"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(n=43)</a:t>
            </a:r>
            <a:endParaRPr lang="en-US" altLang="en-US" sz="2000" dirty="0">
              <a:solidFill>
                <a:schemeClr val="tx1"/>
              </a:solidFill>
              <a:latin typeface="Arial" panose="020B0604020202020204" pitchFamily="34" charset="0"/>
            </a:endParaRPr>
          </a:p>
        </p:txBody>
      </p:sp>
      <p:sp>
        <p:nvSpPr>
          <p:cNvPr id="36" name="Rectangle: Rounded Corners 35">
            <a:extLst>
              <a:ext uri="{FF2B5EF4-FFF2-40B4-BE49-F238E27FC236}">
                <a16:creationId xmlns:a16="http://schemas.microsoft.com/office/drawing/2014/main" id="{6C00B0D1-64DF-476D-AEE0-A45FD317E45F}"/>
              </a:ext>
            </a:extLst>
          </p:cNvPr>
          <p:cNvSpPr/>
          <p:nvPr/>
        </p:nvSpPr>
        <p:spPr>
          <a:xfrm>
            <a:off x="10691812" y="8624473"/>
            <a:ext cx="2936775" cy="1226746"/>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45841" eaLnBrk="0" fontAlgn="base" hangingPunct="0">
              <a:spcBef>
                <a:spcPct val="0"/>
              </a:spcBef>
              <a:spcAft>
                <a:spcPct val="0"/>
              </a:spcAft>
            </a:pPr>
            <a:r>
              <a:rPr lang="en-US" altLang="en-US" sz="20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Articles removed during screening (n= 12612)</a:t>
            </a:r>
            <a:endParaRPr lang="en-US" altLang="en-US" sz="2000" dirty="0">
              <a:solidFill>
                <a:schemeClr val="tx1"/>
              </a:solidFill>
            </a:endParaRPr>
          </a:p>
        </p:txBody>
      </p:sp>
      <p:sp>
        <p:nvSpPr>
          <p:cNvPr id="43" name="Rectangle: Rounded Corners 42">
            <a:extLst>
              <a:ext uri="{FF2B5EF4-FFF2-40B4-BE49-F238E27FC236}">
                <a16:creationId xmlns:a16="http://schemas.microsoft.com/office/drawing/2014/main" id="{D4DCB6F1-D320-4B24-9EA1-B7B0E63F2C74}"/>
              </a:ext>
            </a:extLst>
          </p:cNvPr>
          <p:cNvSpPr/>
          <p:nvPr/>
        </p:nvSpPr>
        <p:spPr>
          <a:xfrm>
            <a:off x="10582520" y="10195824"/>
            <a:ext cx="3577060" cy="4293356"/>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45841" eaLnBrk="0" fontAlgn="base" hangingPunct="0">
              <a:spcBef>
                <a:spcPct val="0"/>
              </a:spcBef>
              <a:spcAft>
                <a:spcPct val="0"/>
              </a:spcAft>
            </a:pPr>
            <a:r>
              <a:rPr lang="en-US" altLang="en-US" sz="20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Full text were excluded if:</a:t>
            </a:r>
            <a:endParaRPr lang="en-US" altLang="en-US" sz="2000" dirty="0">
              <a:solidFill>
                <a:schemeClr val="tx1"/>
              </a:solidFill>
            </a:endParaRPr>
          </a:p>
          <a:p>
            <a:pPr defTabSz="645841" eaLnBrk="0" fontAlgn="base" hangingPunct="0">
              <a:spcBef>
                <a:spcPct val="0"/>
              </a:spcBef>
              <a:spcAft>
                <a:spcPct val="0"/>
              </a:spcAft>
              <a:buFontTx/>
              <a:buChar char="•"/>
            </a:pPr>
            <a:r>
              <a:rPr lang="en-US" altLang="en-US" sz="2000" dirty="0">
                <a:solidFill>
                  <a:schemeClr val="tx1"/>
                </a:solidFill>
                <a:latin typeface="Calibri" panose="020F0502020204030204" pitchFamily="34" charset="0"/>
                <a:ea typeface="Times New Roman" panose="02020603050405020304" pitchFamily="18" charset="0"/>
                <a:cs typeface="Arial" panose="020B0604020202020204" pitchFamily="34" charset="0"/>
              </a:rPr>
              <a:t>The articles were not in English</a:t>
            </a:r>
            <a:endParaRPr lang="en-US" altLang="en-US" sz="2000" dirty="0">
              <a:solidFill>
                <a:schemeClr val="tx1"/>
              </a:solidFill>
            </a:endParaRPr>
          </a:p>
          <a:p>
            <a:pPr defTabSz="645841" eaLnBrk="0" fontAlgn="base" hangingPunct="0">
              <a:spcBef>
                <a:spcPct val="0"/>
              </a:spcBef>
              <a:spcAft>
                <a:spcPct val="0"/>
              </a:spcAft>
              <a:buFontTx/>
              <a:buChar char="•"/>
            </a:pPr>
            <a:r>
              <a:rPr lang="en-US" altLang="en-US" sz="2000" dirty="0">
                <a:solidFill>
                  <a:schemeClr val="tx1"/>
                </a:solidFill>
                <a:latin typeface="Calibri" panose="020F0502020204030204" pitchFamily="34" charset="0"/>
                <a:ea typeface="Times New Roman" panose="02020603050405020304" pitchFamily="18" charset="0"/>
                <a:cs typeface="Arial" panose="020B0604020202020204" pitchFamily="34" charset="0"/>
              </a:rPr>
              <a:t>Unable to obtain the article</a:t>
            </a:r>
            <a:endParaRPr lang="en-US" altLang="en-US" sz="2000" dirty="0">
              <a:solidFill>
                <a:schemeClr val="tx1"/>
              </a:solidFill>
            </a:endParaRPr>
          </a:p>
          <a:p>
            <a:pPr defTabSz="645841" eaLnBrk="0" fontAlgn="base" hangingPunct="0">
              <a:spcBef>
                <a:spcPct val="0"/>
              </a:spcBef>
              <a:spcAft>
                <a:spcPct val="0"/>
              </a:spcAft>
              <a:buFontTx/>
              <a:buChar char="•"/>
            </a:pPr>
            <a:r>
              <a:rPr lang="en-US" altLang="en-US" sz="2000" dirty="0">
                <a:solidFill>
                  <a:schemeClr val="tx1"/>
                </a:solidFill>
                <a:latin typeface="Calibri" panose="020F0502020204030204" pitchFamily="34" charset="0"/>
                <a:ea typeface="Times New Roman" panose="02020603050405020304" pitchFamily="18" charset="0"/>
                <a:cs typeface="Arial" panose="020B0604020202020204" pitchFamily="34" charset="0"/>
              </a:rPr>
              <a:t>Case reports, conferences, editorials or letters</a:t>
            </a:r>
            <a:endParaRPr lang="en-US" altLang="en-US" sz="2000" dirty="0">
              <a:solidFill>
                <a:schemeClr val="tx1"/>
              </a:solidFill>
            </a:endParaRPr>
          </a:p>
          <a:p>
            <a:pPr defTabSz="645841" eaLnBrk="0" fontAlgn="base" hangingPunct="0">
              <a:spcBef>
                <a:spcPct val="0"/>
              </a:spcBef>
              <a:spcAft>
                <a:spcPct val="0"/>
              </a:spcAft>
              <a:buFontTx/>
              <a:buChar char="•"/>
            </a:pPr>
            <a:r>
              <a:rPr lang="en-US" altLang="en-US" sz="2000" dirty="0">
                <a:solidFill>
                  <a:schemeClr val="tx1"/>
                </a:solidFill>
                <a:latin typeface="Calibri" panose="020F0502020204030204" pitchFamily="34" charset="0"/>
                <a:ea typeface="Times New Roman" panose="02020603050405020304" pitchFamily="18" charset="0"/>
                <a:cs typeface="Arial" panose="020B0604020202020204" pitchFamily="34" charset="0"/>
              </a:rPr>
              <a:t>Their definition of adolescents was over 18yrs.</a:t>
            </a:r>
            <a:endParaRPr lang="en-US" altLang="en-US" sz="2000" dirty="0">
              <a:solidFill>
                <a:schemeClr val="tx1"/>
              </a:solidFill>
            </a:endParaRPr>
          </a:p>
          <a:p>
            <a:pPr defTabSz="645841" eaLnBrk="0" fontAlgn="base" hangingPunct="0">
              <a:spcBef>
                <a:spcPct val="0"/>
              </a:spcBef>
              <a:spcAft>
                <a:spcPct val="0"/>
              </a:spcAft>
              <a:buFontTx/>
              <a:buChar char="•"/>
            </a:pPr>
            <a:r>
              <a:rPr lang="en-US" altLang="en-US" sz="2000" dirty="0">
                <a:solidFill>
                  <a:schemeClr val="tx1"/>
                </a:solidFill>
                <a:latin typeface="Calibri" panose="020F0502020204030204" pitchFamily="34" charset="0"/>
                <a:ea typeface="Times New Roman" panose="02020603050405020304" pitchFamily="18" charset="0"/>
                <a:cs typeface="Arial" panose="020B0604020202020204" pitchFamily="34" charset="0"/>
              </a:rPr>
              <a:t>Only somatic symptoms (headaches) were examined</a:t>
            </a:r>
            <a:endParaRPr lang="en-US" altLang="en-US" sz="2000" dirty="0">
              <a:solidFill>
                <a:schemeClr val="tx1"/>
              </a:solidFill>
            </a:endParaRPr>
          </a:p>
          <a:p>
            <a:pPr defTabSz="645841" eaLnBrk="0" fontAlgn="base" hangingPunct="0">
              <a:spcBef>
                <a:spcPct val="0"/>
              </a:spcBef>
              <a:spcAft>
                <a:spcPct val="0"/>
              </a:spcAft>
              <a:buFontTx/>
              <a:buChar char="•"/>
            </a:pPr>
            <a:r>
              <a:rPr lang="en-US" altLang="en-US" sz="2000" dirty="0">
                <a:solidFill>
                  <a:schemeClr val="tx1"/>
                </a:solidFill>
                <a:latin typeface="Calibri" panose="020F0502020204030204" pitchFamily="34" charset="0"/>
                <a:ea typeface="Times New Roman" panose="02020603050405020304" pitchFamily="18" charset="0"/>
                <a:cs typeface="Arial" panose="020B0604020202020204" pitchFamily="34" charset="0"/>
              </a:rPr>
              <a:t>articles that were older than 1998</a:t>
            </a:r>
            <a:endParaRPr lang="en-US" altLang="en-US" sz="2000" dirty="0">
              <a:solidFill>
                <a:schemeClr val="tx1"/>
              </a:solidFill>
              <a:latin typeface="Arial" panose="020B0604020202020204" pitchFamily="34" charset="0"/>
            </a:endParaRPr>
          </a:p>
        </p:txBody>
      </p:sp>
      <p:cxnSp>
        <p:nvCxnSpPr>
          <p:cNvPr id="13" name="Straight Arrow Connector 12">
            <a:extLst>
              <a:ext uri="{FF2B5EF4-FFF2-40B4-BE49-F238E27FC236}">
                <a16:creationId xmlns:a16="http://schemas.microsoft.com/office/drawing/2014/main" id="{7300997D-0303-48AC-86B6-46075C383D22}"/>
              </a:ext>
            </a:extLst>
          </p:cNvPr>
          <p:cNvCxnSpPr/>
          <p:nvPr/>
        </p:nvCxnSpPr>
        <p:spPr>
          <a:xfrm>
            <a:off x="10111038" y="7119668"/>
            <a:ext cx="528572"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C5846B64-D48E-42FB-B7C6-45A01EDAF60B}"/>
              </a:ext>
            </a:extLst>
          </p:cNvPr>
          <p:cNvCxnSpPr/>
          <p:nvPr/>
        </p:nvCxnSpPr>
        <p:spPr>
          <a:xfrm>
            <a:off x="9824038" y="9094806"/>
            <a:ext cx="758482"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9F240A5-210B-4F97-AC37-A9959618941A}"/>
              </a:ext>
            </a:extLst>
          </p:cNvPr>
          <p:cNvCxnSpPr>
            <a:cxnSpLocks/>
          </p:cNvCxnSpPr>
          <p:nvPr/>
        </p:nvCxnSpPr>
        <p:spPr>
          <a:xfrm>
            <a:off x="8357217" y="8149997"/>
            <a:ext cx="0" cy="49297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52FCB19E-A4B7-4632-ACC2-5F69FEC10104}"/>
              </a:ext>
            </a:extLst>
          </p:cNvPr>
          <p:cNvCxnSpPr>
            <a:cxnSpLocks/>
          </p:cNvCxnSpPr>
          <p:nvPr/>
        </p:nvCxnSpPr>
        <p:spPr>
          <a:xfrm>
            <a:off x="8282409" y="9976940"/>
            <a:ext cx="14709" cy="73181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3381E926-D1BF-4797-B221-D106CA2A06C2}"/>
              </a:ext>
            </a:extLst>
          </p:cNvPr>
          <p:cNvCxnSpPr>
            <a:cxnSpLocks/>
          </p:cNvCxnSpPr>
          <p:nvPr/>
        </p:nvCxnSpPr>
        <p:spPr>
          <a:xfrm>
            <a:off x="8282409" y="12342502"/>
            <a:ext cx="0" cy="57152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169A9B58-EED5-4427-9FB6-110239FB3482}"/>
              </a:ext>
            </a:extLst>
          </p:cNvPr>
          <p:cNvCxnSpPr>
            <a:cxnSpLocks/>
          </p:cNvCxnSpPr>
          <p:nvPr/>
        </p:nvCxnSpPr>
        <p:spPr>
          <a:xfrm>
            <a:off x="9860552" y="11144832"/>
            <a:ext cx="633312"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46" name="Picture 45" descr="C:\Users\Ssmith.A0103177\AppData\Local\Microsoft\Windows\Temporary Internet Files\Content.Word\Cardinus_RGB.JPG">
            <a:extLst>
              <a:ext uri="{FF2B5EF4-FFF2-40B4-BE49-F238E27FC236}">
                <a16:creationId xmlns:a16="http://schemas.microsoft.com/office/drawing/2014/main" id="{6312C29C-AAC3-430A-8E98-E0E6D34B7938}"/>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501665" y="2071301"/>
            <a:ext cx="2542709" cy="1254847"/>
          </a:xfrm>
          <a:prstGeom prst="rect">
            <a:avLst/>
          </a:prstGeom>
          <a:noFill/>
          <a:ln>
            <a:noFill/>
          </a:ln>
        </p:spPr>
      </p:pic>
      <p:pic>
        <p:nvPicPr>
          <p:cNvPr id="9" name="Picture 8" descr="A group of people standing next to a child&#10;&#10;Description automatically generated">
            <a:extLst>
              <a:ext uri="{FF2B5EF4-FFF2-40B4-BE49-F238E27FC236}">
                <a16:creationId xmlns:a16="http://schemas.microsoft.com/office/drawing/2014/main" id="{E4DD9D56-15BA-43DE-BA83-428FE211783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2232" y="13013780"/>
            <a:ext cx="5682997" cy="4077278"/>
          </a:xfrm>
          <a:prstGeom prst="rect">
            <a:avLst/>
          </a:prstGeom>
        </p:spPr>
      </p:pic>
      <p:pic>
        <p:nvPicPr>
          <p:cNvPr id="12" name="Picture 11" descr="A picture containing person, floor, indoor, table&#10;&#10;Description automatically generated">
            <a:extLst>
              <a:ext uri="{FF2B5EF4-FFF2-40B4-BE49-F238E27FC236}">
                <a16:creationId xmlns:a16="http://schemas.microsoft.com/office/drawing/2014/main" id="{BE24E05D-3242-4A03-8A07-2DF2BC010A5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0800000" flipV="1">
            <a:off x="444701" y="25587445"/>
            <a:ext cx="6220794" cy="4321228"/>
          </a:xfrm>
          <a:prstGeom prst="rect">
            <a:avLst/>
          </a:prstGeom>
        </p:spPr>
      </p:pic>
      <p:pic>
        <p:nvPicPr>
          <p:cNvPr id="24" name="Picture 23" descr="A young boy sitting on a bench&#10;&#10;Description automatically generated">
            <a:extLst>
              <a:ext uri="{FF2B5EF4-FFF2-40B4-BE49-F238E27FC236}">
                <a16:creationId xmlns:a16="http://schemas.microsoft.com/office/drawing/2014/main" id="{A613B1C4-C5A5-43CF-AF7B-A5E6CC08C8F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505334" y="4091403"/>
            <a:ext cx="6375145" cy="4392285"/>
          </a:xfrm>
          <a:prstGeom prst="rect">
            <a:avLst/>
          </a:prstGeom>
        </p:spPr>
      </p:pic>
      <p:pic>
        <p:nvPicPr>
          <p:cNvPr id="35" name="Picture 34" descr="A picture containing person, indoor, sitting&#10;&#10;Description automatically generated">
            <a:extLst>
              <a:ext uri="{FF2B5EF4-FFF2-40B4-BE49-F238E27FC236}">
                <a16:creationId xmlns:a16="http://schemas.microsoft.com/office/drawing/2014/main" id="{0D0C57FB-3C76-469F-8DFB-92BC1EBDDCA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592929" y="11710334"/>
            <a:ext cx="6033947" cy="3125941"/>
          </a:xfrm>
          <a:prstGeom prst="rect">
            <a:avLst/>
          </a:prstGeom>
        </p:spPr>
      </p:pic>
      <p:pic>
        <p:nvPicPr>
          <p:cNvPr id="52" name="Picture 51" descr="A group of young children sitting next to a computer&#10;&#10;Description automatically generated">
            <a:extLst>
              <a:ext uri="{FF2B5EF4-FFF2-40B4-BE49-F238E27FC236}">
                <a16:creationId xmlns:a16="http://schemas.microsoft.com/office/drawing/2014/main" id="{3DC2AB41-9F34-45E7-A4B3-331F8C14CB2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4518971" y="21511190"/>
            <a:ext cx="6203012" cy="4141856"/>
          </a:xfrm>
          <a:prstGeom prst="rect">
            <a:avLst/>
          </a:prstGeom>
        </p:spPr>
      </p:pic>
      <p:pic>
        <p:nvPicPr>
          <p:cNvPr id="1027" name="Picture 3" descr="Image result for salford university logo">
            <a:hlinkClick r:id="rId11"/>
            <a:extLst>
              <a:ext uri="{FF2B5EF4-FFF2-40B4-BE49-F238E27FC236}">
                <a16:creationId xmlns:a16="http://schemas.microsoft.com/office/drawing/2014/main" id="{0A0BD9C0-85A4-4DEA-AAA2-F3C91B7A6C1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040707" y="1806684"/>
            <a:ext cx="2143125" cy="153785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4" name="Diagram 53">
            <a:extLst>
              <a:ext uri="{FF2B5EF4-FFF2-40B4-BE49-F238E27FC236}">
                <a16:creationId xmlns:a16="http://schemas.microsoft.com/office/drawing/2014/main" id="{22C12615-1C52-400B-8864-DE463DF6C6C2}"/>
              </a:ext>
            </a:extLst>
          </p:cNvPr>
          <p:cNvGraphicFramePr/>
          <p:nvPr>
            <p:extLst>
              <p:ext uri="{D42A27DB-BD31-4B8C-83A1-F6EECF244321}">
                <p14:modId xmlns:p14="http://schemas.microsoft.com/office/powerpoint/2010/main" val="956149921"/>
              </p:ext>
            </p:extLst>
          </p:nvPr>
        </p:nvGraphicFramePr>
        <p:xfrm>
          <a:off x="6948273" y="21367965"/>
          <a:ext cx="7046029" cy="749421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339075161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689AD48F8E12C4B8308C4DCF1B0C4B2" ma:contentTypeVersion="10" ma:contentTypeDescription="Create a new document." ma:contentTypeScope="" ma:versionID="d9ad81b93fa234635a041298b979248e">
  <xsd:schema xmlns:xsd="http://www.w3.org/2001/XMLSchema" xmlns:xs="http://www.w3.org/2001/XMLSchema" xmlns:p="http://schemas.microsoft.com/office/2006/metadata/properties" xmlns:ns3="eef695f9-a0a7-439c-81c6-4fd5536a9042" xmlns:ns4="a96ee2f2-f7ea-4d8e-b3b8-d38c18665403" targetNamespace="http://schemas.microsoft.com/office/2006/metadata/properties" ma:root="true" ma:fieldsID="269b934495fac2f2a448a17759caf642" ns3:_="" ns4:_="">
    <xsd:import namespace="eef695f9-a0a7-439c-81c6-4fd5536a9042"/>
    <xsd:import namespace="a96ee2f2-f7ea-4d8e-b3b8-d38c18665403"/>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f695f9-a0a7-439c-81c6-4fd5536a904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96ee2f2-f7ea-4d8e-b3b8-d38c1866540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B7B0E42-00B7-4BAD-8F78-51068A84A62E}">
  <ds:schemaRefs>
    <ds:schemaRef ds:uri="http://purl.org/dc/terms/"/>
    <ds:schemaRef ds:uri="http://schemas.openxmlformats.org/package/2006/metadata/core-properties"/>
    <ds:schemaRef ds:uri="http://purl.org/dc/dcmitype/"/>
    <ds:schemaRef ds:uri="eef695f9-a0a7-439c-81c6-4fd5536a9042"/>
    <ds:schemaRef ds:uri="http://purl.org/dc/elements/1.1/"/>
    <ds:schemaRef ds:uri="http://schemas.microsoft.com/office/2006/metadata/properties"/>
    <ds:schemaRef ds:uri="http://schemas.microsoft.com/office/2006/documentManagement/types"/>
    <ds:schemaRef ds:uri="http://schemas.microsoft.com/office/infopath/2007/PartnerControls"/>
    <ds:schemaRef ds:uri="a96ee2f2-f7ea-4d8e-b3b8-d38c18665403"/>
    <ds:schemaRef ds:uri="http://www.w3.org/XML/1998/namespace"/>
  </ds:schemaRefs>
</ds:datastoreItem>
</file>

<file path=customXml/itemProps2.xml><?xml version="1.0" encoding="utf-8"?>
<ds:datastoreItem xmlns:ds="http://schemas.openxmlformats.org/officeDocument/2006/customXml" ds:itemID="{54EA3A51-AB98-4907-8514-4B9929F57A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f695f9-a0a7-439c-81c6-4fd5536a9042"/>
    <ds:schemaRef ds:uri="a96ee2f2-f7ea-4d8e-b3b8-d38c1866540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01F0E9A-EB81-4D8C-AE4F-92B0CC2D5B4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5895</TotalTime>
  <Words>868</Words>
  <Application>Microsoft Office PowerPoint</Application>
  <PresentationFormat>Custom</PresentationFormat>
  <Paragraphs>141</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Wingdings</vt:lpstr>
      <vt:lpstr>Office Theme</vt:lpstr>
      <vt:lpstr>PowerPoint Presentation</vt:lpstr>
    </vt:vector>
  </TitlesOfParts>
  <Company>University of Salford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Chambers Denis</dc:creator>
  <cp:lastModifiedBy>Clark Anna</cp:lastModifiedBy>
  <cp:revision>32</cp:revision>
  <dcterms:created xsi:type="dcterms:W3CDTF">2015-12-21T14:48:29Z</dcterms:created>
  <dcterms:modified xsi:type="dcterms:W3CDTF">2019-09-30T11:05:23Z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0x0101005689AD48F8E12C4B8308C4DCF1B0C4B2</vt:lpwstr>
  </property>
</Properties>
</file>