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7" r:id="rId3"/>
    <p:sldId id="288" r:id="rId4"/>
    <p:sldId id="305" r:id="rId5"/>
    <p:sldId id="301" r:id="rId6"/>
    <p:sldId id="290" r:id="rId7"/>
    <p:sldId id="265" r:id="rId8"/>
    <p:sldId id="266" r:id="rId9"/>
    <p:sldId id="268" r:id="rId10"/>
    <p:sldId id="269" r:id="rId11"/>
    <p:sldId id="270" r:id="rId12"/>
    <p:sldId id="271" r:id="rId13"/>
    <p:sldId id="302" r:id="rId14"/>
    <p:sldId id="273" r:id="rId15"/>
    <p:sldId id="310" r:id="rId16"/>
    <p:sldId id="306" r:id="rId17"/>
    <p:sldId id="307" r:id="rId18"/>
    <p:sldId id="274" r:id="rId19"/>
    <p:sldId id="309"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326493-52F5-4E46-984A-B122FF1AD638}" v="185" dt="2024-02-03T15:24:12.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5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 Wang" userId="a7b83189-3d99-40e9-9b95-62eb4aabb0e3" providerId="ADAL" clId="{4E326493-52F5-4E46-984A-B122FF1AD638}"/>
    <pc:docChg chg="undo redo custSel addSld delSld modSld sldOrd">
      <pc:chgData name="Yu Wang" userId="a7b83189-3d99-40e9-9b95-62eb4aabb0e3" providerId="ADAL" clId="{4E326493-52F5-4E46-984A-B122FF1AD638}" dt="2024-02-03T15:24:32.662" v="5952" actId="167"/>
      <pc:docMkLst>
        <pc:docMk/>
      </pc:docMkLst>
      <pc:sldChg chg="addSp delSp modSp mod">
        <pc:chgData name="Yu Wang" userId="a7b83189-3d99-40e9-9b95-62eb4aabb0e3" providerId="ADAL" clId="{4E326493-52F5-4E46-984A-B122FF1AD638}" dt="2024-02-03T15:24:12.236" v="5951"/>
        <pc:sldMkLst>
          <pc:docMk/>
          <pc:sldMk cId="2850835628" sldId="256"/>
        </pc:sldMkLst>
        <pc:spChg chg="del">
          <ac:chgData name="Yu Wang" userId="a7b83189-3d99-40e9-9b95-62eb4aabb0e3" providerId="ADAL" clId="{4E326493-52F5-4E46-984A-B122FF1AD638}" dt="2024-02-03T15:24:01.594" v="5948" actId="478"/>
          <ac:spMkLst>
            <pc:docMk/>
            <pc:sldMk cId="2850835628" sldId="256"/>
            <ac:spMk id="2" creationId="{00000000-0000-0000-0000-000000000000}"/>
          </ac:spMkLst>
        </pc:spChg>
        <pc:spChg chg="del mod">
          <ac:chgData name="Yu Wang" userId="a7b83189-3d99-40e9-9b95-62eb4aabb0e3" providerId="ADAL" clId="{4E326493-52F5-4E46-984A-B122FF1AD638}" dt="2024-02-03T15:24:01.594" v="5948" actId="478"/>
          <ac:spMkLst>
            <pc:docMk/>
            <pc:sldMk cId="2850835628" sldId="256"/>
            <ac:spMk id="3" creationId="{00000000-0000-0000-0000-000000000000}"/>
          </ac:spMkLst>
        </pc:spChg>
        <pc:spChg chg="del">
          <ac:chgData name="Yu Wang" userId="a7b83189-3d99-40e9-9b95-62eb4aabb0e3" providerId="ADAL" clId="{4E326493-52F5-4E46-984A-B122FF1AD638}" dt="2024-02-03T15:24:01.594" v="5948" actId="478"/>
          <ac:spMkLst>
            <pc:docMk/>
            <pc:sldMk cId="2850835628" sldId="256"/>
            <ac:spMk id="4" creationId="{3EE02C7C-7E45-F3C9-C22C-214DC8220750}"/>
          </ac:spMkLst>
        </pc:spChg>
        <pc:spChg chg="del">
          <ac:chgData name="Yu Wang" userId="a7b83189-3d99-40e9-9b95-62eb4aabb0e3" providerId="ADAL" clId="{4E326493-52F5-4E46-984A-B122FF1AD638}" dt="2024-01-31T17:33:45.532" v="0" actId="478"/>
          <ac:spMkLst>
            <pc:docMk/>
            <pc:sldMk cId="2850835628" sldId="256"/>
            <ac:spMk id="6" creationId="{5F581C91-427A-8F39-7BE1-B7CA045650BF}"/>
          </ac:spMkLst>
        </pc:spChg>
        <pc:spChg chg="add del mod">
          <ac:chgData name="Yu Wang" userId="a7b83189-3d99-40e9-9b95-62eb4aabb0e3" providerId="ADAL" clId="{4E326493-52F5-4E46-984A-B122FF1AD638}" dt="2024-02-03T15:24:06.193" v="5949" actId="478"/>
          <ac:spMkLst>
            <pc:docMk/>
            <pc:sldMk cId="2850835628" sldId="256"/>
            <ac:spMk id="6" creationId="{CC034D45-71EA-1E2A-F679-F64F0C611D0C}"/>
          </ac:spMkLst>
        </pc:spChg>
        <pc:spChg chg="del mod">
          <ac:chgData name="Yu Wang" userId="a7b83189-3d99-40e9-9b95-62eb4aabb0e3" providerId="ADAL" clId="{4E326493-52F5-4E46-984A-B122FF1AD638}" dt="2024-02-03T15:24:01.594" v="5948" actId="478"/>
          <ac:spMkLst>
            <pc:docMk/>
            <pc:sldMk cId="2850835628" sldId="256"/>
            <ac:spMk id="8" creationId="{9BE09C95-1576-E6F0-A2BB-796A280C21CC}"/>
          </ac:spMkLst>
        </pc:spChg>
        <pc:spChg chg="add del mod">
          <ac:chgData name="Yu Wang" userId="a7b83189-3d99-40e9-9b95-62eb4aabb0e3" providerId="ADAL" clId="{4E326493-52F5-4E46-984A-B122FF1AD638}" dt="2024-02-03T15:24:01.594" v="5948" actId="478"/>
          <ac:spMkLst>
            <pc:docMk/>
            <pc:sldMk cId="2850835628" sldId="256"/>
            <ac:spMk id="9" creationId="{49029774-11DC-EE65-1EE8-1875AB2C572C}"/>
          </ac:spMkLst>
        </pc:spChg>
        <pc:spChg chg="add del mod">
          <ac:chgData name="Yu Wang" userId="a7b83189-3d99-40e9-9b95-62eb4aabb0e3" providerId="ADAL" clId="{4E326493-52F5-4E46-984A-B122FF1AD638}" dt="2024-02-03T15:24:09.880" v="5950" actId="478"/>
          <ac:spMkLst>
            <pc:docMk/>
            <pc:sldMk cId="2850835628" sldId="256"/>
            <ac:spMk id="10" creationId="{7A48DD91-BD34-5943-27EE-88E5B6DE9A1B}"/>
          </ac:spMkLst>
        </pc:spChg>
        <pc:spChg chg="add del mod">
          <ac:chgData name="Yu Wang" userId="a7b83189-3d99-40e9-9b95-62eb4aabb0e3" providerId="ADAL" clId="{4E326493-52F5-4E46-984A-B122FF1AD638}" dt="2024-02-03T15:24:01.594" v="5948" actId="478"/>
          <ac:spMkLst>
            <pc:docMk/>
            <pc:sldMk cId="2850835628" sldId="256"/>
            <ac:spMk id="11" creationId="{47B8EB56-2AC3-6613-64CA-C762318235C5}"/>
          </ac:spMkLst>
        </pc:spChg>
        <pc:spChg chg="add mod">
          <ac:chgData name="Yu Wang" userId="a7b83189-3d99-40e9-9b95-62eb4aabb0e3" providerId="ADAL" clId="{4E326493-52F5-4E46-984A-B122FF1AD638}" dt="2024-02-03T15:24:12.236" v="5951"/>
          <ac:spMkLst>
            <pc:docMk/>
            <pc:sldMk cId="2850835628" sldId="256"/>
            <ac:spMk id="12" creationId="{3B8C3454-CC3A-C5E8-547E-18488AA17EFB}"/>
          </ac:spMkLst>
        </pc:spChg>
        <pc:spChg chg="add mod">
          <ac:chgData name="Yu Wang" userId="a7b83189-3d99-40e9-9b95-62eb4aabb0e3" providerId="ADAL" clId="{4E326493-52F5-4E46-984A-B122FF1AD638}" dt="2024-02-03T15:24:12.236" v="5951"/>
          <ac:spMkLst>
            <pc:docMk/>
            <pc:sldMk cId="2850835628" sldId="256"/>
            <ac:spMk id="15" creationId="{3EE02C7C-7E45-F3C9-C22C-214DC8220750}"/>
          </ac:spMkLst>
        </pc:spChg>
        <pc:spChg chg="add mod">
          <ac:chgData name="Yu Wang" userId="a7b83189-3d99-40e9-9b95-62eb4aabb0e3" providerId="ADAL" clId="{4E326493-52F5-4E46-984A-B122FF1AD638}" dt="2024-02-03T15:24:12.236" v="5951"/>
          <ac:spMkLst>
            <pc:docMk/>
            <pc:sldMk cId="2850835628" sldId="256"/>
            <ac:spMk id="16" creationId="{9BE09C95-1576-E6F0-A2BB-796A280C21CC}"/>
          </ac:spMkLst>
        </pc:spChg>
        <pc:spChg chg="add mod">
          <ac:chgData name="Yu Wang" userId="a7b83189-3d99-40e9-9b95-62eb4aabb0e3" providerId="ADAL" clId="{4E326493-52F5-4E46-984A-B122FF1AD638}" dt="2024-02-03T15:24:12.236" v="5951"/>
          <ac:spMkLst>
            <pc:docMk/>
            <pc:sldMk cId="2850835628" sldId="256"/>
            <ac:spMk id="18" creationId="{49029774-11DC-EE65-1EE8-1875AB2C572C}"/>
          </ac:spMkLst>
        </pc:spChg>
        <pc:spChg chg="add mod">
          <ac:chgData name="Yu Wang" userId="a7b83189-3d99-40e9-9b95-62eb4aabb0e3" providerId="ADAL" clId="{4E326493-52F5-4E46-984A-B122FF1AD638}" dt="2024-02-03T15:24:12.236" v="5951"/>
          <ac:spMkLst>
            <pc:docMk/>
            <pc:sldMk cId="2850835628" sldId="256"/>
            <ac:spMk id="19" creationId="{47B8EB56-2AC3-6613-64CA-C762318235C5}"/>
          </ac:spMkLst>
        </pc:spChg>
        <pc:spChg chg="add mod">
          <ac:chgData name="Yu Wang" userId="a7b83189-3d99-40e9-9b95-62eb4aabb0e3" providerId="ADAL" clId="{4E326493-52F5-4E46-984A-B122FF1AD638}" dt="2024-02-03T15:24:12.236" v="5951"/>
          <ac:spMkLst>
            <pc:docMk/>
            <pc:sldMk cId="2850835628" sldId="256"/>
            <ac:spMk id="20" creationId="{B599CA33-E18A-FF41-C596-6D001CB9A218}"/>
          </ac:spMkLst>
        </pc:spChg>
        <pc:picChg chg="del">
          <ac:chgData name="Yu Wang" userId="a7b83189-3d99-40e9-9b95-62eb4aabb0e3" providerId="ADAL" clId="{4E326493-52F5-4E46-984A-B122FF1AD638}" dt="2024-02-03T15:24:01.594" v="5948" actId="478"/>
          <ac:picMkLst>
            <pc:docMk/>
            <pc:sldMk cId="2850835628" sldId="256"/>
            <ac:picMk id="5" creationId="{00000000-0000-0000-0000-000000000000}"/>
          </ac:picMkLst>
        </pc:picChg>
        <pc:picChg chg="del">
          <ac:chgData name="Yu Wang" userId="a7b83189-3d99-40e9-9b95-62eb4aabb0e3" providerId="ADAL" clId="{4E326493-52F5-4E46-984A-B122FF1AD638}" dt="2024-02-03T15:24:01.594" v="5948" actId="478"/>
          <ac:picMkLst>
            <pc:docMk/>
            <pc:sldMk cId="2850835628" sldId="256"/>
            <ac:picMk id="7" creationId="{BD568F76-730C-333B-D99C-3DFB97875991}"/>
          </ac:picMkLst>
        </pc:picChg>
        <pc:picChg chg="add mod">
          <ac:chgData name="Yu Wang" userId="a7b83189-3d99-40e9-9b95-62eb4aabb0e3" providerId="ADAL" clId="{4E326493-52F5-4E46-984A-B122FF1AD638}" dt="2024-02-03T15:24:12.236" v="5951"/>
          <ac:picMkLst>
            <pc:docMk/>
            <pc:sldMk cId="2850835628" sldId="256"/>
            <ac:picMk id="13" creationId="{604931BD-D82E-3CCB-FA38-962A3938F3D7}"/>
          </ac:picMkLst>
        </pc:picChg>
        <pc:picChg chg="add mod">
          <ac:chgData name="Yu Wang" userId="a7b83189-3d99-40e9-9b95-62eb4aabb0e3" providerId="ADAL" clId="{4E326493-52F5-4E46-984A-B122FF1AD638}" dt="2024-02-03T15:24:12.236" v="5951"/>
          <ac:picMkLst>
            <pc:docMk/>
            <pc:sldMk cId="2850835628" sldId="256"/>
            <ac:picMk id="14" creationId="{BD568F76-730C-333B-D99C-3DFB97875991}"/>
          </ac:picMkLst>
        </pc:picChg>
        <pc:picChg chg="add mod">
          <ac:chgData name="Yu Wang" userId="a7b83189-3d99-40e9-9b95-62eb4aabb0e3" providerId="ADAL" clId="{4E326493-52F5-4E46-984A-B122FF1AD638}" dt="2024-02-03T15:24:12.236" v="5951"/>
          <ac:picMkLst>
            <pc:docMk/>
            <pc:sldMk cId="2850835628" sldId="256"/>
            <ac:picMk id="17" creationId="{A352B787-DFF2-DA07-2115-962FB7A0D026}"/>
          </ac:picMkLst>
        </pc:picChg>
        <pc:picChg chg="add del mod">
          <ac:chgData name="Yu Wang" userId="a7b83189-3d99-40e9-9b95-62eb4aabb0e3" providerId="ADAL" clId="{4E326493-52F5-4E46-984A-B122FF1AD638}" dt="2024-02-03T15:24:01.594" v="5948" actId="478"/>
          <ac:picMkLst>
            <pc:docMk/>
            <pc:sldMk cId="2850835628" sldId="256"/>
            <ac:picMk id="1026" creationId="{A352B787-DFF2-DA07-2115-962FB7A0D026}"/>
          </ac:picMkLst>
        </pc:picChg>
      </pc:sldChg>
      <pc:sldChg chg="addSp modSp del mod">
        <pc:chgData name="Yu Wang" userId="a7b83189-3d99-40e9-9b95-62eb4aabb0e3" providerId="ADAL" clId="{4E326493-52F5-4E46-984A-B122FF1AD638}" dt="2024-02-02T16:41:33.949" v="5117" actId="47"/>
        <pc:sldMkLst>
          <pc:docMk/>
          <pc:sldMk cId="1919531308" sldId="258"/>
        </pc:sldMkLst>
        <pc:spChg chg="mod">
          <ac:chgData name="Yu Wang" userId="a7b83189-3d99-40e9-9b95-62eb4aabb0e3" providerId="ADAL" clId="{4E326493-52F5-4E46-984A-B122FF1AD638}" dt="2024-01-31T17:34:18.851" v="6" actId="6549"/>
          <ac:spMkLst>
            <pc:docMk/>
            <pc:sldMk cId="1919531308" sldId="258"/>
            <ac:spMk id="7" creationId="{727D5A97-5890-2639-197E-04EA820C7C85}"/>
          </ac:spMkLst>
        </pc:spChg>
        <pc:picChg chg="add mod">
          <ac:chgData name="Yu Wang" userId="a7b83189-3d99-40e9-9b95-62eb4aabb0e3" providerId="ADAL" clId="{4E326493-52F5-4E46-984A-B122FF1AD638}" dt="2024-01-31T17:34:19.738" v="7"/>
          <ac:picMkLst>
            <pc:docMk/>
            <pc:sldMk cId="1919531308" sldId="258"/>
            <ac:picMk id="5" creationId="{9B09BA12-707D-1D8D-2189-15A1076B8000}"/>
          </ac:picMkLst>
        </pc:picChg>
      </pc:sldChg>
      <pc:sldChg chg="addSp delSp modSp del mod">
        <pc:chgData name="Yu Wang" userId="a7b83189-3d99-40e9-9b95-62eb4aabb0e3" providerId="ADAL" clId="{4E326493-52F5-4E46-984A-B122FF1AD638}" dt="2024-02-02T16:41:39.932" v="5118" actId="47"/>
        <pc:sldMkLst>
          <pc:docMk/>
          <pc:sldMk cId="4073107849" sldId="262"/>
        </pc:sldMkLst>
        <pc:spChg chg="del mod">
          <ac:chgData name="Yu Wang" userId="a7b83189-3d99-40e9-9b95-62eb4aabb0e3" providerId="ADAL" clId="{4E326493-52F5-4E46-984A-B122FF1AD638}" dt="2024-01-31T17:34:35.795" v="9" actId="478"/>
          <ac:spMkLst>
            <pc:docMk/>
            <pc:sldMk cId="4073107849" sldId="262"/>
            <ac:spMk id="5" creationId="{99F69FEF-1617-8363-D43B-3B9651DD60F2}"/>
          </ac:spMkLst>
        </pc:spChg>
        <pc:picChg chg="add mod">
          <ac:chgData name="Yu Wang" userId="a7b83189-3d99-40e9-9b95-62eb4aabb0e3" providerId="ADAL" clId="{4E326493-52F5-4E46-984A-B122FF1AD638}" dt="2024-01-31T17:34:36.518" v="10"/>
          <ac:picMkLst>
            <pc:docMk/>
            <pc:sldMk cId="4073107849" sldId="262"/>
            <ac:picMk id="6" creationId="{103EEC5D-F3AB-F544-E580-5A2C1EEE7E7D}"/>
          </ac:picMkLst>
        </pc:picChg>
      </pc:sldChg>
      <pc:sldChg chg="addSp delSp modSp mod">
        <pc:chgData name="Yu Wang" userId="a7b83189-3d99-40e9-9b95-62eb4aabb0e3" providerId="ADAL" clId="{4E326493-52F5-4E46-984A-B122FF1AD638}" dt="2024-02-02T17:03:47.658" v="5670" actId="1036"/>
        <pc:sldMkLst>
          <pc:docMk/>
          <pc:sldMk cId="3955451273" sldId="263"/>
        </pc:sldMkLst>
        <pc:spChg chg="del mod">
          <ac:chgData name="Yu Wang" userId="a7b83189-3d99-40e9-9b95-62eb4aabb0e3" providerId="ADAL" clId="{4E326493-52F5-4E46-984A-B122FF1AD638}" dt="2024-01-31T17:34:41.643" v="12" actId="478"/>
          <ac:spMkLst>
            <pc:docMk/>
            <pc:sldMk cId="3955451273" sldId="263"/>
            <ac:spMk id="4" creationId="{4E424C30-9568-A8CE-2857-24925F16C31D}"/>
          </ac:spMkLst>
        </pc:spChg>
        <pc:spChg chg="mod">
          <ac:chgData name="Yu Wang" userId="a7b83189-3d99-40e9-9b95-62eb4aabb0e3" providerId="ADAL" clId="{4E326493-52F5-4E46-984A-B122FF1AD638}" dt="2024-02-02T17:03:47.658" v="5670" actId="1036"/>
          <ac:spMkLst>
            <pc:docMk/>
            <pc:sldMk cId="3955451273" sldId="263"/>
            <ac:spMk id="9" creationId="{3AA6C6ED-E9AE-3996-3E60-C5191AACBC0A}"/>
          </ac:spMkLst>
        </pc:spChg>
        <pc:picChg chg="add mod">
          <ac:chgData name="Yu Wang" userId="a7b83189-3d99-40e9-9b95-62eb4aabb0e3" providerId="ADAL" clId="{4E326493-52F5-4E46-984A-B122FF1AD638}" dt="2024-01-31T17:34:43.246" v="13"/>
          <ac:picMkLst>
            <pc:docMk/>
            <pc:sldMk cId="3955451273" sldId="263"/>
            <ac:picMk id="6" creationId="{84D22E8A-1E50-7E57-F517-0C65B3C853EE}"/>
          </ac:picMkLst>
        </pc:picChg>
      </pc:sldChg>
      <pc:sldChg chg="addSp delSp modSp new del mod">
        <pc:chgData name="Yu Wang" userId="a7b83189-3d99-40e9-9b95-62eb4aabb0e3" providerId="ADAL" clId="{4E326493-52F5-4E46-984A-B122FF1AD638}" dt="2024-02-02T13:15:39.794" v="2027" actId="47"/>
        <pc:sldMkLst>
          <pc:docMk/>
          <pc:sldMk cId="3912322415" sldId="264"/>
        </pc:sldMkLst>
        <pc:spChg chg="del mod">
          <ac:chgData name="Yu Wang" userId="a7b83189-3d99-40e9-9b95-62eb4aabb0e3" providerId="ADAL" clId="{4E326493-52F5-4E46-984A-B122FF1AD638}" dt="2024-02-01T14:10:56.143" v="17" actId="478"/>
          <ac:spMkLst>
            <pc:docMk/>
            <pc:sldMk cId="3912322415" sldId="264"/>
            <ac:spMk id="2" creationId="{D18E259A-582B-CFF9-5183-56827A1191BB}"/>
          </ac:spMkLst>
        </pc:spChg>
        <pc:spChg chg="del">
          <ac:chgData name="Yu Wang" userId="a7b83189-3d99-40e9-9b95-62eb4aabb0e3" providerId="ADAL" clId="{4E326493-52F5-4E46-984A-B122FF1AD638}" dt="2024-02-01T14:10:54.423" v="15" actId="478"/>
          <ac:spMkLst>
            <pc:docMk/>
            <pc:sldMk cId="3912322415" sldId="264"/>
            <ac:spMk id="3" creationId="{6449FB43-194B-82A3-3B43-A990AE21298B}"/>
          </ac:spMkLst>
        </pc:spChg>
        <pc:spChg chg="add mod">
          <ac:chgData name="Yu Wang" userId="a7b83189-3d99-40e9-9b95-62eb4aabb0e3" providerId="ADAL" clId="{4E326493-52F5-4E46-984A-B122FF1AD638}" dt="2024-02-01T14:11:02.060" v="18"/>
          <ac:spMkLst>
            <pc:docMk/>
            <pc:sldMk cId="3912322415" sldId="264"/>
            <ac:spMk id="6" creationId="{AFAC4925-BD84-B8CB-83E5-0B26B6CF7111}"/>
          </ac:spMkLst>
        </pc:spChg>
        <pc:spChg chg="add mod">
          <ac:chgData name="Yu Wang" userId="a7b83189-3d99-40e9-9b95-62eb4aabb0e3" providerId="ADAL" clId="{4E326493-52F5-4E46-984A-B122FF1AD638}" dt="2024-02-01T14:11:02.060" v="18"/>
          <ac:spMkLst>
            <pc:docMk/>
            <pc:sldMk cId="3912322415" sldId="264"/>
            <ac:spMk id="7" creationId="{09808C11-8286-D5B8-444A-0724C5483DEB}"/>
          </ac:spMkLst>
        </pc:spChg>
        <pc:spChg chg="add mod">
          <ac:chgData name="Yu Wang" userId="a7b83189-3d99-40e9-9b95-62eb4aabb0e3" providerId="ADAL" clId="{4E326493-52F5-4E46-984A-B122FF1AD638}" dt="2024-02-01T14:11:57.122" v="40" actId="1035"/>
          <ac:spMkLst>
            <pc:docMk/>
            <pc:sldMk cId="3912322415" sldId="264"/>
            <ac:spMk id="10" creationId="{AC3C28F4-329E-F659-9744-65F956EE8E89}"/>
          </ac:spMkLst>
        </pc:spChg>
        <pc:picChg chg="add mod">
          <ac:chgData name="Yu Wang" userId="a7b83189-3d99-40e9-9b95-62eb4aabb0e3" providerId="ADAL" clId="{4E326493-52F5-4E46-984A-B122FF1AD638}" dt="2024-02-01T14:11:02.060" v="18"/>
          <ac:picMkLst>
            <pc:docMk/>
            <pc:sldMk cId="3912322415" sldId="264"/>
            <ac:picMk id="5" creationId="{A0C25409-0D36-3B59-C75B-E823D485486A}"/>
          </ac:picMkLst>
        </pc:picChg>
        <pc:picChg chg="add mod">
          <ac:chgData name="Yu Wang" userId="a7b83189-3d99-40e9-9b95-62eb4aabb0e3" providerId="ADAL" clId="{4E326493-52F5-4E46-984A-B122FF1AD638}" dt="2024-02-01T14:11:22.579" v="19"/>
          <ac:picMkLst>
            <pc:docMk/>
            <pc:sldMk cId="3912322415" sldId="264"/>
            <ac:picMk id="8" creationId="{8C5CDE97-5966-1A56-9379-7651C01F9EEB}"/>
          </ac:picMkLst>
        </pc:picChg>
        <pc:picChg chg="add mod">
          <ac:chgData name="Yu Wang" userId="a7b83189-3d99-40e9-9b95-62eb4aabb0e3" providerId="ADAL" clId="{4E326493-52F5-4E46-984A-B122FF1AD638}" dt="2024-02-01T14:11:22.579" v="19"/>
          <ac:picMkLst>
            <pc:docMk/>
            <pc:sldMk cId="3912322415" sldId="264"/>
            <ac:picMk id="9" creationId="{6D8509CA-E989-28EF-C6E2-AFCF84096194}"/>
          </ac:picMkLst>
        </pc:picChg>
        <pc:picChg chg="add mod">
          <ac:chgData name="Yu Wang" userId="a7b83189-3d99-40e9-9b95-62eb4aabb0e3" providerId="ADAL" clId="{4E326493-52F5-4E46-984A-B122FF1AD638}" dt="2024-02-01T14:11:22.579" v="19"/>
          <ac:picMkLst>
            <pc:docMk/>
            <pc:sldMk cId="3912322415" sldId="264"/>
            <ac:picMk id="11" creationId="{1FFAFFBE-F7E3-C4B7-5F61-574B4667786E}"/>
          </ac:picMkLst>
        </pc:picChg>
      </pc:sldChg>
      <pc:sldChg chg="addSp delSp modSp new mod">
        <pc:chgData name="Yu Wang" userId="a7b83189-3d99-40e9-9b95-62eb4aabb0e3" providerId="ADAL" clId="{4E326493-52F5-4E46-984A-B122FF1AD638}" dt="2024-02-02T13:36:51.889" v="2317" actId="1076"/>
        <pc:sldMkLst>
          <pc:docMk/>
          <pc:sldMk cId="3575009301" sldId="265"/>
        </pc:sldMkLst>
        <pc:spChg chg="del">
          <ac:chgData name="Yu Wang" userId="a7b83189-3d99-40e9-9b95-62eb4aabb0e3" providerId="ADAL" clId="{4E326493-52F5-4E46-984A-B122FF1AD638}" dt="2024-02-01T14:11:31.425" v="21" actId="478"/>
          <ac:spMkLst>
            <pc:docMk/>
            <pc:sldMk cId="3575009301" sldId="265"/>
            <ac:spMk id="2" creationId="{69DCD182-D0DE-D46C-5F43-E9EADCCE6488}"/>
          </ac:spMkLst>
        </pc:spChg>
        <pc:spChg chg="del">
          <ac:chgData name="Yu Wang" userId="a7b83189-3d99-40e9-9b95-62eb4aabb0e3" providerId="ADAL" clId="{4E326493-52F5-4E46-984A-B122FF1AD638}" dt="2024-02-01T14:11:33.516" v="22" actId="478"/>
          <ac:spMkLst>
            <pc:docMk/>
            <pc:sldMk cId="3575009301" sldId="265"/>
            <ac:spMk id="3" creationId="{553C2541-5C3E-2862-FD8F-BDDC6237165E}"/>
          </ac:spMkLst>
        </pc:spChg>
        <pc:spChg chg="add mod">
          <ac:chgData name="Yu Wang" userId="a7b83189-3d99-40e9-9b95-62eb4aabb0e3" providerId="ADAL" clId="{4E326493-52F5-4E46-984A-B122FF1AD638}" dt="2024-02-01T14:11:47.633" v="34" actId="1035"/>
          <ac:spMkLst>
            <pc:docMk/>
            <pc:sldMk cId="3575009301" sldId="265"/>
            <ac:spMk id="7" creationId="{63AA6E74-9417-6AAC-9713-603958185764}"/>
          </ac:spMkLst>
        </pc:spChg>
        <pc:spChg chg="add mod">
          <ac:chgData name="Yu Wang" userId="a7b83189-3d99-40e9-9b95-62eb4aabb0e3" providerId="ADAL" clId="{4E326493-52F5-4E46-984A-B122FF1AD638}" dt="2024-02-02T13:36:51.889" v="2317" actId="1076"/>
          <ac:spMkLst>
            <pc:docMk/>
            <pc:sldMk cId="3575009301" sldId="265"/>
            <ac:spMk id="9" creationId="{BFBA21F2-5378-DDA3-84B1-F6752FCF042E}"/>
          </ac:spMkLst>
        </pc:spChg>
        <pc:spChg chg="add mod">
          <ac:chgData name="Yu Wang" userId="a7b83189-3d99-40e9-9b95-62eb4aabb0e3" providerId="ADAL" clId="{4E326493-52F5-4E46-984A-B122FF1AD638}" dt="2024-02-01T14:13:11.553" v="71"/>
          <ac:spMkLst>
            <pc:docMk/>
            <pc:sldMk cId="3575009301" sldId="265"/>
            <ac:spMk id="10" creationId="{05C6F4AF-DA74-8DB9-A9E1-125CB063B87E}"/>
          </ac:spMkLst>
        </pc:spChg>
        <pc:spChg chg="add mod">
          <ac:chgData name="Yu Wang" userId="a7b83189-3d99-40e9-9b95-62eb4aabb0e3" providerId="ADAL" clId="{4E326493-52F5-4E46-984A-B122FF1AD638}" dt="2024-02-02T13:36:48.491" v="2316" actId="1076"/>
          <ac:spMkLst>
            <pc:docMk/>
            <pc:sldMk cId="3575009301" sldId="265"/>
            <ac:spMk id="12" creationId="{94D50B84-8615-88D1-07C8-E8EEEECCE7D1}"/>
          </ac:spMkLst>
        </pc:spChg>
        <pc:picChg chg="add mod">
          <ac:chgData name="Yu Wang" userId="a7b83189-3d99-40e9-9b95-62eb4aabb0e3" providerId="ADAL" clId="{4E326493-52F5-4E46-984A-B122FF1AD638}" dt="2024-02-01T14:11:34.962" v="23"/>
          <ac:picMkLst>
            <pc:docMk/>
            <pc:sldMk cId="3575009301" sldId="265"/>
            <ac:picMk id="5" creationId="{12DD716D-EAEA-D3FA-5A3C-7418359A574A}"/>
          </ac:picMkLst>
        </pc:picChg>
        <pc:picChg chg="add mod">
          <ac:chgData name="Yu Wang" userId="a7b83189-3d99-40e9-9b95-62eb4aabb0e3" providerId="ADAL" clId="{4E326493-52F5-4E46-984A-B122FF1AD638}" dt="2024-02-01T14:11:34.962" v="23"/>
          <ac:picMkLst>
            <pc:docMk/>
            <pc:sldMk cId="3575009301" sldId="265"/>
            <ac:picMk id="6" creationId="{F35F3ADB-EE5E-6441-D65F-9EE777124333}"/>
          </ac:picMkLst>
        </pc:picChg>
        <pc:picChg chg="add mod">
          <ac:chgData name="Yu Wang" userId="a7b83189-3d99-40e9-9b95-62eb4aabb0e3" providerId="ADAL" clId="{4E326493-52F5-4E46-984A-B122FF1AD638}" dt="2024-02-01T14:11:34.962" v="23"/>
          <ac:picMkLst>
            <pc:docMk/>
            <pc:sldMk cId="3575009301" sldId="265"/>
            <ac:picMk id="8" creationId="{0EC77506-8DD8-2AE8-F75A-44A880471A42}"/>
          </ac:picMkLst>
        </pc:picChg>
        <pc:picChg chg="add mod">
          <ac:chgData name="Yu Wang" userId="a7b83189-3d99-40e9-9b95-62eb4aabb0e3" providerId="ADAL" clId="{4E326493-52F5-4E46-984A-B122FF1AD638}" dt="2024-02-02T13:31:31.802" v="2124" actId="1076"/>
          <ac:picMkLst>
            <pc:docMk/>
            <pc:sldMk cId="3575009301" sldId="265"/>
            <ac:picMk id="11" creationId="{EF8B5E07-4411-980D-D9C0-4C4AB067D050}"/>
          </ac:picMkLst>
        </pc:picChg>
      </pc:sldChg>
      <pc:sldChg chg="addSp modSp add mod">
        <pc:chgData name="Yu Wang" userId="a7b83189-3d99-40e9-9b95-62eb4aabb0e3" providerId="ADAL" clId="{4E326493-52F5-4E46-984A-B122FF1AD638}" dt="2024-02-02T14:01:06.475" v="2721" actId="20577"/>
        <pc:sldMkLst>
          <pc:docMk/>
          <pc:sldMk cId="2884666975" sldId="266"/>
        </pc:sldMkLst>
        <pc:spChg chg="add mod">
          <ac:chgData name="Yu Wang" userId="a7b83189-3d99-40e9-9b95-62eb4aabb0e3" providerId="ADAL" clId="{4E326493-52F5-4E46-984A-B122FF1AD638}" dt="2024-02-02T14:00:10.509" v="2696" actId="1076"/>
          <ac:spMkLst>
            <pc:docMk/>
            <pc:sldMk cId="2884666975" sldId="266"/>
            <ac:spMk id="2" creationId="{20F67738-A9AA-E0BA-5333-D6BA17257854}"/>
          </ac:spMkLst>
        </pc:spChg>
        <pc:spChg chg="add mod">
          <ac:chgData name="Yu Wang" userId="a7b83189-3d99-40e9-9b95-62eb4aabb0e3" providerId="ADAL" clId="{4E326493-52F5-4E46-984A-B122FF1AD638}" dt="2024-02-02T14:01:06.475" v="2721" actId="20577"/>
          <ac:spMkLst>
            <pc:docMk/>
            <pc:sldMk cId="2884666975" sldId="266"/>
            <ac:spMk id="10" creationId="{AFB722C7-3024-89A2-62B5-317807468D0F}"/>
          </ac:spMkLst>
        </pc:spChg>
        <pc:spChg chg="add mod">
          <ac:chgData name="Yu Wang" userId="a7b83189-3d99-40e9-9b95-62eb4aabb0e3" providerId="ADAL" clId="{4E326493-52F5-4E46-984A-B122FF1AD638}" dt="2024-02-02T13:46:29.149" v="2464" actId="403"/>
          <ac:spMkLst>
            <pc:docMk/>
            <pc:sldMk cId="2884666975" sldId="266"/>
            <ac:spMk id="11" creationId="{2F6E3DC1-D1E1-6531-4CD0-6828E54B05E2}"/>
          </ac:spMkLst>
        </pc:spChg>
        <pc:picChg chg="add mod">
          <ac:chgData name="Yu Wang" userId="a7b83189-3d99-40e9-9b95-62eb4aabb0e3" providerId="ADAL" clId="{4E326493-52F5-4E46-984A-B122FF1AD638}" dt="2024-02-02T13:29:12.756" v="2072" actId="1076"/>
          <ac:picMkLst>
            <pc:docMk/>
            <pc:sldMk cId="2884666975" sldId="266"/>
            <ac:picMk id="3" creationId="{D43A44CF-E51A-C345-F50A-6D7DD82CDF33}"/>
          </ac:picMkLst>
        </pc:picChg>
        <pc:picChg chg="add mod">
          <ac:chgData name="Yu Wang" userId="a7b83189-3d99-40e9-9b95-62eb4aabb0e3" providerId="ADAL" clId="{4E326493-52F5-4E46-984A-B122FF1AD638}" dt="2024-02-02T13:29:18.181" v="2073" actId="1076"/>
          <ac:picMkLst>
            <pc:docMk/>
            <pc:sldMk cId="2884666975" sldId="266"/>
            <ac:picMk id="9" creationId="{325CF249-71DB-32BB-564B-163A3D7EDB02}"/>
          </ac:picMkLst>
        </pc:picChg>
      </pc:sldChg>
      <pc:sldChg chg="addSp modSp add del">
        <pc:chgData name="Yu Wang" userId="a7b83189-3d99-40e9-9b95-62eb4aabb0e3" providerId="ADAL" clId="{4E326493-52F5-4E46-984A-B122FF1AD638}" dt="2024-02-02T13:38:38.289" v="2352" actId="47"/>
        <pc:sldMkLst>
          <pc:docMk/>
          <pc:sldMk cId="1623578625" sldId="267"/>
        </pc:sldMkLst>
        <pc:spChg chg="add mod">
          <ac:chgData name="Yu Wang" userId="a7b83189-3d99-40e9-9b95-62eb4aabb0e3" providerId="ADAL" clId="{4E326493-52F5-4E46-984A-B122FF1AD638}" dt="2024-02-01T14:14:17.172" v="75"/>
          <ac:spMkLst>
            <pc:docMk/>
            <pc:sldMk cId="1623578625" sldId="267"/>
            <ac:spMk id="2" creationId="{1D07E219-C20A-55BF-E5CE-4199C0A6696F}"/>
          </ac:spMkLst>
        </pc:spChg>
        <pc:spChg chg="add mod">
          <ac:chgData name="Yu Wang" userId="a7b83189-3d99-40e9-9b95-62eb4aabb0e3" providerId="ADAL" clId="{4E326493-52F5-4E46-984A-B122FF1AD638}" dt="2024-02-01T14:14:17.172" v="75"/>
          <ac:spMkLst>
            <pc:docMk/>
            <pc:sldMk cId="1623578625" sldId="267"/>
            <ac:spMk id="10" creationId="{0DD102E6-D0AE-CE51-9DB5-994EE92C644C}"/>
          </ac:spMkLst>
        </pc:spChg>
        <pc:spChg chg="add mod">
          <ac:chgData name="Yu Wang" userId="a7b83189-3d99-40e9-9b95-62eb4aabb0e3" providerId="ADAL" clId="{4E326493-52F5-4E46-984A-B122FF1AD638}" dt="2024-02-01T14:14:17.172" v="75"/>
          <ac:spMkLst>
            <pc:docMk/>
            <pc:sldMk cId="1623578625" sldId="267"/>
            <ac:spMk id="11" creationId="{0724675D-92A4-22DB-3FA5-0E913D855D62}"/>
          </ac:spMkLst>
        </pc:spChg>
        <pc:picChg chg="add mod">
          <ac:chgData name="Yu Wang" userId="a7b83189-3d99-40e9-9b95-62eb4aabb0e3" providerId="ADAL" clId="{4E326493-52F5-4E46-984A-B122FF1AD638}" dt="2024-02-01T14:14:17.172" v="75"/>
          <ac:picMkLst>
            <pc:docMk/>
            <pc:sldMk cId="1623578625" sldId="267"/>
            <ac:picMk id="3" creationId="{F5B73AE7-C382-7C5B-19FC-BFBD31B72D7E}"/>
          </ac:picMkLst>
        </pc:picChg>
        <pc:picChg chg="add mod">
          <ac:chgData name="Yu Wang" userId="a7b83189-3d99-40e9-9b95-62eb4aabb0e3" providerId="ADAL" clId="{4E326493-52F5-4E46-984A-B122FF1AD638}" dt="2024-02-01T14:14:17.172" v="75"/>
          <ac:picMkLst>
            <pc:docMk/>
            <pc:sldMk cId="1623578625" sldId="267"/>
            <ac:picMk id="9" creationId="{B8BB1F05-4C98-AAC9-4E2B-EAFD04274E8B}"/>
          </ac:picMkLst>
        </pc:picChg>
      </pc:sldChg>
      <pc:sldChg chg="addSp delSp modSp add mod">
        <pc:chgData name="Yu Wang" userId="a7b83189-3d99-40e9-9b95-62eb4aabb0e3" providerId="ADAL" clId="{4E326493-52F5-4E46-984A-B122FF1AD638}" dt="2024-02-02T13:47:00.553" v="2470" actId="14100"/>
        <pc:sldMkLst>
          <pc:docMk/>
          <pc:sldMk cId="2490027459" sldId="268"/>
        </pc:sldMkLst>
        <pc:spChg chg="add mod">
          <ac:chgData name="Yu Wang" userId="a7b83189-3d99-40e9-9b95-62eb4aabb0e3" providerId="ADAL" clId="{4E326493-52F5-4E46-984A-B122FF1AD638}" dt="2024-02-02T13:46:51.010" v="2466" actId="1076"/>
          <ac:spMkLst>
            <pc:docMk/>
            <pc:sldMk cId="2490027459" sldId="268"/>
            <ac:spMk id="2" creationId="{EBEC43DC-5334-387D-245A-2BE2BA1B31B2}"/>
          </ac:spMkLst>
        </pc:spChg>
        <pc:spChg chg="add mod">
          <ac:chgData name="Yu Wang" userId="a7b83189-3d99-40e9-9b95-62eb4aabb0e3" providerId="ADAL" clId="{4E326493-52F5-4E46-984A-B122FF1AD638}" dt="2024-02-02T13:46:56.163" v="2468" actId="14100"/>
          <ac:spMkLst>
            <pc:docMk/>
            <pc:sldMk cId="2490027459" sldId="268"/>
            <ac:spMk id="3" creationId="{DEEDB7C6-E20F-5C9D-CF45-406ECE33F649}"/>
          </ac:spMkLst>
        </pc:spChg>
        <pc:spChg chg="add mod">
          <ac:chgData name="Yu Wang" userId="a7b83189-3d99-40e9-9b95-62eb4aabb0e3" providerId="ADAL" clId="{4E326493-52F5-4E46-984A-B122FF1AD638}" dt="2024-02-02T13:45:27.578" v="2457" actId="1076"/>
          <ac:spMkLst>
            <pc:docMk/>
            <pc:sldMk cId="2490027459" sldId="268"/>
            <ac:spMk id="9" creationId="{C5C1E887-4635-B1B2-BD15-479DAEEC5D80}"/>
          </ac:spMkLst>
        </pc:spChg>
        <pc:spChg chg="add mod">
          <ac:chgData name="Yu Wang" userId="a7b83189-3d99-40e9-9b95-62eb4aabb0e3" providerId="ADAL" clId="{4E326493-52F5-4E46-984A-B122FF1AD638}" dt="2024-02-02T13:47:00.553" v="2470" actId="14100"/>
          <ac:spMkLst>
            <pc:docMk/>
            <pc:sldMk cId="2490027459" sldId="268"/>
            <ac:spMk id="10" creationId="{6C625B0C-E063-2131-E9A6-C04D3A85B640}"/>
          </ac:spMkLst>
        </pc:spChg>
        <pc:spChg chg="add mod">
          <ac:chgData name="Yu Wang" userId="a7b83189-3d99-40e9-9b95-62eb4aabb0e3" providerId="ADAL" clId="{4E326493-52F5-4E46-984A-B122FF1AD638}" dt="2024-02-02T13:44:54.941" v="2452" actId="1076"/>
          <ac:spMkLst>
            <pc:docMk/>
            <pc:sldMk cId="2490027459" sldId="268"/>
            <ac:spMk id="11" creationId="{E9F24F64-0E5D-58D8-D460-2F64A4887EE4}"/>
          </ac:spMkLst>
        </pc:spChg>
        <pc:spChg chg="mod topLvl">
          <ac:chgData name="Yu Wang" userId="a7b83189-3d99-40e9-9b95-62eb4aabb0e3" providerId="ADAL" clId="{4E326493-52F5-4E46-984A-B122FF1AD638}" dt="2024-02-02T13:44:24.525" v="2443" actId="1076"/>
          <ac:spMkLst>
            <pc:docMk/>
            <pc:sldMk cId="2490027459" sldId="268"/>
            <ac:spMk id="14" creationId="{847FEE47-0A13-0A4B-0F06-43C5644E0504}"/>
          </ac:spMkLst>
        </pc:spChg>
        <pc:spChg chg="mod topLvl">
          <ac:chgData name="Yu Wang" userId="a7b83189-3d99-40e9-9b95-62eb4aabb0e3" providerId="ADAL" clId="{4E326493-52F5-4E46-984A-B122FF1AD638}" dt="2024-02-02T13:44:24.525" v="2443" actId="1076"/>
          <ac:spMkLst>
            <pc:docMk/>
            <pc:sldMk cId="2490027459" sldId="268"/>
            <ac:spMk id="15" creationId="{BC699EB0-556A-D272-E550-904A7608C9DF}"/>
          </ac:spMkLst>
        </pc:spChg>
        <pc:spChg chg="add mod">
          <ac:chgData name="Yu Wang" userId="a7b83189-3d99-40e9-9b95-62eb4aabb0e3" providerId="ADAL" clId="{4E326493-52F5-4E46-984A-B122FF1AD638}" dt="2024-02-02T13:44:58.401" v="2453" actId="1076"/>
          <ac:spMkLst>
            <pc:docMk/>
            <pc:sldMk cId="2490027459" sldId="268"/>
            <ac:spMk id="17" creationId="{7BA61BD9-CFA7-9A42-9576-7502F1657620}"/>
          </ac:spMkLst>
        </pc:spChg>
        <pc:grpChg chg="add del mod">
          <ac:chgData name="Yu Wang" userId="a7b83189-3d99-40e9-9b95-62eb4aabb0e3" providerId="ADAL" clId="{4E326493-52F5-4E46-984A-B122FF1AD638}" dt="2024-02-02T13:39:54.132" v="2361" actId="165"/>
          <ac:grpSpMkLst>
            <pc:docMk/>
            <pc:sldMk cId="2490027459" sldId="268"/>
            <ac:grpSpMk id="12" creationId="{B31EE5B9-1B58-DC86-BB54-431627A547A7}"/>
          </ac:grpSpMkLst>
        </pc:grpChg>
        <pc:picChg chg="mod topLvl">
          <ac:chgData name="Yu Wang" userId="a7b83189-3d99-40e9-9b95-62eb4aabb0e3" providerId="ADAL" clId="{4E326493-52F5-4E46-984A-B122FF1AD638}" dt="2024-02-02T13:44:24.525" v="2443" actId="1076"/>
          <ac:picMkLst>
            <pc:docMk/>
            <pc:sldMk cId="2490027459" sldId="268"/>
            <ac:picMk id="13" creationId="{53FBF02F-CB2B-BF0F-8040-CA40C7D76376}"/>
          </ac:picMkLst>
        </pc:picChg>
      </pc:sldChg>
      <pc:sldChg chg="addSp modSp add mod ord">
        <pc:chgData name="Yu Wang" userId="a7b83189-3d99-40e9-9b95-62eb4aabb0e3" providerId="ADAL" clId="{4E326493-52F5-4E46-984A-B122FF1AD638}" dt="2024-02-02T13:59:07.660" v="2688"/>
        <pc:sldMkLst>
          <pc:docMk/>
          <pc:sldMk cId="619253815" sldId="269"/>
        </pc:sldMkLst>
        <pc:spChg chg="add mod">
          <ac:chgData name="Yu Wang" userId="a7b83189-3d99-40e9-9b95-62eb4aabb0e3" providerId="ADAL" clId="{4E326493-52F5-4E46-984A-B122FF1AD638}" dt="2024-02-02T13:50:58.157" v="2582" actId="1076"/>
          <ac:spMkLst>
            <pc:docMk/>
            <pc:sldMk cId="619253815" sldId="269"/>
            <ac:spMk id="2" creationId="{6DFA98B8-68A1-50C3-F818-82529EF89517}"/>
          </ac:spMkLst>
        </pc:spChg>
        <pc:spChg chg="add mod">
          <ac:chgData name="Yu Wang" userId="a7b83189-3d99-40e9-9b95-62eb4aabb0e3" providerId="ADAL" clId="{4E326493-52F5-4E46-984A-B122FF1AD638}" dt="2024-02-02T13:50:32.730" v="2579" actId="1076"/>
          <ac:spMkLst>
            <pc:docMk/>
            <pc:sldMk cId="619253815" sldId="269"/>
            <ac:spMk id="3" creationId="{E20FAFB3-3999-083E-E5CF-742C195FC995}"/>
          </ac:spMkLst>
        </pc:spChg>
        <pc:spChg chg="mod">
          <ac:chgData name="Yu Wang" userId="a7b83189-3d99-40e9-9b95-62eb4aabb0e3" providerId="ADAL" clId="{4E326493-52F5-4E46-984A-B122FF1AD638}" dt="2024-02-02T13:48:44.457" v="2498" actId="20577"/>
          <ac:spMkLst>
            <pc:docMk/>
            <pc:sldMk cId="619253815" sldId="269"/>
            <ac:spMk id="11" creationId="{4E90B141-DB4B-298A-87F9-629D429A5629}"/>
          </ac:spMkLst>
        </pc:spChg>
        <pc:spChg chg="mod">
          <ac:chgData name="Yu Wang" userId="a7b83189-3d99-40e9-9b95-62eb4aabb0e3" providerId="ADAL" clId="{4E326493-52F5-4E46-984A-B122FF1AD638}" dt="2024-02-02T13:47:28.348" v="2474" actId="403"/>
          <ac:spMkLst>
            <pc:docMk/>
            <pc:sldMk cId="619253815" sldId="269"/>
            <ac:spMk id="12" creationId="{52581D9B-6AD5-D14B-B94E-73C98347EB2D}"/>
          </ac:spMkLst>
        </pc:spChg>
        <pc:spChg chg="add mod">
          <ac:chgData name="Yu Wang" userId="a7b83189-3d99-40e9-9b95-62eb4aabb0e3" providerId="ADAL" clId="{4E326493-52F5-4E46-984A-B122FF1AD638}" dt="2024-02-02T13:50:44.278" v="2581" actId="115"/>
          <ac:spMkLst>
            <pc:docMk/>
            <pc:sldMk cId="619253815" sldId="269"/>
            <ac:spMk id="14" creationId="{A7BE78F5-268E-69AD-77B6-C3B8A7C6DF54}"/>
          </ac:spMkLst>
        </pc:spChg>
        <pc:grpChg chg="add mod">
          <ac:chgData name="Yu Wang" userId="a7b83189-3d99-40e9-9b95-62eb4aabb0e3" providerId="ADAL" clId="{4E326493-52F5-4E46-984A-B122FF1AD638}" dt="2024-02-02T13:47:42.266" v="2477" actId="1076"/>
          <ac:grpSpMkLst>
            <pc:docMk/>
            <pc:sldMk cId="619253815" sldId="269"/>
            <ac:grpSpMk id="9" creationId="{A87E3479-0AE3-33C0-3410-81EAFB66FAC0}"/>
          </ac:grpSpMkLst>
        </pc:grpChg>
        <pc:picChg chg="mod">
          <ac:chgData name="Yu Wang" userId="a7b83189-3d99-40e9-9b95-62eb4aabb0e3" providerId="ADAL" clId="{4E326493-52F5-4E46-984A-B122FF1AD638}" dt="2024-02-01T14:15:18.916" v="77"/>
          <ac:picMkLst>
            <pc:docMk/>
            <pc:sldMk cId="619253815" sldId="269"/>
            <ac:picMk id="10" creationId="{CA8C7C0A-925C-F05E-C902-E963902FDD92}"/>
          </ac:picMkLst>
        </pc:picChg>
      </pc:sldChg>
      <pc:sldChg chg="addSp modSp add mod">
        <pc:chgData name="Yu Wang" userId="a7b83189-3d99-40e9-9b95-62eb4aabb0e3" providerId="ADAL" clId="{4E326493-52F5-4E46-984A-B122FF1AD638}" dt="2024-02-02T13:57:48.996" v="2682" actId="1076"/>
        <pc:sldMkLst>
          <pc:docMk/>
          <pc:sldMk cId="3103187490" sldId="270"/>
        </pc:sldMkLst>
        <pc:spChg chg="add mod">
          <ac:chgData name="Yu Wang" userId="a7b83189-3d99-40e9-9b95-62eb4aabb0e3" providerId="ADAL" clId="{4E326493-52F5-4E46-984A-B122FF1AD638}" dt="2024-02-02T13:57:45.612" v="2681" actId="1076"/>
          <ac:spMkLst>
            <pc:docMk/>
            <pc:sldMk cId="3103187490" sldId="270"/>
            <ac:spMk id="2" creationId="{E9B765CA-3B45-9B15-8299-A895E187E2F0}"/>
          </ac:spMkLst>
        </pc:spChg>
        <pc:spChg chg="add mod">
          <ac:chgData name="Yu Wang" userId="a7b83189-3d99-40e9-9b95-62eb4aabb0e3" providerId="ADAL" clId="{4E326493-52F5-4E46-984A-B122FF1AD638}" dt="2024-02-02T13:57:48.996" v="2682" actId="1076"/>
          <ac:spMkLst>
            <pc:docMk/>
            <pc:sldMk cId="3103187490" sldId="270"/>
            <ac:spMk id="3" creationId="{C29A9019-AA60-E38A-9900-B103E5B0E3F4}"/>
          </ac:spMkLst>
        </pc:spChg>
        <pc:spChg chg="mod">
          <ac:chgData name="Yu Wang" userId="a7b83189-3d99-40e9-9b95-62eb4aabb0e3" providerId="ADAL" clId="{4E326493-52F5-4E46-984A-B122FF1AD638}" dt="2024-02-02T13:51:39.019" v="2592" actId="1076"/>
          <ac:spMkLst>
            <pc:docMk/>
            <pc:sldMk cId="3103187490" sldId="270"/>
            <ac:spMk id="11" creationId="{85395A08-513B-BA7D-1CD4-1DE378464580}"/>
          </ac:spMkLst>
        </pc:spChg>
        <pc:spChg chg="mod">
          <ac:chgData name="Yu Wang" userId="a7b83189-3d99-40e9-9b95-62eb4aabb0e3" providerId="ADAL" clId="{4E326493-52F5-4E46-984A-B122FF1AD638}" dt="2024-02-02T13:53:15.010" v="2624" actId="2710"/>
          <ac:spMkLst>
            <pc:docMk/>
            <pc:sldMk cId="3103187490" sldId="270"/>
            <ac:spMk id="14" creationId="{DDB253EF-F51E-FFB8-A69B-6FE12B78F8FE}"/>
          </ac:spMkLst>
        </pc:spChg>
        <pc:grpChg chg="add mod">
          <ac:chgData name="Yu Wang" userId="a7b83189-3d99-40e9-9b95-62eb4aabb0e3" providerId="ADAL" clId="{4E326493-52F5-4E46-984A-B122FF1AD638}" dt="2024-02-02T13:53:43.095" v="2630" actId="1076"/>
          <ac:grpSpMkLst>
            <pc:docMk/>
            <pc:sldMk cId="3103187490" sldId="270"/>
            <ac:grpSpMk id="9" creationId="{0C3E3094-1F15-3333-2CB8-3D398E809B2B}"/>
          </ac:grpSpMkLst>
        </pc:grpChg>
        <pc:grpChg chg="add mod">
          <ac:chgData name="Yu Wang" userId="a7b83189-3d99-40e9-9b95-62eb4aabb0e3" providerId="ADAL" clId="{4E326493-52F5-4E46-984A-B122FF1AD638}" dt="2024-02-02T13:53:49.395" v="2632" actId="1076"/>
          <ac:grpSpMkLst>
            <pc:docMk/>
            <pc:sldMk cId="3103187490" sldId="270"/>
            <ac:grpSpMk id="12" creationId="{34BC65E5-7F4D-EC7F-3F27-84D25925F92F}"/>
          </ac:grpSpMkLst>
        </pc:grpChg>
        <pc:picChg chg="mod">
          <ac:chgData name="Yu Wang" userId="a7b83189-3d99-40e9-9b95-62eb4aabb0e3" providerId="ADAL" clId="{4E326493-52F5-4E46-984A-B122FF1AD638}" dt="2024-02-02T13:53:40.587" v="2629" actId="1076"/>
          <ac:picMkLst>
            <pc:docMk/>
            <pc:sldMk cId="3103187490" sldId="270"/>
            <ac:picMk id="10" creationId="{218FEED2-4613-91BC-ED1F-62D0B7B07934}"/>
          </ac:picMkLst>
        </pc:picChg>
        <pc:picChg chg="mod">
          <ac:chgData name="Yu Wang" userId="a7b83189-3d99-40e9-9b95-62eb4aabb0e3" providerId="ADAL" clId="{4E326493-52F5-4E46-984A-B122FF1AD638}" dt="2024-02-02T13:53:08.706" v="2622" actId="1076"/>
          <ac:picMkLst>
            <pc:docMk/>
            <pc:sldMk cId="3103187490" sldId="270"/>
            <ac:picMk id="13" creationId="{72D7D3B1-A38F-712A-EB88-515D31A8993B}"/>
          </ac:picMkLst>
        </pc:picChg>
      </pc:sldChg>
      <pc:sldChg chg="addSp modSp add mod">
        <pc:chgData name="Yu Wang" userId="a7b83189-3d99-40e9-9b95-62eb4aabb0e3" providerId="ADAL" clId="{4E326493-52F5-4E46-984A-B122FF1AD638}" dt="2024-02-02T14:02:03.286" v="2729" actId="1076"/>
        <pc:sldMkLst>
          <pc:docMk/>
          <pc:sldMk cId="860349932" sldId="271"/>
        </pc:sldMkLst>
        <pc:spChg chg="add mod">
          <ac:chgData name="Yu Wang" userId="a7b83189-3d99-40e9-9b95-62eb4aabb0e3" providerId="ADAL" clId="{4E326493-52F5-4E46-984A-B122FF1AD638}" dt="2024-02-02T14:01:59.982" v="2728" actId="1076"/>
          <ac:spMkLst>
            <pc:docMk/>
            <pc:sldMk cId="860349932" sldId="271"/>
            <ac:spMk id="2" creationId="{CFDEC035-E9A3-8633-9C97-7BC65E3A156A}"/>
          </ac:spMkLst>
        </pc:spChg>
        <pc:spChg chg="add mod">
          <ac:chgData name="Yu Wang" userId="a7b83189-3d99-40e9-9b95-62eb4aabb0e3" providerId="ADAL" clId="{4E326493-52F5-4E46-984A-B122FF1AD638}" dt="2024-02-02T14:02:03.286" v="2729" actId="1076"/>
          <ac:spMkLst>
            <pc:docMk/>
            <pc:sldMk cId="860349932" sldId="271"/>
            <ac:spMk id="10" creationId="{1C92DB96-077C-C172-7E88-8B7C2B9F03B4}"/>
          </ac:spMkLst>
        </pc:spChg>
        <pc:picChg chg="add mod">
          <ac:chgData name="Yu Wang" userId="a7b83189-3d99-40e9-9b95-62eb4aabb0e3" providerId="ADAL" clId="{4E326493-52F5-4E46-984A-B122FF1AD638}" dt="2024-02-02T13:56:47.014" v="2672" actId="1076"/>
          <ac:picMkLst>
            <pc:docMk/>
            <pc:sldMk cId="860349932" sldId="271"/>
            <ac:picMk id="3" creationId="{5499CF78-B916-48A2-BA64-1D8C8C5B5D70}"/>
          </ac:picMkLst>
        </pc:picChg>
        <pc:picChg chg="add mod">
          <ac:chgData name="Yu Wang" userId="a7b83189-3d99-40e9-9b95-62eb4aabb0e3" providerId="ADAL" clId="{4E326493-52F5-4E46-984A-B122FF1AD638}" dt="2024-02-02T13:56:48.573" v="2673" actId="1076"/>
          <ac:picMkLst>
            <pc:docMk/>
            <pc:sldMk cId="860349932" sldId="271"/>
            <ac:picMk id="9" creationId="{E05CED1A-4163-9000-C733-C599B2B564D1}"/>
          </ac:picMkLst>
        </pc:picChg>
      </pc:sldChg>
      <pc:sldChg chg="addSp modSp add del">
        <pc:chgData name="Yu Wang" userId="a7b83189-3d99-40e9-9b95-62eb4aabb0e3" providerId="ADAL" clId="{4E326493-52F5-4E46-984A-B122FF1AD638}" dt="2024-02-02T14:55:16.152" v="2938" actId="47"/>
        <pc:sldMkLst>
          <pc:docMk/>
          <pc:sldMk cId="4266200505" sldId="272"/>
        </pc:sldMkLst>
        <pc:spChg chg="add mod">
          <ac:chgData name="Yu Wang" userId="a7b83189-3d99-40e9-9b95-62eb4aabb0e3" providerId="ADAL" clId="{4E326493-52F5-4E46-984A-B122FF1AD638}" dt="2024-02-01T14:16:36.325" v="80"/>
          <ac:spMkLst>
            <pc:docMk/>
            <pc:sldMk cId="4266200505" sldId="272"/>
            <ac:spMk id="2" creationId="{F7902252-4516-E389-51D4-F4C5BC4C89C6}"/>
          </ac:spMkLst>
        </pc:spChg>
        <pc:spChg chg="add mod">
          <ac:chgData name="Yu Wang" userId="a7b83189-3d99-40e9-9b95-62eb4aabb0e3" providerId="ADAL" clId="{4E326493-52F5-4E46-984A-B122FF1AD638}" dt="2024-02-01T14:16:36.325" v="80"/>
          <ac:spMkLst>
            <pc:docMk/>
            <pc:sldMk cId="4266200505" sldId="272"/>
            <ac:spMk id="3" creationId="{6125E10E-219A-2BC6-8546-83E95A359411}"/>
          </ac:spMkLst>
        </pc:spChg>
        <pc:spChg chg="add mod">
          <ac:chgData name="Yu Wang" userId="a7b83189-3d99-40e9-9b95-62eb4aabb0e3" providerId="ADAL" clId="{4E326493-52F5-4E46-984A-B122FF1AD638}" dt="2024-02-01T14:16:36.325" v="80"/>
          <ac:spMkLst>
            <pc:docMk/>
            <pc:sldMk cId="4266200505" sldId="272"/>
            <ac:spMk id="9" creationId="{C22BB66C-F5FD-D5AA-191A-2FA3972A38F5}"/>
          </ac:spMkLst>
        </pc:spChg>
      </pc:sldChg>
      <pc:sldChg chg="addSp modSp add mod">
        <pc:chgData name="Yu Wang" userId="a7b83189-3d99-40e9-9b95-62eb4aabb0e3" providerId="ADAL" clId="{4E326493-52F5-4E46-984A-B122FF1AD638}" dt="2024-02-02T15:01:05.209" v="3074" actId="1076"/>
        <pc:sldMkLst>
          <pc:docMk/>
          <pc:sldMk cId="3037314901" sldId="273"/>
        </pc:sldMkLst>
        <pc:spChg chg="add mod">
          <ac:chgData name="Yu Wang" userId="a7b83189-3d99-40e9-9b95-62eb4aabb0e3" providerId="ADAL" clId="{4E326493-52F5-4E46-984A-B122FF1AD638}" dt="2024-02-02T15:01:05.209" v="3074" actId="1076"/>
          <ac:spMkLst>
            <pc:docMk/>
            <pc:sldMk cId="3037314901" sldId="273"/>
            <ac:spMk id="2" creationId="{841939F3-9BF1-CFD4-A293-12BECC00B32A}"/>
          </ac:spMkLst>
        </pc:spChg>
        <pc:spChg chg="add mod">
          <ac:chgData name="Yu Wang" userId="a7b83189-3d99-40e9-9b95-62eb4aabb0e3" providerId="ADAL" clId="{4E326493-52F5-4E46-984A-B122FF1AD638}" dt="2024-02-02T14:59:50.300" v="3056" actId="255"/>
          <ac:spMkLst>
            <pc:docMk/>
            <pc:sldMk cId="3037314901" sldId="273"/>
            <ac:spMk id="3" creationId="{0B159FE9-7826-56A8-50D1-7054A3D46580}"/>
          </ac:spMkLst>
        </pc:spChg>
        <pc:spChg chg="add mod">
          <ac:chgData name="Yu Wang" userId="a7b83189-3d99-40e9-9b95-62eb4aabb0e3" providerId="ADAL" clId="{4E326493-52F5-4E46-984A-B122FF1AD638}" dt="2024-02-02T15:00:45.605" v="3072" actId="6549"/>
          <ac:spMkLst>
            <pc:docMk/>
            <pc:sldMk cId="3037314901" sldId="273"/>
            <ac:spMk id="9" creationId="{FC41441A-2993-44BB-8355-40EA89E84EC9}"/>
          </ac:spMkLst>
        </pc:spChg>
        <pc:spChg chg="add mod">
          <ac:chgData name="Yu Wang" userId="a7b83189-3d99-40e9-9b95-62eb4aabb0e3" providerId="ADAL" clId="{4E326493-52F5-4E46-984A-B122FF1AD638}" dt="2024-02-02T14:57:19.753" v="3010" actId="1076"/>
          <ac:spMkLst>
            <pc:docMk/>
            <pc:sldMk cId="3037314901" sldId="273"/>
            <ac:spMk id="10" creationId="{AC490786-8410-8187-8F22-B58B9447FBEB}"/>
          </ac:spMkLst>
        </pc:spChg>
        <pc:spChg chg="add mod">
          <ac:chgData name="Yu Wang" userId="a7b83189-3d99-40e9-9b95-62eb4aabb0e3" providerId="ADAL" clId="{4E326493-52F5-4E46-984A-B122FF1AD638}" dt="2024-02-02T15:00:54.743" v="3073" actId="1076"/>
          <ac:spMkLst>
            <pc:docMk/>
            <pc:sldMk cId="3037314901" sldId="273"/>
            <ac:spMk id="11" creationId="{C6A7130D-84CF-F8CF-0516-8B8FA6579681}"/>
          </ac:spMkLst>
        </pc:spChg>
        <pc:spChg chg="add mod">
          <ac:chgData name="Yu Wang" userId="a7b83189-3d99-40e9-9b95-62eb4aabb0e3" providerId="ADAL" clId="{4E326493-52F5-4E46-984A-B122FF1AD638}" dt="2024-02-02T14:58:13.227" v="3026" actId="20577"/>
          <ac:spMkLst>
            <pc:docMk/>
            <pc:sldMk cId="3037314901" sldId="273"/>
            <ac:spMk id="12" creationId="{BAD62BE6-CA1D-D39D-CC14-D63844D95693}"/>
          </ac:spMkLst>
        </pc:spChg>
        <pc:spChg chg="add mod">
          <ac:chgData name="Yu Wang" userId="a7b83189-3d99-40e9-9b95-62eb4aabb0e3" providerId="ADAL" clId="{4E326493-52F5-4E46-984A-B122FF1AD638}" dt="2024-02-02T14:56:46.786" v="3005" actId="20577"/>
          <ac:spMkLst>
            <pc:docMk/>
            <pc:sldMk cId="3037314901" sldId="273"/>
            <ac:spMk id="13" creationId="{8C289B76-B231-D7B7-76E5-2F787FFA7B1B}"/>
          </ac:spMkLst>
        </pc:spChg>
      </pc:sldChg>
      <pc:sldChg chg="addSp modSp add mod">
        <pc:chgData name="Yu Wang" userId="a7b83189-3d99-40e9-9b95-62eb4aabb0e3" providerId="ADAL" clId="{4E326493-52F5-4E46-984A-B122FF1AD638}" dt="2024-02-02T16:42:33.479" v="5126" actId="14100"/>
        <pc:sldMkLst>
          <pc:docMk/>
          <pc:sldMk cId="2168996493" sldId="274"/>
        </pc:sldMkLst>
        <pc:spChg chg="add mod">
          <ac:chgData name="Yu Wang" userId="a7b83189-3d99-40e9-9b95-62eb4aabb0e3" providerId="ADAL" clId="{4E326493-52F5-4E46-984A-B122FF1AD638}" dt="2024-02-02T15:12:26.564" v="3187" actId="164"/>
          <ac:spMkLst>
            <pc:docMk/>
            <pc:sldMk cId="2168996493" sldId="274"/>
            <ac:spMk id="2" creationId="{A9D65696-A83B-63B7-3026-79C0320089C4}"/>
          </ac:spMkLst>
        </pc:spChg>
        <pc:spChg chg="add mod">
          <ac:chgData name="Yu Wang" userId="a7b83189-3d99-40e9-9b95-62eb4aabb0e3" providerId="ADAL" clId="{4E326493-52F5-4E46-984A-B122FF1AD638}" dt="2024-02-02T16:42:17.795" v="5124" actId="1076"/>
          <ac:spMkLst>
            <pc:docMk/>
            <pc:sldMk cId="2168996493" sldId="274"/>
            <ac:spMk id="3" creationId="{A422E172-CF5C-80B4-9E0E-E399CF270ACD}"/>
          </ac:spMkLst>
        </pc:spChg>
        <pc:spChg chg="add mod">
          <ac:chgData name="Yu Wang" userId="a7b83189-3d99-40e9-9b95-62eb4aabb0e3" providerId="ADAL" clId="{4E326493-52F5-4E46-984A-B122FF1AD638}" dt="2024-02-02T16:42:33.479" v="5126" actId="14100"/>
          <ac:spMkLst>
            <pc:docMk/>
            <pc:sldMk cId="2168996493" sldId="274"/>
            <ac:spMk id="9" creationId="{4BAFC9AF-69F2-C6D5-1836-27C8A9731E0B}"/>
          </ac:spMkLst>
        </pc:spChg>
        <pc:spChg chg="add mod">
          <ac:chgData name="Yu Wang" userId="a7b83189-3d99-40e9-9b95-62eb4aabb0e3" providerId="ADAL" clId="{4E326493-52F5-4E46-984A-B122FF1AD638}" dt="2024-02-02T15:12:26.564" v="3187" actId="164"/>
          <ac:spMkLst>
            <pc:docMk/>
            <pc:sldMk cId="2168996493" sldId="274"/>
            <ac:spMk id="10" creationId="{E4288E76-21C2-7FA8-B471-F8FD00BD38BE}"/>
          </ac:spMkLst>
        </pc:spChg>
        <pc:spChg chg="add mod">
          <ac:chgData name="Yu Wang" userId="a7b83189-3d99-40e9-9b95-62eb4aabb0e3" providerId="ADAL" clId="{4E326493-52F5-4E46-984A-B122FF1AD638}" dt="2024-02-02T15:12:26.564" v="3187" actId="164"/>
          <ac:spMkLst>
            <pc:docMk/>
            <pc:sldMk cId="2168996493" sldId="274"/>
            <ac:spMk id="11" creationId="{27A8CAB2-101F-12D3-2180-32D99D4D9C7B}"/>
          </ac:spMkLst>
        </pc:spChg>
        <pc:spChg chg="add mod">
          <ac:chgData name="Yu Wang" userId="a7b83189-3d99-40e9-9b95-62eb4aabb0e3" providerId="ADAL" clId="{4E326493-52F5-4E46-984A-B122FF1AD638}" dt="2024-02-02T15:12:29.769" v="3188" actId="1076"/>
          <ac:spMkLst>
            <pc:docMk/>
            <pc:sldMk cId="2168996493" sldId="274"/>
            <ac:spMk id="12" creationId="{26615978-65A3-0FC9-5D34-03F410526C12}"/>
          </ac:spMkLst>
        </pc:spChg>
        <pc:spChg chg="add mod">
          <ac:chgData name="Yu Wang" userId="a7b83189-3d99-40e9-9b95-62eb4aabb0e3" providerId="ADAL" clId="{4E326493-52F5-4E46-984A-B122FF1AD638}" dt="2024-02-02T16:42:21.945" v="5125" actId="1076"/>
          <ac:spMkLst>
            <pc:docMk/>
            <pc:sldMk cId="2168996493" sldId="274"/>
            <ac:spMk id="13" creationId="{8008DA61-AEC0-EC33-AC84-ACA26B5A0520}"/>
          </ac:spMkLst>
        </pc:spChg>
        <pc:grpChg chg="add mod">
          <ac:chgData name="Yu Wang" userId="a7b83189-3d99-40e9-9b95-62eb4aabb0e3" providerId="ADAL" clId="{4E326493-52F5-4E46-984A-B122FF1AD638}" dt="2024-02-02T16:42:14.054" v="5123" actId="1076"/>
          <ac:grpSpMkLst>
            <pc:docMk/>
            <pc:sldMk cId="2168996493" sldId="274"/>
            <ac:grpSpMk id="14" creationId="{26198157-3EC5-B556-76E0-50DA7B3D2F93}"/>
          </ac:grpSpMkLst>
        </pc:grpChg>
      </pc:sldChg>
      <pc:sldChg chg="addSp modSp add del">
        <pc:chgData name="Yu Wang" userId="a7b83189-3d99-40e9-9b95-62eb4aabb0e3" providerId="ADAL" clId="{4E326493-52F5-4E46-984A-B122FF1AD638}" dt="2024-02-02T15:15:45.210" v="3207" actId="47"/>
        <pc:sldMkLst>
          <pc:docMk/>
          <pc:sldMk cId="762547599" sldId="275"/>
        </pc:sldMkLst>
        <pc:spChg chg="add mod">
          <ac:chgData name="Yu Wang" userId="a7b83189-3d99-40e9-9b95-62eb4aabb0e3" providerId="ADAL" clId="{4E326493-52F5-4E46-984A-B122FF1AD638}" dt="2024-02-01T14:30:58.516" v="103"/>
          <ac:spMkLst>
            <pc:docMk/>
            <pc:sldMk cId="762547599" sldId="275"/>
            <ac:spMk id="2" creationId="{F9EB37F9-0F8D-6936-B58C-101E593442DB}"/>
          </ac:spMkLst>
        </pc:spChg>
        <pc:spChg chg="add mod">
          <ac:chgData name="Yu Wang" userId="a7b83189-3d99-40e9-9b95-62eb4aabb0e3" providerId="ADAL" clId="{4E326493-52F5-4E46-984A-B122FF1AD638}" dt="2024-02-01T14:30:58.516" v="103"/>
          <ac:spMkLst>
            <pc:docMk/>
            <pc:sldMk cId="762547599" sldId="275"/>
            <ac:spMk id="3" creationId="{82CC9030-7EA3-35F1-B7BD-BCA920C45FA8}"/>
          </ac:spMkLst>
        </pc:spChg>
      </pc:sldChg>
      <pc:sldChg chg="addSp modSp add del">
        <pc:chgData name="Yu Wang" userId="a7b83189-3d99-40e9-9b95-62eb4aabb0e3" providerId="ADAL" clId="{4E326493-52F5-4E46-984A-B122FF1AD638}" dt="2024-02-02T15:15:48.120" v="3208" actId="47"/>
        <pc:sldMkLst>
          <pc:docMk/>
          <pc:sldMk cId="1926272928" sldId="276"/>
        </pc:sldMkLst>
        <pc:spChg chg="add mod">
          <ac:chgData name="Yu Wang" userId="a7b83189-3d99-40e9-9b95-62eb4aabb0e3" providerId="ADAL" clId="{4E326493-52F5-4E46-984A-B122FF1AD638}" dt="2024-02-01T14:32:13.383" v="116"/>
          <ac:spMkLst>
            <pc:docMk/>
            <pc:sldMk cId="1926272928" sldId="276"/>
            <ac:spMk id="2" creationId="{8F721214-C9AC-FAA5-1DB4-E7F1250063C4}"/>
          </ac:spMkLst>
        </pc:spChg>
        <pc:spChg chg="add mod">
          <ac:chgData name="Yu Wang" userId="a7b83189-3d99-40e9-9b95-62eb4aabb0e3" providerId="ADAL" clId="{4E326493-52F5-4E46-984A-B122FF1AD638}" dt="2024-02-01T14:32:13.383" v="116"/>
          <ac:spMkLst>
            <pc:docMk/>
            <pc:sldMk cId="1926272928" sldId="276"/>
            <ac:spMk id="3" creationId="{4D04BE15-75E4-04F5-1335-69D587C1EA40}"/>
          </ac:spMkLst>
        </pc:spChg>
        <pc:spChg chg="mod">
          <ac:chgData name="Yu Wang" userId="a7b83189-3d99-40e9-9b95-62eb4aabb0e3" providerId="ADAL" clId="{4E326493-52F5-4E46-984A-B122FF1AD638}" dt="2024-02-01T14:32:13.383" v="116"/>
          <ac:spMkLst>
            <pc:docMk/>
            <pc:sldMk cId="1926272928" sldId="276"/>
            <ac:spMk id="11" creationId="{5EA0E579-16FB-384D-24FA-EE768FBDCB84}"/>
          </ac:spMkLst>
        </pc:spChg>
        <pc:spChg chg="mod">
          <ac:chgData name="Yu Wang" userId="a7b83189-3d99-40e9-9b95-62eb4aabb0e3" providerId="ADAL" clId="{4E326493-52F5-4E46-984A-B122FF1AD638}" dt="2024-02-01T14:32:13.383" v="116"/>
          <ac:spMkLst>
            <pc:docMk/>
            <pc:sldMk cId="1926272928" sldId="276"/>
            <ac:spMk id="12" creationId="{A0B8E0A7-2453-486C-1A21-12BB07813B24}"/>
          </ac:spMkLst>
        </pc:spChg>
        <pc:grpChg chg="add mod">
          <ac:chgData name="Yu Wang" userId="a7b83189-3d99-40e9-9b95-62eb4aabb0e3" providerId="ADAL" clId="{4E326493-52F5-4E46-984A-B122FF1AD638}" dt="2024-02-01T14:32:13.383" v="116"/>
          <ac:grpSpMkLst>
            <pc:docMk/>
            <pc:sldMk cId="1926272928" sldId="276"/>
            <ac:grpSpMk id="9" creationId="{3C867E2D-2749-8481-1DB3-76CDC7F89478}"/>
          </ac:grpSpMkLst>
        </pc:grpChg>
        <pc:picChg chg="mod">
          <ac:chgData name="Yu Wang" userId="a7b83189-3d99-40e9-9b95-62eb4aabb0e3" providerId="ADAL" clId="{4E326493-52F5-4E46-984A-B122FF1AD638}" dt="2024-02-01T14:32:13.383" v="116"/>
          <ac:picMkLst>
            <pc:docMk/>
            <pc:sldMk cId="1926272928" sldId="276"/>
            <ac:picMk id="10" creationId="{22A4B911-FB97-5050-1BFE-826BF0AAD6DF}"/>
          </ac:picMkLst>
        </pc:picChg>
      </pc:sldChg>
      <pc:sldChg chg="add del">
        <pc:chgData name="Yu Wang" userId="a7b83189-3d99-40e9-9b95-62eb4aabb0e3" providerId="ADAL" clId="{4E326493-52F5-4E46-984A-B122FF1AD638}" dt="2024-02-02T16:41:23.891" v="5107" actId="47"/>
        <pc:sldMkLst>
          <pc:docMk/>
          <pc:sldMk cId="395817675" sldId="277"/>
        </pc:sldMkLst>
      </pc:sldChg>
      <pc:sldChg chg="add del">
        <pc:chgData name="Yu Wang" userId="a7b83189-3d99-40e9-9b95-62eb4aabb0e3" providerId="ADAL" clId="{4E326493-52F5-4E46-984A-B122FF1AD638}" dt="2024-02-02T16:41:24.123" v="5108" actId="47"/>
        <pc:sldMkLst>
          <pc:docMk/>
          <pc:sldMk cId="2627242370" sldId="278"/>
        </pc:sldMkLst>
      </pc:sldChg>
      <pc:sldChg chg="add del">
        <pc:chgData name="Yu Wang" userId="a7b83189-3d99-40e9-9b95-62eb4aabb0e3" providerId="ADAL" clId="{4E326493-52F5-4E46-984A-B122FF1AD638}" dt="2024-02-02T16:41:25.243" v="5109" actId="47"/>
        <pc:sldMkLst>
          <pc:docMk/>
          <pc:sldMk cId="2696261361" sldId="279"/>
        </pc:sldMkLst>
      </pc:sldChg>
      <pc:sldChg chg="add del">
        <pc:chgData name="Yu Wang" userId="a7b83189-3d99-40e9-9b95-62eb4aabb0e3" providerId="ADAL" clId="{4E326493-52F5-4E46-984A-B122FF1AD638}" dt="2024-02-02T16:41:26.082" v="5110" actId="47"/>
        <pc:sldMkLst>
          <pc:docMk/>
          <pc:sldMk cId="1268178840" sldId="280"/>
        </pc:sldMkLst>
      </pc:sldChg>
      <pc:sldChg chg="add del">
        <pc:chgData name="Yu Wang" userId="a7b83189-3d99-40e9-9b95-62eb4aabb0e3" providerId="ADAL" clId="{4E326493-52F5-4E46-984A-B122FF1AD638}" dt="2024-02-02T16:41:27.015" v="5111" actId="47"/>
        <pc:sldMkLst>
          <pc:docMk/>
          <pc:sldMk cId="3345317520" sldId="281"/>
        </pc:sldMkLst>
      </pc:sldChg>
      <pc:sldChg chg="add del">
        <pc:chgData name="Yu Wang" userId="a7b83189-3d99-40e9-9b95-62eb4aabb0e3" providerId="ADAL" clId="{4E326493-52F5-4E46-984A-B122FF1AD638}" dt="2024-02-02T16:41:27.818" v="5112" actId="47"/>
        <pc:sldMkLst>
          <pc:docMk/>
          <pc:sldMk cId="876064765" sldId="282"/>
        </pc:sldMkLst>
      </pc:sldChg>
      <pc:sldChg chg="add del">
        <pc:chgData name="Yu Wang" userId="a7b83189-3d99-40e9-9b95-62eb4aabb0e3" providerId="ADAL" clId="{4E326493-52F5-4E46-984A-B122FF1AD638}" dt="2024-02-02T16:41:28.737" v="5113" actId="47"/>
        <pc:sldMkLst>
          <pc:docMk/>
          <pc:sldMk cId="1951473042" sldId="283"/>
        </pc:sldMkLst>
      </pc:sldChg>
      <pc:sldChg chg="add del">
        <pc:chgData name="Yu Wang" userId="a7b83189-3d99-40e9-9b95-62eb4aabb0e3" providerId="ADAL" clId="{4E326493-52F5-4E46-984A-B122FF1AD638}" dt="2024-02-02T16:41:29.407" v="5114" actId="47"/>
        <pc:sldMkLst>
          <pc:docMk/>
          <pc:sldMk cId="723264563" sldId="284"/>
        </pc:sldMkLst>
      </pc:sldChg>
      <pc:sldChg chg="add del">
        <pc:chgData name="Yu Wang" userId="a7b83189-3d99-40e9-9b95-62eb4aabb0e3" providerId="ADAL" clId="{4E326493-52F5-4E46-984A-B122FF1AD638}" dt="2024-02-02T16:41:30.039" v="5115" actId="47"/>
        <pc:sldMkLst>
          <pc:docMk/>
          <pc:sldMk cId="3677473074" sldId="285"/>
        </pc:sldMkLst>
      </pc:sldChg>
      <pc:sldChg chg="add del">
        <pc:chgData name="Yu Wang" userId="a7b83189-3d99-40e9-9b95-62eb4aabb0e3" providerId="ADAL" clId="{4E326493-52F5-4E46-984A-B122FF1AD638}" dt="2024-02-02T16:41:31.113" v="5116" actId="47"/>
        <pc:sldMkLst>
          <pc:docMk/>
          <pc:sldMk cId="991359674" sldId="286"/>
        </pc:sldMkLst>
      </pc:sldChg>
      <pc:sldChg chg="addSp modSp add mod">
        <pc:chgData name="Yu Wang" userId="a7b83189-3d99-40e9-9b95-62eb4aabb0e3" providerId="ADAL" clId="{4E326493-52F5-4E46-984A-B122FF1AD638}" dt="2024-02-02T16:44:25.833" v="5135" actId="1076"/>
        <pc:sldMkLst>
          <pc:docMk/>
          <pc:sldMk cId="301793380" sldId="287"/>
        </pc:sldMkLst>
        <pc:spChg chg="add mod">
          <ac:chgData name="Yu Wang" userId="a7b83189-3d99-40e9-9b95-62eb4aabb0e3" providerId="ADAL" clId="{4E326493-52F5-4E46-984A-B122FF1AD638}" dt="2024-02-02T16:44:25.833" v="5135" actId="1076"/>
          <ac:spMkLst>
            <pc:docMk/>
            <pc:sldMk cId="301793380" sldId="287"/>
            <ac:spMk id="2" creationId="{BB92AF84-01EE-2619-FF10-B377FDA3D260}"/>
          </ac:spMkLst>
        </pc:spChg>
        <pc:spChg chg="add mod">
          <ac:chgData name="Yu Wang" userId="a7b83189-3d99-40e9-9b95-62eb4aabb0e3" providerId="ADAL" clId="{4E326493-52F5-4E46-984A-B122FF1AD638}" dt="2024-02-02T16:44:12.631" v="5133" actId="1076"/>
          <ac:spMkLst>
            <pc:docMk/>
            <pc:sldMk cId="301793380" sldId="287"/>
            <ac:spMk id="3" creationId="{640D1952-6750-1C38-38F5-57ACBDF150DD}"/>
          </ac:spMkLst>
        </pc:spChg>
        <pc:picChg chg="add mod">
          <ac:chgData name="Yu Wang" userId="a7b83189-3d99-40e9-9b95-62eb4aabb0e3" providerId="ADAL" clId="{4E326493-52F5-4E46-984A-B122FF1AD638}" dt="2024-02-01T14:45:12.805" v="260" actId="1076"/>
          <ac:picMkLst>
            <pc:docMk/>
            <pc:sldMk cId="301793380" sldId="287"/>
            <ac:picMk id="9" creationId="{CE787654-CBAC-E830-0984-C60756E00AD9}"/>
          </ac:picMkLst>
        </pc:picChg>
        <pc:picChg chg="add mod">
          <ac:chgData name="Yu Wang" userId="a7b83189-3d99-40e9-9b95-62eb4aabb0e3" providerId="ADAL" clId="{4E326493-52F5-4E46-984A-B122FF1AD638}" dt="2024-02-01T14:45:15.098" v="261" actId="1076"/>
          <ac:picMkLst>
            <pc:docMk/>
            <pc:sldMk cId="301793380" sldId="287"/>
            <ac:picMk id="10" creationId="{33BD9928-894B-4F18-188C-FE9B7DA169E8}"/>
          </ac:picMkLst>
        </pc:picChg>
      </pc:sldChg>
      <pc:sldChg chg="addSp delSp modSp add mod">
        <pc:chgData name="Yu Wang" userId="a7b83189-3d99-40e9-9b95-62eb4aabb0e3" providerId="ADAL" clId="{4E326493-52F5-4E46-984A-B122FF1AD638}" dt="2024-02-03T15:24:32.662" v="5952" actId="167"/>
        <pc:sldMkLst>
          <pc:docMk/>
          <pc:sldMk cId="2703863216" sldId="288"/>
        </pc:sldMkLst>
        <pc:spChg chg="add del mod">
          <ac:chgData name="Yu Wang" userId="a7b83189-3d99-40e9-9b95-62eb4aabb0e3" providerId="ADAL" clId="{4E326493-52F5-4E46-984A-B122FF1AD638}" dt="2024-02-01T14:58:57.050" v="295" actId="478"/>
          <ac:spMkLst>
            <pc:docMk/>
            <pc:sldMk cId="2703863216" sldId="288"/>
            <ac:spMk id="2" creationId="{ED97FE2E-1C08-0B9D-6B01-6D533F7C24BA}"/>
          </ac:spMkLst>
        </pc:spChg>
        <pc:spChg chg="add del mod">
          <ac:chgData name="Yu Wang" userId="a7b83189-3d99-40e9-9b95-62eb4aabb0e3" providerId="ADAL" clId="{4E326493-52F5-4E46-984A-B122FF1AD638}" dt="2024-02-01T14:58:47.978" v="293" actId="478"/>
          <ac:spMkLst>
            <pc:docMk/>
            <pc:sldMk cId="2703863216" sldId="288"/>
            <ac:spMk id="3" creationId="{FB0FF935-5854-9F9A-3FCD-990F380106A8}"/>
          </ac:spMkLst>
        </pc:spChg>
        <pc:spChg chg="add mod">
          <ac:chgData name="Yu Wang" userId="a7b83189-3d99-40e9-9b95-62eb4aabb0e3" providerId="ADAL" clId="{4E326493-52F5-4E46-984A-B122FF1AD638}" dt="2024-02-01T14:47:35.682" v="278" actId="1076"/>
          <ac:spMkLst>
            <pc:docMk/>
            <pc:sldMk cId="2703863216" sldId="288"/>
            <ac:spMk id="11" creationId="{55682A0B-1752-B5D2-42E7-EA009355EFFD}"/>
          </ac:spMkLst>
        </pc:spChg>
        <pc:spChg chg="add del mod">
          <ac:chgData name="Yu Wang" userId="a7b83189-3d99-40e9-9b95-62eb4aabb0e3" providerId="ADAL" clId="{4E326493-52F5-4E46-984A-B122FF1AD638}" dt="2024-02-01T14:59:06.029" v="300" actId="478"/>
          <ac:spMkLst>
            <pc:docMk/>
            <pc:sldMk cId="2703863216" sldId="288"/>
            <ac:spMk id="12" creationId="{CFD6D300-42E2-71BE-3165-7BAD108211F7}"/>
          </ac:spMkLst>
        </pc:spChg>
        <pc:spChg chg="add del mod">
          <ac:chgData name="Yu Wang" userId="a7b83189-3d99-40e9-9b95-62eb4aabb0e3" providerId="ADAL" clId="{4E326493-52F5-4E46-984A-B122FF1AD638}" dt="2024-02-01T14:58:46.095" v="292" actId="478"/>
          <ac:spMkLst>
            <pc:docMk/>
            <pc:sldMk cId="2703863216" sldId="288"/>
            <ac:spMk id="14" creationId="{0F3417A5-BA59-99A0-42CC-62E5FED7FD8B}"/>
          </ac:spMkLst>
        </pc:spChg>
        <pc:picChg chg="add del mod">
          <ac:chgData name="Yu Wang" userId="a7b83189-3d99-40e9-9b95-62eb4aabb0e3" providerId="ADAL" clId="{4E326493-52F5-4E46-984A-B122FF1AD638}" dt="2024-02-01T14:58:57.836" v="296" actId="478"/>
          <ac:picMkLst>
            <pc:docMk/>
            <pc:sldMk cId="2703863216" sldId="288"/>
            <ac:picMk id="9" creationId="{CCE727F6-1D3D-B8F8-A3EF-06D5CD3BDBF2}"/>
          </ac:picMkLst>
        </pc:picChg>
        <pc:picChg chg="add del mod">
          <ac:chgData name="Yu Wang" userId="a7b83189-3d99-40e9-9b95-62eb4aabb0e3" providerId="ADAL" clId="{4E326493-52F5-4E46-984A-B122FF1AD638}" dt="2024-02-01T14:59:10.105" v="302" actId="478"/>
          <ac:picMkLst>
            <pc:docMk/>
            <pc:sldMk cId="2703863216" sldId="288"/>
            <ac:picMk id="10" creationId="{46AB96D5-7EBB-1981-409B-95527A39C84E}"/>
          </ac:picMkLst>
        </pc:picChg>
        <pc:picChg chg="add del mod">
          <ac:chgData name="Yu Wang" userId="a7b83189-3d99-40e9-9b95-62eb4aabb0e3" providerId="ADAL" clId="{4E326493-52F5-4E46-984A-B122FF1AD638}" dt="2024-02-01T14:59:04.068" v="299" actId="478"/>
          <ac:picMkLst>
            <pc:docMk/>
            <pc:sldMk cId="2703863216" sldId="288"/>
            <ac:picMk id="13" creationId="{83C38DED-5102-38DC-7978-5FEB50A60CC1}"/>
          </ac:picMkLst>
        </pc:picChg>
        <pc:picChg chg="add mod ord">
          <ac:chgData name="Yu Wang" userId="a7b83189-3d99-40e9-9b95-62eb4aabb0e3" providerId="ADAL" clId="{4E326493-52F5-4E46-984A-B122FF1AD638}" dt="2024-02-03T15:24:32.662" v="5952" actId="167"/>
          <ac:picMkLst>
            <pc:docMk/>
            <pc:sldMk cId="2703863216" sldId="288"/>
            <ac:picMk id="16" creationId="{B1FA6DAA-773A-F08F-02AE-07930843DA7E}"/>
          </ac:picMkLst>
        </pc:picChg>
      </pc:sldChg>
      <pc:sldChg chg="addSp modSp add del mod">
        <pc:chgData name="Yu Wang" userId="a7b83189-3d99-40e9-9b95-62eb4aabb0e3" providerId="ADAL" clId="{4E326493-52F5-4E46-984A-B122FF1AD638}" dt="2024-02-02T12:18:06.113" v="891" actId="47"/>
        <pc:sldMkLst>
          <pc:docMk/>
          <pc:sldMk cId="334677537" sldId="289"/>
        </pc:sldMkLst>
        <pc:spChg chg="add mod">
          <ac:chgData name="Yu Wang" userId="a7b83189-3d99-40e9-9b95-62eb4aabb0e3" providerId="ADAL" clId="{4E326493-52F5-4E46-984A-B122FF1AD638}" dt="2024-02-02T12:17:07.972" v="888" actId="20577"/>
          <ac:spMkLst>
            <pc:docMk/>
            <pc:sldMk cId="334677537" sldId="289"/>
            <ac:spMk id="2" creationId="{EE58E6A6-F748-B0F0-6FB1-124876A3114F}"/>
          </ac:spMkLst>
        </pc:spChg>
        <pc:spChg chg="add mod">
          <ac:chgData name="Yu Wang" userId="a7b83189-3d99-40e9-9b95-62eb4aabb0e3" providerId="ADAL" clId="{4E326493-52F5-4E46-984A-B122FF1AD638}" dt="2024-02-01T15:21:08.124" v="446" actId="1076"/>
          <ac:spMkLst>
            <pc:docMk/>
            <pc:sldMk cId="334677537" sldId="289"/>
            <ac:spMk id="3" creationId="{5241B133-F778-CAEA-0DBE-F6516B90DF3D}"/>
          </ac:spMkLst>
        </pc:spChg>
        <pc:spChg chg="add mod">
          <ac:chgData name="Yu Wang" userId="a7b83189-3d99-40e9-9b95-62eb4aabb0e3" providerId="ADAL" clId="{4E326493-52F5-4E46-984A-B122FF1AD638}" dt="2024-02-01T15:20:43.970" v="442" actId="1076"/>
          <ac:spMkLst>
            <pc:docMk/>
            <pc:sldMk cId="334677537" sldId="289"/>
            <ac:spMk id="9" creationId="{967B0F78-8034-0549-2463-6C7EE36D7647}"/>
          </ac:spMkLst>
        </pc:spChg>
      </pc:sldChg>
      <pc:sldChg chg="addSp delSp modSp add mod ord">
        <pc:chgData name="Yu Wang" userId="a7b83189-3d99-40e9-9b95-62eb4aabb0e3" providerId="ADAL" clId="{4E326493-52F5-4E46-984A-B122FF1AD638}" dt="2024-02-02T13:35:27.119" v="2300" actId="113"/>
        <pc:sldMkLst>
          <pc:docMk/>
          <pc:sldMk cId="3086979998" sldId="290"/>
        </pc:sldMkLst>
        <pc:spChg chg="add mod">
          <ac:chgData name="Yu Wang" userId="a7b83189-3d99-40e9-9b95-62eb4aabb0e3" providerId="ADAL" clId="{4E326493-52F5-4E46-984A-B122FF1AD638}" dt="2024-02-02T13:16:52.392" v="2044" actId="403"/>
          <ac:spMkLst>
            <pc:docMk/>
            <pc:sldMk cId="3086979998" sldId="290"/>
            <ac:spMk id="3" creationId="{6C5A7D5A-EA01-F00F-0D71-96321BB52072}"/>
          </ac:spMkLst>
        </pc:spChg>
        <pc:spChg chg="del">
          <ac:chgData name="Yu Wang" userId="a7b83189-3d99-40e9-9b95-62eb4aabb0e3" providerId="ADAL" clId="{4E326493-52F5-4E46-984A-B122FF1AD638}" dt="2024-02-02T13:07:54.194" v="1962" actId="478"/>
          <ac:spMkLst>
            <pc:docMk/>
            <pc:sldMk cId="3086979998" sldId="290"/>
            <ac:spMk id="4" creationId="{4B35813A-0284-2060-F4EE-BCCD6C6F7DD9}"/>
          </ac:spMkLst>
        </pc:spChg>
        <pc:spChg chg="add del mod">
          <ac:chgData name="Yu Wang" userId="a7b83189-3d99-40e9-9b95-62eb4aabb0e3" providerId="ADAL" clId="{4E326493-52F5-4E46-984A-B122FF1AD638}" dt="2024-02-02T12:42:57.656" v="1383" actId="478"/>
          <ac:spMkLst>
            <pc:docMk/>
            <pc:sldMk cId="3086979998" sldId="290"/>
            <ac:spMk id="9" creationId="{FC75C13E-4A03-2256-F016-F871DCFEE0C0}"/>
          </ac:spMkLst>
        </pc:spChg>
        <pc:spChg chg="add del mod">
          <ac:chgData name="Yu Wang" userId="a7b83189-3d99-40e9-9b95-62eb4aabb0e3" providerId="ADAL" clId="{4E326493-52F5-4E46-984A-B122FF1AD638}" dt="2024-02-02T12:49:47.516" v="1555" actId="478"/>
          <ac:spMkLst>
            <pc:docMk/>
            <pc:sldMk cId="3086979998" sldId="290"/>
            <ac:spMk id="10" creationId="{CF26F8D1-6D65-B04E-C9C5-CEDF68901226}"/>
          </ac:spMkLst>
        </pc:spChg>
        <pc:spChg chg="add mod">
          <ac:chgData name="Yu Wang" userId="a7b83189-3d99-40e9-9b95-62eb4aabb0e3" providerId="ADAL" clId="{4E326493-52F5-4E46-984A-B122FF1AD638}" dt="2024-02-02T13:35:27.119" v="2300" actId="113"/>
          <ac:spMkLst>
            <pc:docMk/>
            <pc:sldMk cId="3086979998" sldId="290"/>
            <ac:spMk id="11" creationId="{811E58EE-87DE-00C7-FA7C-6C3574B60714}"/>
          </ac:spMkLst>
        </pc:spChg>
        <pc:spChg chg="add mod">
          <ac:chgData name="Yu Wang" userId="a7b83189-3d99-40e9-9b95-62eb4aabb0e3" providerId="ADAL" clId="{4E326493-52F5-4E46-984A-B122FF1AD638}" dt="2024-02-02T13:14:28.079" v="2024" actId="1076"/>
          <ac:spMkLst>
            <pc:docMk/>
            <pc:sldMk cId="3086979998" sldId="290"/>
            <ac:spMk id="13" creationId="{58D9B295-DF0D-4FBF-7E1F-E823C32DEBCD}"/>
          </ac:spMkLst>
        </pc:spChg>
        <pc:picChg chg="add del mod">
          <ac:chgData name="Yu Wang" userId="a7b83189-3d99-40e9-9b95-62eb4aabb0e3" providerId="ADAL" clId="{4E326493-52F5-4E46-984A-B122FF1AD638}" dt="2024-02-02T12:31:40.288" v="1145" actId="478"/>
          <ac:picMkLst>
            <pc:docMk/>
            <pc:sldMk cId="3086979998" sldId="290"/>
            <ac:picMk id="2" creationId="{CFCE79FE-CD5F-4FEC-E3C9-989671FF4D6B}"/>
          </ac:picMkLst>
        </pc:picChg>
      </pc:sldChg>
      <pc:sldChg chg="addSp delSp modSp add del mod">
        <pc:chgData name="Yu Wang" userId="a7b83189-3d99-40e9-9b95-62eb4aabb0e3" providerId="ADAL" clId="{4E326493-52F5-4E46-984A-B122FF1AD638}" dt="2024-02-02T18:07:40.046" v="5685" actId="47"/>
        <pc:sldMkLst>
          <pc:docMk/>
          <pc:sldMk cId="896424904" sldId="291"/>
        </pc:sldMkLst>
        <pc:spChg chg="add del mod">
          <ac:chgData name="Yu Wang" userId="a7b83189-3d99-40e9-9b95-62eb4aabb0e3" providerId="ADAL" clId="{4E326493-52F5-4E46-984A-B122FF1AD638}" dt="2024-02-01T14:25:50.462" v="94" actId="478"/>
          <ac:spMkLst>
            <pc:docMk/>
            <pc:sldMk cId="896424904" sldId="291"/>
            <ac:spMk id="3" creationId="{44CC3F70-52D8-549B-69DB-AEA5B9D64602}"/>
          </ac:spMkLst>
        </pc:spChg>
        <pc:spChg chg="add del">
          <ac:chgData name="Yu Wang" userId="a7b83189-3d99-40e9-9b95-62eb4aabb0e3" providerId="ADAL" clId="{4E326493-52F5-4E46-984A-B122FF1AD638}" dt="2024-02-01T14:25:45.906" v="93" actId="478"/>
          <ac:spMkLst>
            <pc:docMk/>
            <pc:sldMk cId="896424904" sldId="291"/>
            <ac:spMk id="4" creationId="{4B35813A-0284-2060-F4EE-BCCD6C6F7DD9}"/>
          </ac:spMkLst>
        </pc:spChg>
        <pc:spChg chg="add del">
          <ac:chgData name="Yu Wang" userId="a7b83189-3d99-40e9-9b95-62eb4aabb0e3" providerId="ADAL" clId="{4E326493-52F5-4E46-984A-B122FF1AD638}" dt="2024-02-01T14:25:45.906" v="93" actId="478"/>
          <ac:spMkLst>
            <pc:docMk/>
            <pc:sldMk cId="896424904" sldId="291"/>
            <ac:spMk id="7" creationId="{63AA6E74-9417-6AAC-9713-603958185764}"/>
          </ac:spMkLst>
        </pc:spChg>
        <pc:spChg chg="add del mod">
          <ac:chgData name="Yu Wang" userId="a7b83189-3d99-40e9-9b95-62eb4aabb0e3" providerId="ADAL" clId="{4E326493-52F5-4E46-984A-B122FF1AD638}" dt="2024-02-01T14:25:52.183" v="95" actId="478"/>
          <ac:spMkLst>
            <pc:docMk/>
            <pc:sldMk cId="896424904" sldId="291"/>
            <ac:spMk id="9" creationId="{DB4E5155-A075-C117-2C17-BAE226BF564B}"/>
          </ac:spMkLst>
        </pc:spChg>
        <pc:spChg chg="add mod">
          <ac:chgData name="Yu Wang" userId="a7b83189-3d99-40e9-9b95-62eb4aabb0e3" providerId="ADAL" clId="{4E326493-52F5-4E46-984A-B122FF1AD638}" dt="2024-02-02T13:19:22.817" v="2071" actId="1076"/>
          <ac:spMkLst>
            <pc:docMk/>
            <pc:sldMk cId="896424904" sldId="291"/>
            <ac:spMk id="12" creationId="{DC051526-C345-D469-A3CD-E3CE7B518317}"/>
          </ac:spMkLst>
        </pc:spChg>
        <pc:spChg chg="mod topLvl">
          <ac:chgData name="Yu Wang" userId="a7b83189-3d99-40e9-9b95-62eb4aabb0e3" providerId="ADAL" clId="{4E326493-52F5-4E46-984A-B122FF1AD638}" dt="2024-02-02T13:19:19.166" v="2070" actId="14100"/>
          <ac:spMkLst>
            <pc:docMk/>
            <pc:sldMk cId="896424904" sldId="291"/>
            <ac:spMk id="14" creationId="{6338A162-8D3B-227B-ED05-A66CFFE2E75B}"/>
          </ac:spMkLst>
        </pc:spChg>
        <pc:spChg chg="del mod topLvl">
          <ac:chgData name="Yu Wang" userId="a7b83189-3d99-40e9-9b95-62eb4aabb0e3" providerId="ADAL" clId="{4E326493-52F5-4E46-984A-B122FF1AD638}" dt="2024-02-02T13:18:28.101" v="2055"/>
          <ac:spMkLst>
            <pc:docMk/>
            <pc:sldMk cId="896424904" sldId="291"/>
            <ac:spMk id="15" creationId="{4EB5B5FB-82CC-E5B7-492E-A050CFB4280A}"/>
          </ac:spMkLst>
        </pc:spChg>
        <pc:spChg chg="del mod topLvl">
          <ac:chgData name="Yu Wang" userId="a7b83189-3d99-40e9-9b95-62eb4aabb0e3" providerId="ADAL" clId="{4E326493-52F5-4E46-984A-B122FF1AD638}" dt="2024-02-02T13:18:59.140" v="2067"/>
          <ac:spMkLst>
            <pc:docMk/>
            <pc:sldMk cId="896424904" sldId="291"/>
            <ac:spMk id="16" creationId="{2DBD101A-7701-98D6-B359-55B721B27459}"/>
          </ac:spMkLst>
        </pc:spChg>
        <pc:spChg chg="del mod topLvl">
          <ac:chgData name="Yu Wang" userId="a7b83189-3d99-40e9-9b95-62eb4aabb0e3" providerId="ADAL" clId="{4E326493-52F5-4E46-984A-B122FF1AD638}" dt="2024-02-02T13:18:59.140" v="2065" actId="478"/>
          <ac:spMkLst>
            <pc:docMk/>
            <pc:sldMk cId="896424904" sldId="291"/>
            <ac:spMk id="17" creationId="{C3C18ED5-AD87-9E86-A5E0-8562FC0B4D89}"/>
          </ac:spMkLst>
        </pc:spChg>
        <pc:grpChg chg="add del mod">
          <ac:chgData name="Yu Wang" userId="a7b83189-3d99-40e9-9b95-62eb4aabb0e3" providerId="ADAL" clId="{4E326493-52F5-4E46-984A-B122FF1AD638}" dt="2024-02-02T13:18:13.543" v="2050" actId="165"/>
          <ac:grpSpMkLst>
            <pc:docMk/>
            <pc:sldMk cId="896424904" sldId="291"/>
            <ac:grpSpMk id="13" creationId="{13B475E5-0951-7D5A-1394-8C5F90391D30}"/>
          </ac:grpSpMkLst>
        </pc:grpChg>
        <pc:picChg chg="add del">
          <ac:chgData name="Yu Wang" userId="a7b83189-3d99-40e9-9b95-62eb4aabb0e3" providerId="ADAL" clId="{4E326493-52F5-4E46-984A-B122FF1AD638}" dt="2024-02-01T14:25:45.906" v="93" actId="478"/>
          <ac:picMkLst>
            <pc:docMk/>
            <pc:sldMk cId="896424904" sldId="291"/>
            <ac:picMk id="5" creationId="{12DD716D-EAEA-D3FA-5A3C-7418359A574A}"/>
          </ac:picMkLst>
        </pc:picChg>
        <pc:picChg chg="add del">
          <ac:chgData name="Yu Wang" userId="a7b83189-3d99-40e9-9b95-62eb4aabb0e3" providerId="ADAL" clId="{4E326493-52F5-4E46-984A-B122FF1AD638}" dt="2024-02-01T14:25:45.906" v="93" actId="478"/>
          <ac:picMkLst>
            <pc:docMk/>
            <pc:sldMk cId="896424904" sldId="291"/>
            <ac:picMk id="6" creationId="{F35F3ADB-EE5E-6441-D65F-9EE777124333}"/>
          </ac:picMkLst>
        </pc:picChg>
        <pc:picChg chg="add del">
          <ac:chgData name="Yu Wang" userId="a7b83189-3d99-40e9-9b95-62eb4aabb0e3" providerId="ADAL" clId="{4E326493-52F5-4E46-984A-B122FF1AD638}" dt="2024-02-01T14:25:45.906" v="93" actId="478"/>
          <ac:picMkLst>
            <pc:docMk/>
            <pc:sldMk cId="896424904" sldId="291"/>
            <ac:picMk id="8" creationId="{0EC77506-8DD8-2AE8-F75A-44A880471A42}"/>
          </ac:picMkLst>
        </pc:picChg>
        <pc:picChg chg="add del mod">
          <ac:chgData name="Yu Wang" userId="a7b83189-3d99-40e9-9b95-62eb4aabb0e3" providerId="ADAL" clId="{4E326493-52F5-4E46-984A-B122FF1AD638}" dt="2024-02-01T14:25:52.885" v="96" actId="478"/>
          <ac:picMkLst>
            <pc:docMk/>
            <pc:sldMk cId="896424904" sldId="291"/>
            <ac:picMk id="10" creationId="{730FF148-28E4-88A8-9901-95702E3E55A7}"/>
          </ac:picMkLst>
        </pc:picChg>
        <pc:picChg chg="add del mod">
          <ac:chgData name="Yu Wang" userId="a7b83189-3d99-40e9-9b95-62eb4aabb0e3" providerId="ADAL" clId="{4E326493-52F5-4E46-984A-B122FF1AD638}" dt="2024-02-01T14:25:53.572" v="98" actId="478"/>
          <ac:picMkLst>
            <pc:docMk/>
            <pc:sldMk cId="896424904" sldId="291"/>
            <ac:picMk id="11" creationId="{35D2A21D-22A1-4D03-119E-314395C78A2C}"/>
          </ac:picMkLst>
        </pc:picChg>
      </pc:sldChg>
      <pc:sldChg chg="addSp modSp add del">
        <pc:chgData name="Yu Wang" userId="a7b83189-3d99-40e9-9b95-62eb4aabb0e3" providerId="ADAL" clId="{4E326493-52F5-4E46-984A-B122FF1AD638}" dt="2024-02-02T15:15:50.262" v="3209" actId="47"/>
        <pc:sldMkLst>
          <pc:docMk/>
          <pc:sldMk cId="1963312245" sldId="292"/>
        </pc:sldMkLst>
        <pc:spChg chg="add mod">
          <ac:chgData name="Yu Wang" userId="a7b83189-3d99-40e9-9b95-62eb4aabb0e3" providerId="ADAL" clId="{4E326493-52F5-4E46-984A-B122FF1AD638}" dt="2024-02-01T14:32:37.467" v="117"/>
          <ac:spMkLst>
            <pc:docMk/>
            <pc:sldMk cId="1963312245" sldId="292"/>
            <ac:spMk id="2" creationId="{86A78C9E-05B8-758A-6CA4-73CD1EAAF2D0}"/>
          </ac:spMkLst>
        </pc:spChg>
        <pc:spChg chg="add mod">
          <ac:chgData name="Yu Wang" userId="a7b83189-3d99-40e9-9b95-62eb4aabb0e3" providerId="ADAL" clId="{4E326493-52F5-4E46-984A-B122FF1AD638}" dt="2024-02-01T14:32:37.467" v="117"/>
          <ac:spMkLst>
            <pc:docMk/>
            <pc:sldMk cId="1963312245" sldId="292"/>
            <ac:spMk id="9" creationId="{E5850782-E9D8-7C2E-6B83-59F01949F148}"/>
          </ac:spMkLst>
        </pc:spChg>
        <pc:picChg chg="add mod">
          <ac:chgData name="Yu Wang" userId="a7b83189-3d99-40e9-9b95-62eb4aabb0e3" providerId="ADAL" clId="{4E326493-52F5-4E46-984A-B122FF1AD638}" dt="2024-02-01T14:32:37.467" v="117"/>
          <ac:picMkLst>
            <pc:docMk/>
            <pc:sldMk cId="1963312245" sldId="292"/>
            <ac:picMk id="3" creationId="{D8496195-8E25-58C2-6D5D-4FA6C936A8A6}"/>
          </ac:picMkLst>
        </pc:picChg>
      </pc:sldChg>
      <pc:sldChg chg="addSp modSp add del">
        <pc:chgData name="Yu Wang" userId="a7b83189-3d99-40e9-9b95-62eb4aabb0e3" providerId="ADAL" clId="{4E326493-52F5-4E46-984A-B122FF1AD638}" dt="2024-02-02T15:15:54.529" v="3210" actId="47"/>
        <pc:sldMkLst>
          <pc:docMk/>
          <pc:sldMk cId="2772764498" sldId="293"/>
        </pc:sldMkLst>
        <pc:spChg chg="add mod">
          <ac:chgData name="Yu Wang" userId="a7b83189-3d99-40e9-9b95-62eb4aabb0e3" providerId="ADAL" clId="{4E326493-52F5-4E46-984A-B122FF1AD638}" dt="2024-02-01T14:33:02.613" v="118"/>
          <ac:spMkLst>
            <pc:docMk/>
            <pc:sldMk cId="2772764498" sldId="293"/>
            <ac:spMk id="3" creationId="{611650E1-2C1E-1373-2E36-6B211ECACE22}"/>
          </ac:spMkLst>
        </pc:spChg>
        <pc:spChg chg="add mod">
          <ac:chgData name="Yu Wang" userId="a7b83189-3d99-40e9-9b95-62eb4aabb0e3" providerId="ADAL" clId="{4E326493-52F5-4E46-984A-B122FF1AD638}" dt="2024-02-01T14:33:02.613" v="118"/>
          <ac:spMkLst>
            <pc:docMk/>
            <pc:sldMk cId="2772764498" sldId="293"/>
            <ac:spMk id="9" creationId="{3696CE3B-CFCC-44CB-1F98-E0F9EF3B58BD}"/>
          </ac:spMkLst>
        </pc:spChg>
        <pc:picChg chg="add mod">
          <ac:chgData name="Yu Wang" userId="a7b83189-3d99-40e9-9b95-62eb4aabb0e3" providerId="ADAL" clId="{4E326493-52F5-4E46-984A-B122FF1AD638}" dt="2024-02-01T14:33:02.613" v="118"/>
          <ac:picMkLst>
            <pc:docMk/>
            <pc:sldMk cId="2772764498" sldId="293"/>
            <ac:picMk id="2" creationId="{347F9941-BCF9-79A1-D897-C0BC015001C8}"/>
          </ac:picMkLst>
        </pc:picChg>
      </pc:sldChg>
      <pc:sldChg chg="addSp modSp add del">
        <pc:chgData name="Yu Wang" userId="a7b83189-3d99-40e9-9b95-62eb4aabb0e3" providerId="ADAL" clId="{4E326493-52F5-4E46-984A-B122FF1AD638}" dt="2024-02-02T15:15:59.626" v="3211" actId="47"/>
        <pc:sldMkLst>
          <pc:docMk/>
          <pc:sldMk cId="36724890" sldId="294"/>
        </pc:sldMkLst>
        <pc:spChg chg="add mod">
          <ac:chgData name="Yu Wang" userId="a7b83189-3d99-40e9-9b95-62eb4aabb0e3" providerId="ADAL" clId="{4E326493-52F5-4E46-984A-B122FF1AD638}" dt="2024-02-01T14:33:49.218" v="119"/>
          <ac:spMkLst>
            <pc:docMk/>
            <pc:sldMk cId="36724890" sldId="294"/>
            <ac:spMk id="2" creationId="{9ABBDD55-808F-906E-33A3-623546F348C8}"/>
          </ac:spMkLst>
        </pc:spChg>
        <pc:spChg chg="add mod">
          <ac:chgData name="Yu Wang" userId="a7b83189-3d99-40e9-9b95-62eb4aabb0e3" providerId="ADAL" clId="{4E326493-52F5-4E46-984A-B122FF1AD638}" dt="2024-02-01T14:33:49.218" v="119"/>
          <ac:spMkLst>
            <pc:docMk/>
            <pc:sldMk cId="36724890" sldId="294"/>
            <ac:spMk id="9" creationId="{A6D272C6-BD0B-F20E-8D9B-93EECFEDCD86}"/>
          </ac:spMkLst>
        </pc:spChg>
        <pc:picChg chg="add mod">
          <ac:chgData name="Yu Wang" userId="a7b83189-3d99-40e9-9b95-62eb4aabb0e3" providerId="ADAL" clId="{4E326493-52F5-4E46-984A-B122FF1AD638}" dt="2024-02-01T14:33:49.218" v="119"/>
          <ac:picMkLst>
            <pc:docMk/>
            <pc:sldMk cId="36724890" sldId="294"/>
            <ac:picMk id="3" creationId="{E5CDD23C-6B36-A847-AB5C-C383068F07C9}"/>
          </ac:picMkLst>
        </pc:picChg>
      </pc:sldChg>
      <pc:sldChg chg="addSp modSp add del">
        <pc:chgData name="Yu Wang" userId="a7b83189-3d99-40e9-9b95-62eb4aabb0e3" providerId="ADAL" clId="{4E326493-52F5-4E46-984A-B122FF1AD638}" dt="2024-02-02T15:16:02.433" v="3212" actId="47"/>
        <pc:sldMkLst>
          <pc:docMk/>
          <pc:sldMk cId="292906411" sldId="295"/>
        </pc:sldMkLst>
        <pc:spChg chg="add mod">
          <ac:chgData name="Yu Wang" userId="a7b83189-3d99-40e9-9b95-62eb4aabb0e3" providerId="ADAL" clId="{4E326493-52F5-4E46-984A-B122FF1AD638}" dt="2024-02-01T14:34:06.087" v="120"/>
          <ac:spMkLst>
            <pc:docMk/>
            <pc:sldMk cId="292906411" sldId="295"/>
            <ac:spMk id="9" creationId="{229FE034-BE3E-6548-F834-C09503DCE448}"/>
          </ac:spMkLst>
        </pc:spChg>
        <pc:spChg chg="add mod">
          <ac:chgData name="Yu Wang" userId="a7b83189-3d99-40e9-9b95-62eb4aabb0e3" providerId="ADAL" clId="{4E326493-52F5-4E46-984A-B122FF1AD638}" dt="2024-02-01T14:34:06.087" v="120"/>
          <ac:spMkLst>
            <pc:docMk/>
            <pc:sldMk cId="292906411" sldId="295"/>
            <ac:spMk id="10" creationId="{514206DF-DB24-7D40-E3C8-716207133BED}"/>
          </ac:spMkLst>
        </pc:spChg>
        <pc:spChg chg="add mod">
          <ac:chgData name="Yu Wang" userId="a7b83189-3d99-40e9-9b95-62eb4aabb0e3" providerId="ADAL" clId="{4E326493-52F5-4E46-984A-B122FF1AD638}" dt="2024-02-01T14:34:06.087" v="120"/>
          <ac:spMkLst>
            <pc:docMk/>
            <pc:sldMk cId="292906411" sldId="295"/>
            <ac:spMk id="11" creationId="{0AC5EDEA-B297-4881-64F0-F17394705910}"/>
          </ac:spMkLst>
        </pc:spChg>
        <pc:picChg chg="add mod">
          <ac:chgData name="Yu Wang" userId="a7b83189-3d99-40e9-9b95-62eb4aabb0e3" providerId="ADAL" clId="{4E326493-52F5-4E46-984A-B122FF1AD638}" dt="2024-02-01T14:34:06.087" v="120"/>
          <ac:picMkLst>
            <pc:docMk/>
            <pc:sldMk cId="292906411" sldId="295"/>
            <ac:picMk id="2" creationId="{44E76779-B110-D422-1375-EEDC37EAD461}"/>
          </ac:picMkLst>
        </pc:picChg>
        <pc:picChg chg="add mod">
          <ac:chgData name="Yu Wang" userId="a7b83189-3d99-40e9-9b95-62eb4aabb0e3" providerId="ADAL" clId="{4E326493-52F5-4E46-984A-B122FF1AD638}" dt="2024-02-01T14:34:06.087" v="120"/>
          <ac:picMkLst>
            <pc:docMk/>
            <pc:sldMk cId="292906411" sldId="295"/>
            <ac:picMk id="3" creationId="{731416F7-D5A3-E64E-7E2A-A5F77543C956}"/>
          </ac:picMkLst>
        </pc:picChg>
      </pc:sldChg>
      <pc:sldChg chg="addSp modSp add del">
        <pc:chgData name="Yu Wang" userId="a7b83189-3d99-40e9-9b95-62eb4aabb0e3" providerId="ADAL" clId="{4E326493-52F5-4E46-984A-B122FF1AD638}" dt="2024-02-02T15:16:07.060" v="3213" actId="47"/>
        <pc:sldMkLst>
          <pc:docMk/>
          <pc:sldMk cId="2000170808" sldId="296"/>
        </pc:sldMkLst>
        <pc:spChg chg="add mod">
          <ac:chgData name="Yu Wang" userId="a7b83189-3d99-40e9-9b95-62eb4aabb0e3" providerId="ADAL" clId="{4E326493-52F5-4E46-984A-B122FF1AD638}" dt="2024-02-01T14:34:33.339" v="121"/>
          <ac:spMkLst>
            <pc:docMk/>
            <pc:sldMk cId="2000170808" sldId="296"/>
            <ac:spMk id="2" creationId="{5D38DA74-B06E-9E4D-15B6-4FF4945BCC57}"/>
          </ac:spMkLst>
        </pc:spChg>
        <pc:spChg chg="add mod">
          <ac:chgData name="Yu Wang" userId="a7b83189-3d99-40e9-9b95-62eb4aabb0e3" providerId="ADAL" clId="{4E326493-52F5-4E46-984A-B122FF1AD638}" dt="2024-02-01T14:34:33.339" v="121"/>
          <ac:spMkLst>
            <pc:docMk/>
            <pc:sldMk cId="2000170808" sldId="296"/>
            <ac:spMk id="3" creationId="{A6889132-35A1-8CB2-3611-BDADEEECDF2D}"/>
          </ac:spMkLst>
        </pc:spChg>
        <pc:spChg chg="add mod">
          <ac:chgData name="Yu Wang" userId="a7b83189-3d99-40e9-9b95-62eb4aabb0e3" providerId="ADAL" clId="{4E326493-52F5-4E46-984A-B122FF1AD638}" dt="2024-02-01T14:34:33.339" v="121"/>
          <ac:spMkLst>
            <pc:docMk/>
            <pc:sldMk cId="2000170808" sldId="296"/>
            <ac:spMk id="9" creationId="{E6374F8F-095E-CA97-8681-F8BA9460DBAD}"/>
          </ac:spMkLst>
        </pc:spChg>
        <pc:spChg chg="add mod">
          <ac:chgData name="Yu Wang" userId="a7b83189-3d99-40e9-9b95-62eb4aabb0e3" providerId="ADAL" clId="{4E326493-52F5-4E46-984A-B122FF1AD638}" dt="2024-02-01T14:34:33.339" v="121"/>
          <ac:spMkLst>
            <pc:docMk/>
            <pc:sldMk cId="2000170808" sldId="296"/>
            <ac:spMk id="10" creationId="{04E34AB7-146B-852B-3D36-E8F2D2540477}"/>
          </ac:spMkLst>
        </pc:spChg>
        <pc:spChg chg="add mod">
          <ac:chgData name="Yu Wang" userId="a7b83189-3d99-40e9-9b95-62eb4aabb0e3" providerId="ADAL" clId="{4E326493-52F5-4E46-984A-B122FF1AD638}" dt="2024-02-01T14:34:33.339" v="121"/>
          <ac:spMkLst>
            <pc:docMk/>
            <pc:sldMk cId="2000170808" sldId="296"/>
            <ac:spMk id="11" creationId="{F569B4BC-5302-4047-82AB-EAE2D5353817}"/>
          </ac:spMkLst>
        </pc:spChg>
        <pc:spChg chg="add mod">
          <ac:chgData name="Yu Wang" userId="a7b83189-3d99-40e9-9b95-62eb4aabb0e3" providerId="ADAL" clId="{4E326493-52F5-4E46-984A-B122FF1AD638}" dt="2024-02-01T14:34:33.339" v="121"/>
          <ac:spMkLst>
            <pc:docMk/>
            <pc:sldMk cId="2000170808" sldId="296"/>
            <ac:spMk id="12" creationId="{481D9072-EE5A-3118-5B78-EE8FF80B92E5}"/>
          </ac:spMkLst>
        </pc:spChg>
        <pc:spChg chg="add mod">
          <ac:chgData name="Yu Wang" userId="a7b83189-3d99-40e9-9b95-62eb4aabb0e3" providerId="ADAL" clId="{4E326493-52F5-4E46-984A-B122FF1AD638}" dt="2024-02-01T14:34:33.339" v="121"/>
          <ac:spMkLst>
            <pc:docMk/>
            <pc:sldMk cId="2000170808" sldId="296"/>
            <ac:spMk id="13" creationId="{D2BA9428-19A1-E6DD-846A-031A605D224C}"/>
          </ac:spMkLst>
        </pc:spChg>
      </pc:sldChg>
      <pc:sldChg chg="addSp delSp modSp add del mod">
        <pc:chgData name="Yu Wang" userId="a7b83189-3d99-40e9-9b95-62eb4aabb0e3" providerId="ADAL" clId="{4E326493-52F5-4E46-984A-B122FF1AD638}" dt="2024-02-02T15:16:12.492" v="3214" actId="47"/>
        <pc:sldMkLst>
          <pc:docMk/>
          <pc:sldMk cId="1787598956" sldId="297"/>
        </pc:sldMkLst>
        <pc:spChg chg="add mod">
          <ac:chgData name="Yu Wang" userId="a7b83189-3d99-40e9-9b95-62eb4aabb0e3" providerId="ADAL" clId="{4E326493-52F5-4E46-984A-B122FF1AD638}" dt="2024-02-01T14:35:09.947" v="122"/>
          <ac:spMkLst>
            <pc:docMk/>
            <pc:sldMk cId="1787598956" sldId="297"/>
            <ac:spMk id="2" creationId="{FFC5848B-B68F-37B8-11E1-3E6FFF1935FA}"/>
          </ac:spMkLst>
        </pc:spChg>
        <pc:spChg chg="add mod">
          <ac:chgData name="Yu Wang" userId="a7b83189-3d99-40e9-9b95-62eb4aabb0e3" providerId="ADAL" clId="{4E326493-52F5-4E46-984A-B122FF1AD638}" dt="2024-02-01T14:35:09.947" v="122"/>
          <ac:spMkLst>
            <pc:docMk/>
            <pc:sldMk cId="1787598956" sldId="297"/>
            <ac:spMk id="3" creationId="{230BEBC9-4CCD-BC1E-E387-9F04D59AA63F}"/>
          </ac:spMkLst>
        </pc:spChg>
        <pc:spChg chg="del">
          <ac:chgData name="Yu Wang" userId="a7b83189-3d99-40e9-9b95-62eb4aabb0e3" providerId="ADAL" clId="{4E326493-52F5-4E46-984A-B122FF1AD638}" dt="2024-02-02T13:08:14.014" v="1966" actId="478"/>
          <ac:spMkLst>
            <pc:docMk/>
            <pc:sldMk cId="1787598956" sldId="297"/>
            <ac:spMk id="4" creationId="{4B35813A-0284-2060-F4EE-BCCD6C6F7DD9}"/>
          </ac:spMkLst>
        </pc:spChg>
        <pc:spChg chg="add mod">
          <ac:chgData name="Yu Wang" userId="a7b83189-3d99-40e9-9b95-62eb4aabb0e3" providerId="ADAL" clId="{4E326493-52F5-4E46-984A-B122FF1AD638}" dt="2024-02-01T14:35:09.947" v="122"/>
          <ac:spMkLst>
            <pc:docMk/>
            <pc:sldMk cId="1787598956" sldId="297"/>
            <ac:spMk id="9" creationId="{D739B3F0-95B0-5F0C-9817-58EDC9384A76}"/>
          </ac:spMkLst>
        </pc:spChg>
        <pc:picChg chg="add mod">
          <ac:chgData name="Yu Wang" userId="a7b83189-3d99-40e9-9b95-62eb4aabb0e3" providerId="ADAL" clId="{4E326493-52F5-4E46-984A-B122FF1AD638}" dt="2024-02-01T14:35:09.947" v="122"/>
          <ac:picMkLst>
            <pc:docMk/>
            <pc:sldMk cId="1787598956" sldId="297"/>
            <ac:picMk id="10" creationId="{0FF0A8E8-3B9C-7A13-AE22-72EF14EA4BB5}"/>
          </ac:picMkLst>
        </pc:picChg>
      </pc:sldChg>
      <pc:sldChg chg="addSp delSp modSp add del mod">
        <pc:chgData name="Yu Wang" userId="a7b83189-3d99-40e9-9b95-62eb4aabb0e3" providerId="ADAL" clId="{4E326493-52F5-4E46-984A-B122FF1AD638}" dt="2024-02-02T16:41:19.861" v="5104" actId="47"/>
        <pc:sldMkLst>
          <pc:docMk/>
          <pc:sldMk cId="3974388873" sldId="298"/>
        </pc:sldMkLst>
        <pc:spChg chg="add mod">
          <ac:chgData name="Yu Wang" userId="a7b83189-3d99-40e9-9b95-62eb4aabb0e3" providerId="ADAL" clId="{4E326493-52F5-4E46-984A-B122FF1AD638}" dt="2024-02-01T14:35:41.079" v="123"/>
          <ac:spMkLst>
            <pc:docMk/>
            <pc:sldMk cId="3974388873" sldId="298"/>
            <ac:spMk id="2" creationId="{D1607D1D-68FB-188E-63F0-A19FEAFF18F7}"/>
          </ac:spMkLst>
        </pc:spChg>
        <pc:spChg chg="del">
          <ac:chgData name="Yu Wang" userId="a7b83189-3d99-40e9-9b95-62eb4aabb0e3" providerId="ADAL" clId="{4E326493-52F5-4E46-984A-B122FF1AD638}" dt="2024-02-02T13:08:09.701" v="1965" actId="478"/>
          <ac:spMkLst>
            <pc:docMk/>
            <pc:sldMk cId="3974388873" sldId="298"/>
            <ac:spMk id="4" creationId="{4B35813A-0284-2060-F4EE-BCCD6C6F7DD9}"/>
          </ac:spMkLst>
        </pc:spChg>
        <pc:spChg chg="add mod">
          <ac:chgData name="Yu Wang" userId="a7b83189-3d99-40e9-9b95-62eb4aabb0e3" providerId="ADAL" clId="{4E326493-52F5-4E46-984A-B122FF1AD638}" dt="2024-02-01T14:35:41.079" v="123"/>
          <ac:spMkLst>
            <pc:docMk/>
            <pc:sldMk cId="3974388873" sldId="298"/>
            <ac:spMk id="9" creationId="{08AD1A3C-5652-EE11-1127-47DA60F305EF}"/>
          </ac:spMkLst>
        </pc:spChg>
        <pc:spChg chg="add mod">
          <ac:chgData name="Yu Wang" userId="a7b83189-3d99-40e9-9b95-62eb4aabb0e3" providerId="ADAL" clId="{4E326493-52F5-4E46-984A-B122FF1AD638}" dt="2024-02-01T14:35:41.079" v="123"/>
          <ac:spMkLst>
            <pc:docMk/>
            <pc:sldMk cId="3974388873" sldId="298"/>
            <ac:spMk id="11" creationId="{D443B2E0-ED67-4B2E-E90A-7E0279A43E8F}"/>
          </ac:spMkLst>
        </pc:spChg>
        <pc:picChg chg="add mod">
          <ac:chgData name="Yu Wang" userId="a7b83189-3d99-40e9-9b95-62eb4aabb0e3" providerId="ADAL" clId="{4E326493-52F5-4E46-984A-B122FF1AD638}" dt="2024-02-01T14:35:41.079" v="123"/>
          <ac:picMkLst>
            <pc:docMk/>
            <pc:sldMk cId="3974388873" sldId="298"/>
            <ac:picMk id="3" creationId="{EF5E24C0-60F8-120E-F7E6-918354E79BF2}"/>
          </ac:picMkLst>
        </pc:picChg>
        <pc:picChg chg="add mod">
          <ac:chgData name="Yu Wang" userId="a7b83189-3d99-40e9-9b95-62eb4aabb0e3" providerId="ADAL" clId="{4E326493-52F5-4E46-984A-B122FF1AD638}" dt="2024-02-01T14:35:41.079" v="123"/>
          <ac:picMkLst>
            <pc:docMk/>
            <pc:sldMk cId="3974388873" sldId="298"/>
            <ac:picMk id="10" creationId="{BCC4BBAA-4997-5F10-A2DD-772E39E61197}"/>
          </ac:picMkLst>
        </pc:picChg>
      </pc:sldChg>
      <pc:sldChg chg="addSp delSp modSp add del mod">
        <pc:chgData name="Yu Wang" userId="a7b83189-3d99-40e9-9b95-62eb4aabb0e3" providerId="ADAL" clId="{4E326493-52F5-4E46-984A-B122FF1AD638}" dt="2024-02-02T16:41:21.625" v="5105" actId="47"/>
        <pc:sldMkLst>
          <pc:docMk/>
          <pc:sldMk cId="306812508" sldId="299"/>
        </pc:sldMkLst>
        <pc:spChg chg="del">
          <ac:chgData name="Yu Wang" userId="a7b83189-3d99-40e9-9b95-62eb4aabb0e3" providerId="ADAL" clId="{4E326493-52F5-4E46-984A-B122FF1AD638}" dt="2024-02-02T13:08:03.867" v="1964" actId="478"/>
          <ac:spMkLst>
            <pc:docMk/>
            <pc:sldMk cId="306812508" sldId="299"/>
            <ac:spMk id="4" creationId="{4B35813A-0284-2060-F4EE-BCCD6C6F7DD9}"/>
          </ac:spMkLst>
        </pc:spChg>
        <pc:spChg chg="add mod">
          <ac:chgData name="Yu Wang" userId="a7b83189-3d99-40e9-9b95-62eb4aabb0e3" providerId="ADAL" clId="{4E326493-52F5-4E46-984A-B122FF1AD638}" dt="2024-02-01T14:35:57.057" v="124"/>
          <ac:spMkLst>
            <pc:docMk/>
            <pc:sldMk cId="306812508" sldId="299"/>
            <ac:spMk id="9" creationId="{B6DCF553-F282-B954-708A-9A732A733772}"/>
          </ac:spMkLst>
        </pc:spChg>
        <pc:picChg chg="add mod">
          <ac:chgData name="Yu Wang" userId="a7b83189-3d99-40e9-9b95-62eb4aabb0e3" providerId="ADAL" clId="{4E326493-52F5-4E46-984A-B122FF1AD638}" dt="2024-02-01T14:35:57.057" v="124"/>
          <ac:picMkLst>
            <pc:docMk/>
            <pc:sldMk cId="306812508" sldId="299"/>
            <ac:picMk id="2" creationId="{10BCC2C4-4F26-8159-DF0A-B76C4D43C267}"/>
          </ac:picMkLst>
        </pc:picChg>
        <pc:picChg chg="add mod">
          <ac:chgData name="Yu Wang" userId="a7b83189-3d99-40e9-9b95-62eb4aabb0e3" providerId="ADAL" clId="{4E326493-52F5-4E46-984A-B122FF1AD638}" dt="2024-02-01T14:35:57.057" v="124"/>
          <ac:picMkLst>
            <pc:docMk/>
            <pc:sldMk cId="306812508" sldId="299"/>
            <ac:picMk id="3" creationId="{E0E155DD-3404-9054-49C9-D9D33AB18D8C}"/>
          </ac:picMkLst>
        </pc:picChg>
      </pc:sldChg>
      <pc:sldChg chg="addSp delSp modSp add del mod ord">
        <pc:chgData name="Yu Wang" userId="a7b83189-3d99-40e9-9b95-62eb4aabb0e3" providerId="ADAL" clId="{4E326493-52F5-4E46-984A-B122FF1AD638}" dt="2024-02-02T16:41:18.714" v="5103" actId="47"/>
        <pc:sldMkLst>
          <pc:docMk/>
          <pc:sldMk cId="2251409670" sldId="300"/>
        </pc:sldMkLst>
        <pc:spChg chg="add mod">
          <ac:chgData name="Yu Wang" userId="a7b83189-3d99-40e9-9b95-62eb4aabb0e3" providerId="ADAL" clId="{4E326493-52F5-4E46-984A-B122FF1AD638}" dt="2024-02-01T14:36:15.674" v="125"/>
          <ac:spMkLst>
            <pc:docMk/>
            <pc:sldMk cId="2251409670" sldId="300"/>
            <ac:spMk id="2" creationId="{035F35C6-981C-D6BF-78B4-914BAA96BF47}"/>
          </ac:spMkLst>
        </pc:spChg>
        <pc:spChg chg="add mod">
          <ac:chgData name="Yu Wang" userId="a7b83189-3d99-40e9-9b95-62eb4aabb0e3" providerId="ADAL" clId="{4E326493-52F5-4E46-984A-B122FF1AD638}" dt="2024-02-01T14:36:15.674" v="125"/>
          <ac:spMkLst>
            <pc:docMk/>
            <pc:sldMk cId="2251409670" sldId="300"/>
            <ac:spMk id="3" creationId="{8BCEC707-9CCD-482B-F8CB-0BA9EFE2ED59}"/>
          </ac:spMkLst>
        </pc:spChg>
        <pc:spChg chg="del">
          <ac:chgData name="Yu Wang" userId="a7b83189-3d99-40e9-9b95-62eb4aabb0e3" providerId="ADAL" clId="{4E326493-52F5-4E46-984A-B122FF1AD638}" dt="2024-02-02T13:08:00.147" v="1963" actId="478"/>
          <ac:spMkLst>
            <pc:docMk/>
            <pc:sldMk cId="2251409670" sldId="300"/>
            <ac:spMk id="4" creationId="{4B35813A-0284-2060-F4EE-BCCD6C6F7DD9}"/>
          </ac:spMkLst>
        </pc:spChg>
      </pc:sldChg>
      <pc:sldChg chg="addSp delSp modSp add mod">
        <pc:chgData name="Yu Wang" userId="a7b83189-3d99-40e9-9b95-62eb4aabb0e3" providerId="ADAL" clId="{4E326493-52F5-4E46-984A-B122FF1AD638}" dt="2024-02-02T13:09:04.833" v="1973" actId="478"/>
        <pc:sldMkLst>
          <pc:docMk/>
          <pc:sldMk cId="406189717" sldId="301"/>
        </pc:sldMkLst>
        <pc:spChg chg="mod">
          <ac:chgData name="Yu Wang" userId="a7b83189-3d99-40e9-9b95-62eb4aabb0e3" providerId="ADAL" clId="{4E326493-52F5-4E46-984A-B122FF1AD638}" dt="2024-02-02T13:08:33.585" v="1968" actId="403"/>
          <ac:spMkLst>
            <pc:docMk/>
            <pc:sldMk cId="406189717" sldId="301"/>
            <ac:spMk id="3" creationId="{2B52A1C5-6CF5-CA71-981A-B883101EB07E}"/>
          </ac:spMkLst>
        </pc:spChg>
        <pc:spChg chg="del">
          <ac:chgData name="Yu Wang" userId="a7b83189-3d99-40e9-9b95-62eb4aabb0e3" providerId="ADAL" clId="{4E326493-52F5-4E46-984A-B122FF1AD638}" dt="2024-02-02T13:09:04.833" v="1973" actId="478"/>
          <ac:spMkLst>
            <pc:docMk/>
            <pc:sldMk cId="406189717" sldId="301"/>
            <ac:spMk id="4" creationId="{4B35813A-0284-2060-F4EE-BCCD6C6F7DD9}"/>
          </ac:spMkLst>
        </pc:spChg>
        <pc:spChg chg="add del mod">
          <ac:chgData name="Yu Wang" userId="a7b83189-3d99-40e9-9b95-62eb4aabb0e3" providerId="ADAL" clId="{4E326493-52F5-4E46-984A-B122FF1AD638}" dt="2024-02-02T12:22:06.376" v="904"/>
          <ac:spMkLst>
            <pc:docMk/>
            <pc:sldMk cId="406189717" sldId="301"/>
            <ac:spMk id="9" creationId="{973BF1B4-A1D1-68DE-1879-2112293CF285}"/>
          </ac:spMkLst>
        </pc:spChg>
        <pc:spChg chg="add mod">
          <ac:chgData name="Yu Wang" userId="a7b83189-3d99-40e9-9b95-62eb4aabb0e3" providerId="ADAL" clId="{4E326493-52F5-4E46-984A-B122FF1AD638}" dt="2024-02-02T13:08:31.035" v="1967" actId="403"/>
          <ac:spMkLst>
            <pc:docMk/>
            <pc:sldMk cId="406189717" sldId="301"/>
            <ac:spMk id="10" creationId="{97112626-03F4-32F9-6581-F031AD5ED34A}"/>
          </ac:spMkLst>
        </pc:spChg>
        <pc:spChg chg="add mod">
          <ac:chgData name="Yu Wang" userId="a7b83189-3d99-40e9-9b95-62eb4aabb0e3" providerId="ADAL" clId="{4E326493-52F5-4E46-984A-B122FF1AD638}" dt="2024-02-02T13:08:36.263" v="1969" actId="403"/>
          <ac:spMkLst>
            <pc:docMk/>
            <pc:sldMk cId="406189717" sldId="301"/>
            <ac:spMk id="11" creationId="{66FF9FA1-E17D-9C2E-330E-7CA2F34C64C7}"/>
          </ac:spMkLst>
        </pc:spChg>
        <pc:spChg chg="add mod">
          <ac:chgData name="Yu Wang" userId="a7b83189-3d99-40e9-9b95-62eb4aabb0e3" providerId="ADAL" clId="{4E326493-52F5-4E46-984A-B122FF1AD638}" dt="2024-02-02T13:09:02.272" v="1972" actId="14100"/>
          <ac:spMkLst>
            <pc:docMk/>
            <pc:sldMk cId="406189717" sldId="301"/>
            <ac:spMk id="12" creationId="{18CA76D1-00C2-7161-C325-3133B2777707}"/>
          </ac:spMkLst>
        </pc:spChg>
      </pc:sldChg>
      <pc:sldChg chg="addSp add del mod">
        <pc:chgData name="Yu Wang" userId="a7b83189-3d99-40e9-9b95-62eb4aabb0e3" providerId="ADAL" clId="{4E326493-52F5-4E46-984A-B122FF1AD638}" dt="2024-02-01T15:43:02.240" v="635" actId="2696"/>
        <pc:sldMkLst>
          <pc:docMk/>
          <pc:sldMk cId="914128690" sldId="301"/>
        </pc:sldMkLst>
        <pc:spChg chg="add">
          <ac:chgData name="Yu Wang" userId="a7b83189-3d99-40e9-9b95-62eb4aabb0e3" providerId="ADAL" clId="{4E326493-52F5-4E46-984A-B122FF1AD638}" dt="2024-02-01T15:42:52.765" v="634" actId="22"/>
          <ac:spMkLst>
            <pc:docMk/>
            <pc:sldMk cId="914128690" sldId="301"/>
            <ac:spMk id="3" creationId="{2B52A1C5-6CF5-CA71-981A-B883101EB07E}"/>
          </ac:spMkLst>
        </pc:spChg>
      </pc:sldChg>
      <pc:sldChg chg="addSp delSp modSp add mod">
        <pc:chgData name="Yu Wang" userId="a7b83189-3d99-40e9-9b95-62eb4aabb0e3" providerId="ADAL" clId="{4E326493-52F5-4E46-984A-B122FF1AD638}" dt="2024-02-02T18:08:24.036" v="5688" actId="20577"/>
        <pc:sldMkLst>
          <pc:docMk/>
          <pc:sldMk cId="499390182" sldId="302"/>
        </pc:sldMkLst>
        <pc:spChg chg="add del mod">
          <ac:chgData name="Yu Wang" userId="a7b83189-3d99-40e9-9b95-62eb4aabb0e3" providerId="ADAL" clId="{4E326493-52F5-4E46-984A-B122FF1AD638}" dt="2024-02-02T14:43:41.133" v="2768" actId="478"/>
          <ac:spMkLst>
            <pc:docMk/>
            <pc:sldMk cId="499390182" sldId="302"/>
            <ac:spMk id="14" creationId="{3C718FF3-D9CD-F865-283E-2EFBAC4C6DA9}"/>
          </ac:spMkLst>
        </pc:spChg>
        <pc:spChg chg="add mod topLvl">
          <ac:chgData name="Yu Wang" userId="a7b83189-3d99-40e9-9b95-62eb4aabb0e3" providerId="ADAL" clId="{4E326493-52F5-4E46-984A-B122FF1AD638}" dt="2024-02-02T14:51:08.267" v="2840" actId="164"/>
          <ac:spMkLst>
            <pc:docMk/>
            <pc:sldMk cId="499390182" sldId="302"/>
            <ac:spMk id="16" creationId="{5D333CD8-735E-C485-89FB-728B85A22F11}"/>
          </ac:spMkLst>
        </pc:spChg>
        <pc:spChg chg="add mod topLvl">
          <ac:chgData name="Yu Wang" userId="a7b83189-3d99-40e9-9b95-62eb4aabb0e3" providerId="ADAL" clId="{4E326493-52F5-4E46-984A-B122FF1AD638}" dt="2024-02-02T14:51:08.267" v="2840" actId="164"/>
          <ac:spMkLst>
            <pc:docMk/>
            <pc:sldMk cId="499390182" sldId="302"/>
            <ac:spMk id="18" creationId="{C0645423-E10B-9BD7-AF56-7FAC8945A568}"/>
          </ac:spMkLst>
        </pc:spChg>
        <pc:spChg chg="add del mod">
          <ac:chgData name="Yu Wang" userId="a7b83189-3d99-40e9-9b95-62eb4aabb0e3" providerId="ADAL" clId="{4E326493-52F5-4E46-984A-B122FF1AD638}" dt="2024-02-02T14:43:43.816" v="2769" actId="478"/>
          <ac:spMkLst>
            <pc:docMk/>
            <pc:sldMk cId="499390182" sldId="302"/>
            <ac:spMk id="20" creationId="{76BEC839-D5F4-7F0D-2553-38FCE92515B7}"/>
          </ac:spMkLst>
        </pc:spChg>
        <pc:spChg chg="add mod topLvl">
          <ac:chgData name="Yu Wang" userId="a7b83189-3d99-40e9-9b95-62eb4aabb0e3" providerId="ADAL" clId="{4E326493-52F5-4E46-984A-B122FF1AD638}" dt="2024-02-02T14:51:08.267" v="2840" actId="164"/>
          <ac:spMkLst>
            <pc:docMk/>
            <pc:sldMk cId="499390182" sldId="302"/>
            <ac:spMk id="22" creationId="{689395EB-9851-DFE2-E691-EE007A4FFA16}"/>
          </ac:spMkLst>
        </pc:spChg>
        <pc:spChg chg="add mod">
          <ac:chgData name="Yu Wang" userId="a7b83189-3d99-40e9-9b95-62eb4aabb0e3" providerId="ADAL" clId="{4E326493-52F5-4E46-984A-B122FF1AD638}" dt="2024-02-02T18:08:24.036" v="5688" actId="20577"/>
          <ac:spMkLst>
            <pc:docMk/>
            <pc:sldMk cId="499390182" sldId="302"/>
            <ac:spMk id="33" creationId="{B8B5CCFF-A25A-7625-D612-F65A4C41AB79}"/>
          </ac:spMkLst>
        </pc:spChg>
        <pc:grpChg chg="add del mod">
          <ac:chgData name="Yu Wang" userId="a7b83189-3d99-40e9-9b95-62eb4aabb0e3" providerId="ADAL" clId="{4E326493-52F5-4E46-984A-B122FF1AD638}" dt="2024-02-02T14:50:37.457" v="2838" actId="165"/>
          <ac:grpSpMkLst>
            <pc:docMk/>
            <pc:sldMk cId="499390182" sldId="302"/>
            <ac:grpSpMk id="29" creationId="{8D5F38EC-FA51-0ABF-9ACE-53C053D5A1F4}"/>
          </ac:grpSpMkLst>
        </pc:grpChg>
        <pc:grpChg chg="add mod">
          <ac:chgData name="Yu Wang" userId="a7b83189-3d99-40e9-9b95-62eb4aabb0e3" providerId="ADAL" clId="{4E326493-52F5-4E46-984A-B122FF1AD638}" dt="2024-02-02T14:51:08.267" v="2840" actId="164"/>
          <ac:grpSpMkLst>
            <pc:docMk/>
            <pc:sldMk cId="499390182" sldId="302"/>
            <ac:grpSpMk id="30" creationId="{6E40E985-77E6-95AD-D440-AEA9549583D4}"/>
          </ac:grpSpMkLst>
        </pc:grpChg>
        <pc:grpChg chg="add mod">
          <ac:chgData name="Yu Wang" userId="a7b83189-3d99-40e9-9b95-62eb4aabb0e3" providerId="ADAL" clId="{4E326493-52F5-4E46-984A-B122FF1AD638}" dt="2024-02-02T14:54:50.807" v="2936" actId="1036"/>
          <ac:grpSpMkLst>
            <pc:docMk/>
            <pc:sldMk cId="499390182" sldId="302"/>
            <ac:grpSpMk id="31" creationId="{739F017D-0144-11BF-82D0-B49554285848}"/>
          </ac:grpSpMkLst>
        </pc:grpChg>
        <pc:picChg chg="add mod topLvl">
          <ac:chgData name="Yu Wang" userId="a7b83189-3d99-40e9-9b95-62eb4aabb0e3" providerId="ADAL" clId="{4E326493-52F5-4E46-984A-B122FF1AD638}" dt="2024-02-02T14:50:58.100" v="2839" actId="164"/>
          <ac:picMkLst>
            <pc:docMk/>
            <pc:sldMk cId="499390182" sldId="302"/>
            <ac:picMk id="3" creationId="{2554B07E-9FB4-1225-C83C-667C776B3C91}"/>
          </ac:picMkLst>
        </pc:picChg>
        <pc:picChg chg="mod topLvl">
          <ac:chgData name="Yu Wang" userId="a7b83189-3d99-40e9-9b95-62eb4aabb0e3" providerId="ADAL" clId="{4E326493-52F5-4E46-984A-B122FF1AD638}" dt="2024-02-02T14:50:37.457" v="2838" actId="165"/>
          <ac:picMkLst>
            <pc:docMk/>
            <pc:sldMk cId="499390182" sldId="302"/>
            <ac:picMk id="5" creationId="{12DD716D-EAEA-D3FA-5A3C-7418359A574A}"/>
          </ac:picMkLst>
        </pc:picChg>
        <pc:picChg chg="add mod topLvl">
          <ac:chgData name="Yu Wang" userId="a7b83189-3d99-40e9-9b95-62eb4aabb0e3" providerId="ADAL" clId="{4E326493-52F5-4E46-984A-B122FF1AD638}" dt="2024-02-02T14:50:58.100" v="2839" actId="164"/>
          <ac:picMkLst>
            <pc:docMk/>
            <pc:sldMk cId="499390182" sldId="302"/>
            <ac:picMk id="10" creationId="{757994B3-E36D-62B2-843C-9ACE45AEA2C8}"/>
          </ac:picMkLst>
        </pc:picChg>
        <pc:picChg chg="add mod topLvl">
          <ac:chgData name="Yu Wang" userId="a7b83189-3d99-40e9-9b95-62eb4aabb0e3" providerId="ADAL" clId="{4E326493-52F5-4E46-984A-B122FF1AD638}" dt="2024-02-02T14:50:58.100" v="2839" actId="164"/>
          <ac:picMkLst>
            <pc:docMk/>
            <pc:sldMk cId="499390182" sldId="302"/>
            <ac:picMk id="12" creationId="{0D120721-7592-CD93-479B-5951CF7EA8DE}"/>
          </ac:picMkLst>
        </pc:picChg>
        <pc:picChg chg="add mod topLvl">
          <ac:chgData name="Yu Wang" userId="a7b83189-3d99-40e9-9b95-62eb4aabb0e3" providerId="ADAL" clId="{4E326493-52F5-4E46-984A-B122FF1AD638}" dt="2024-02-02T14:50:58.100" v="2839" actId="164"/>
          <ac:picMkLst>
            <pc:docMk/>
            <pc:sldMk cId="499390182" sldId="302"/>
            <ac:picMk id="24" creationId="{41868C92-9F10-3D64-C775-ABFC7F5BE96C}"/>
          </ac:picMkLst>
        </pc:picChg>
        <pc:picChg chg="add mod topLvl">
          <ac:chgData name="Yu Wang" userId="a7b83189-3d99-40e9-9b95-62eb4aabb0e3" providerId="ADAL" clId="{4E326493-52F5-4E46-984A-B122FF1AD638}" dt="2024-02-02T14:50:58.100" v="2839" actId="164"/>
          <ac:picMkLst>
            <pc:docMk/>
            <pc:sldMk cId="499390182" sldId="302"/>
            <ac:picMk id="26" creationId="{DF5F1692-5D3C-A6F9-A349-7C1778C13111}"/>
          </ac:picMkLst>
        </pc:picChg>
        <pc:picChg chg="add mod topLvl">
          <ac:chgData name="Yu Wang" userId="a7b83189-3d99-40e9-9b95-62eb4aabb0e3" providerId="ADAL" clId="{4E326493-52F5-4E46-984A-B122FF1AD638}" dt="2024-02-02T14:50:58.100" v="2839" actId="164"/>
          <ac:picMkLst>
            <pc:docMk/>
            <pc:sldMk cId="499390182" sldId="302"/>
            <ac:picMk id="28" creationId="{F88FDE4A-107C-D183-15FF-1B6DCB877BB5}"/>
          </ac:picMkLst>
        </pc:picChg>
      </pc:sldChg>
      <pc:sldChg chg="add del">
        <pc:chgData name="Yu Wang" userId="a7b83189-3d99-40e9-9b95-62eb4aabb0e3" providerId="ADAL" clId="{4E326493-52F5-4E46-984A-B122FF1AD638}" dt="2024-02-02T14:35:23.568" v="2730" actId="2696"/>
        <pc:sldMkLst>
          <pc:docMk/>
          <pc:sldMk cId="4011580638" sldId="302"/>
        </pc:sldMkLst>
      </pc:sldChg>
      <pc:sldChg chg="add del">
        <pc:chgData name="Yu Wang" userId="a7b83189-3d99-40e9-9b95-62eb4aabb0e3" providerId="ADAL" clId="{4E326493-52F5-4E46-984A-B122FF1AD638}" dt="2024-02-02T16:41:23.659" v="5106" actId="47"/>
        <pc:sldMkLst>
          <pc:docMk/>
          <pc:sldMk cId="2222463727" sldId="303"/>
        </pc:sldMkLst>
      </pc:sldChg>
      <pc:sldChg chg="delSp modSp add del mod">
        <pc:chgData name="Yu Wang" userId="a7b83189-3d99-40e9-9b95-62eb4aabb0e3" providerId="ADAL" clId="{4E326493-52F5-4E46-984A-B122FF1AD638}" dt="2024-02-02T13:10:58.897" v="1989" actId="47"/>
        <pc:sldMkLst>
          <pc:docMk/>
          <pc:sldMk cId="216298287" sldId="304"/>
        </pc:sldMkLst>
        <pc:spChg chg="mod">
          <ac:chgData name="Yu Wang" userId="a7b83189-3d99-40e9-9b95-62eb4aabb0e3" providerId="ADAL" clId="{4E326493-52F5-4E46-984A-B122FF1AD638}" dt="2024-02-02T13:10:27.813" v="1985" actId="1076"/>
          <ac:spMkLst>
            <pc:docMk/>
            <pc:sldMk cId="216298287" sldId="304"/>
            <ac:spMk id="2" creationId="{ED97FE2E-1C08-0B9D-6B01-6D533F7C24BA}"/>
          </ac:spMkLst>
        </pc:spChg>
        <pc:spChg chg="mod">
          <ac:chgData name="Yu Wang" userId="a7b83189-3d99-40e9-9b95-62eb4aabb0e3" providerId="ADAL" clId="{4E326493-52F5-4E46-984A-B122FF1AD638}" dt="2024-02-02T13:10:16.665" v="1984" actId="1076"/>
          <ac:spMkLst>
            <pc:docMk/>
            <pc:sldMk cId="216298287" sldId="304"/>
            <ac:spMk id="3" creationId="{FB0FF935-5854-9F9A-3FCD-990F380106A8}"/>
          </ac:spMkLst>
        </pc:spChg>
        <pc:spChg chg="mod">
          <ac:chgData name="Yu Wang" userId="a7b83189-3d99-40e9-9b95-62eb4aabb0e3" providerId="ADAL" clId="{4E326493-52F5-4E46-984A-B122FF1AD638}" dt="2024-02-02T13:10:27.813" v="1985" actId="1076"/>
          <ac:spMkLst>
            <pc:docMk/>
            <pc:sldMk cId="216298287" sldId="304"/>
            <ac:spMk id="11" creationId="{55682A0B-1752-B5D2-42E7-EA009355EFFD}"/>
          </ac:spMkLst>
        </pc:spChg>
        <pc:spChg chg="mod">
          <ac:chgData name="Yu Wang" userId="a7b83189-3d99-40e9-9b95-62eb4aabb0e3" providerId="ADAL" clId="{4E326493-52F5-4E46-984A-B122FF1AD638}" dt="2024-02-02T13:10:36.462" v="1986" actId="1076"/>
          <ac:spMkLst>
            <pc:docMk/>
            <pc:sldMk cId="216298287" sldId="304"/>
            <ac:spMk id="12" creationId="{CFD6D300-42E2-71BE-3165-7BAD108211F7}"/>
          </ac:spMkLst>
        </pc:spChg>
        <pc:spChg chg="del">
          <ac:chgData name="Yu Wang" userId="a7b83189-3d99-40e9-9b95-62eb4aabb0e3" providerId="ADAL" clId="{4E326493-52F5-4E46-984A-B122FF1AD638}" dt="2024-02-01T15:17:33.050" v="397" actId="478"/>
          <ac:spMkLst>
            <pc:docMk/>
            <pc:sldMk cId="216298287" sldId="304"/>
            <ac:spMk id="14" creationId="{0F3417A5-BA59-99A0-42CC-62E5FED7FD8B}"/>
          </ac:spMkLst>
        </pc:spChg>
        <pc:picChg chg="mod">
          <ac:chgData name="Yu Wang" userId="a7b83189-3d99-40e9-9b95-62eb4aabb0e3" providerId="ADAL" clId="{4E326493-52F5-4E46-984A-B122FF1AD638}" dt="2024-02-02T13:10:27.813" v="1985" actId="1076"/>
          <ac:picMkLst>
            <pc:docMk/>
            <pc:sldMk cId="216298287" sldId="304"/>
            <ac:picMk id="9" creationId="{CCE727F6-1D3D-B8F8-A3EF-06D5CD3BDBF2}"/>
          </ac:picMkLst>
        </pc:picChg>
        <pc:picChg chg="mod">
          <ac:chgData name="Yu Wang" userId="a7b83189-3d99-40e9-9b95-62eb4aabb0e3" providerId="ADAL" clId="{4E326493-52F5-4E46-984A-B122FF1AD638}" dt="2024-02-02T13:10:27.813" v="1985" actId="1076"/>
          <ac:picMkLst>
            <pc:docMk/>
            <pc:sldMk cId="216298287" sldId="304"/>
            <ac:picMk id="10" creationId="{46AB96D5-7EBB-1981-409B-95527A39C84E}"/>
          </ac:picMkLst>
        </pc:picChg>
        <pc:picChg chg="mod">
          <ac:chgData name="Yu Wang" userId="a7b83189-3d99-40e9-9b95-62eb4aabb0e3" providerId="ADAL" clId="{4E326493-52F5-4E46-984A-B122FF1AD638}" dt="2024-02-02T13:10:45.663" v="1988" actId="1076"/>
          <ac:picMkLst>
            <pc:docMk/>
            <pc:sldMk cId="216298287" sldId="304"/>
            <ac:picMk id="13" creationId="{83C38DED-5102-38DC-7978-5FEB50A60CC1}"/>
          </ac:picMkLst>
        </pc:picChg>
        <pc:picChg chg="del">
          <ac:chgData name="Yu Wang" userId="a7b83189-3d99-40e9-9b95-62eb4aabb0e3" providerId="ADAL" clId="{4E326493-52F5-4E46-984A-B122FF1AD638}" dt="2024-02-01T14:58:32.773" v="290" actId="478"/>
          <ac:picMkLst>
            <pc:docMk/>
            <pc:sldMk cId="216298287" sldId="304"/>
            <ac:picMk id="16" creationId="{B1FA6DAA-773A-F08F-02AE-07930843DA7E}"/>
          </ac:picMkLst>
        </pc:picChg>
      </pc:sldChg>
      <pc:sldChg chg="addSp delSp modSp add mod">
        <pc:chgData name="Yu Wang" userId="a7b83189-3d99-40e9-9b95-62eb4aabb0e3" providerId="ADAL" clId="{4E326493-52F5-4E46-984A-B122FF1AD638}" dt="2024-02-02T13:12:18.465" v="2002" actId="1076"/>
        <pc:sldMkLst>
          <pc:docMk/>
          <pc:sldMk cId="2988251877" sldId="305"/>
        </pc:sldMkLst>
        <pc:spChg chg="del">
          <ac:chgData name="Yu Wang" userId="a7b83189-3d99-40e9-9b95-62eb4aabb0e3" providerId="ADAL" clId="{4E326493-52F5-4E46-984A-B122FF1AD638}" dt="2024-02-01T15:03:55.250" v="316" actId="478"/>
          <ac:spMkLst>
            <pc:docMk/>
            <pc:sldMk cId="2988251877" sldId="305"/>
            <ac:spMk id="2" creationId="{ED97FE2E-1C08-0B9D-6B01-6D533F7C24BA}"/>
          </ac:spMkLst>
        </pc:spChg>
        <pc:spChg chg="add mod">
          <ac:chgData name="Yu Wang" userId="a7b83189-3d99-40e9-9b95-62eb4aabb0e3" providerId="ADAL" clId="{4E326493-52F5-4E46-984A-B122FF1AD638}" dt="2024-02-02T13:12:03.148" v="2000" actId="1076"/>
          <ac:spMkLst>
            <pc:docMk/>
            <pc:sldMk cId="2988251877" sldId="305"/>
            <ac:spMk id="3" creationId="{4BE2528D-620C-F5BE-2F07-2BF3E1C05454}"/>
          </ac:spMkLst>
        </pc:spChg>
        <pc:spChg chg="del">
          <ac:chgData name="Yu Wang" userId="a7b83189-3d99-40e9-9b95-62eb4aabb0e3" providerId="ADAL" clId="{4E326493-52F5-4E46-984A-B122FF1AD638}" dt="2024-02-01T15:03:46.282" v="309" actId="478"/>
          <ac:spMkLst>
            <pc:docMk/>
            <pc:sldMk cId="2988251877" sldId="305"/>
            <ac:spMk id="3" creationId="{FB0FF935-5854-9F9A-3FCD-990F380106A8}"/>
          </ac:spMkLst>
        </pc:spChg>
        <pc:spChg chg="del">
          <ac:chgData name="Yu Wang" userId="a7b83189-3d99-40e9-9b95-62eb4aabb0e3" providerId="ADAL" clId="{4E326493-52F5-4E46-984A-B122FF1AD638}" dt="2024-02-02T12:14:56.378" v="870" actId="478"/>
          <ac:spMkLst>
            <pc:docMk/>
            <pc:sldMk cId="2988251877" sldId="305"/>
            <ac:spMk id="4" creationId="{4B35813A-0284-2060-F4EE-BCCD6C6F7DD9}"/>
          </ac:spMkLst>
        </pc:spChg>
        <pc:spChg chg="del">
          <ac:chgData name="Yu Wang" userId="a7b83189-3d99-40e9-9b95-62eb4aabb0e3" providerId="ADAL" clId="{4E326493-52F5-4E46-984A-B122FF1AD638}" dt="2024-02-01T15:03:51.382" v="312" actId="478"/>
          <ac:spMkLst>
            <pc:docMk/>
            <pc:sldMk cId="2988251877" sldId="305"/>
            <ac:spMk id="11" creationId="{55682A0B-1752-B5D2-42E7-EA009355EFFD}"/>
          </ac:spMkLst>
        </pc:spChg>
        <pc:spChg chg="del">
          <ac:chgData name="Yu Wang" userId="a7b83189-3d99-40e9-9b95-62eb4aabb0e3" providerId="ADAL" clId="{4E326493-52F5-4E46-984A-B122FF1AD638}" dt="2024-02-01T15:03:49.698" v="311" actId="478"/>
          <ac:spMkLst>
            <pc:docMk/>
            <pc:sldMk cId="2988251877" sldId="305"/>
            <ac:spMk id="12" creationId="{CFD6D300-42E2-71BE-3165-7BAD108211F7}"/>
          </ac:spMkLst>
        </pc:spChg>
        <pc:spChg chg="del">
          <ac:chgData name="Yu Wang" userId="a7b83189-3d99-40e9-9b95-62eb4aabb0e3" providerId="ADAL" clId="{4E326493-52F5-4E46-984A-B122FF1AD638}" dt="2024-02-01T15:03:47.715" v="310" actId="478"/>
          <ac:spMkLst>
            <pc:docMk/>
            <pc:sldMk cId="2988251877" sldId="305"/>
            <ac:spMk id="14" creationId="{0F3417A5-BA59-99A0-42CC-62E5FED7FD8B}"/>
          </ac:spMkLst>
        </pc:spChg>
        <pc:spChg chg="add mod">
          <ac:chgData name="Yu Wang" userId="a7b83189-3d99-40e9-9b95-62eb4aabb0e3" providerId="ADAL" clId="{4E326493-52F5-4E46-984A-B122FF1AD638}" dt="2024-02-02T13:12:14.886" v="2001" actId="1076"/>
          <ac:spMkLst>
            <pc:docMk/>
            <pc:sldMk cId="2988251877" sldId="305"/>
            <ac:spMk id="16" creationId="{7C64247D-BE85-78E7-9CB3-3DA94410E741}"/>
          </ac:spMkLst>
        </pc:spChg>
        <pc:spChg chg="add mod">
          <ac:chgData name="Yu Wang" userId="a7b83189-3d99-40e9-9b95-62eb4aabb0e3" providerId="ADAL" clId="{4E326493-52F5-4E46-984A-B122FF1AD638}" dt="2024-02-02T13:12:18.465" v="2002" actId="1076"/>
          <ac:spMkLst>
            <pc:docMk/>
            <pc:sldMk cId="2988251877" sldId="305"/>
            <ac:spMk id="18" creationId="{E6E0FE53-BBEF-073A-1E07-A80EDECD7A8D}"/>
          </ac:spMkLst>
        </pc:spChg>
        <pc:picChg chg="add mod">
          <ac:chgData name="Yu Wang" userId="a7b83189-3d99-40e9-9b95-62eb4aabb0e3" providerId="ADAL" clId="{4E326493-52F5-4E46-984A-B122FF1AD638}" dt="2024-02-02T12:16:06.557" v="885" actId="14100"/>
          <ac:picMkLst>
            <pc:docMk/>
            <pc:sldMk cId="2988251877" sldId="305"/>
            <ac:picMk id="9" creationId="{2FD0034F-71F8-DB43-247C-9C578590CA62}"/>
          </ac:picMkLst>
        </pc:picChg>
        <pc:picChg chg="del">
          <ac:chgData name="Yu Wang" userId="a7b83189-3d99-40e9-9b95-62eb4aabb0e3" providerId="ADAL" clId="{4E326493-52F5-4E46-984A-B122FF1AD638}" dt="2024-02-01T15:03:53.982" v="315" actId="478"/>
          <ac:picMkLst>
            <pc:docMk/>
            <pc:sldMk cId="2988251877" sldId="305"/>
            <ac:picMk id="9" creationId="{CCE727F6-1D3D-B8F8-A3EF-06D5CD3BDBF2}"/>
          </ac:picMkLst>
        </pc:picChg>
        <pc:picChg chg="del">
          <ac:chgData name="Yu Wang" userId="a7b83189-3d99-40e9-9b95-62eb4aabb0e3" providerId="ADAL" clId="{4E326493-52F5-4E46-984A-B122FF1AD638}" dt="2024-02-01T15:03:52.169" v="313" actId="478"/>
          <ac:picMkLst>
            <pc:docMk/>
            <pc:sldMk cId="2988251877" sldId="305"/>
            <ac:picMk id="10" creationId="{46AB96D5-7EBB-1981-409B-95527A39C84E}"/>
          </ac:picMkLst>
        </pc:picChg>
        <pc:picChg chg="del">
          <ac:chgData name="Yu Wang" userId="a7b83189-3d99-40e9-9b95-62eb4aabb0e3" providerId="ADAL" clId="{4E326493-52F5-4E46-984A-B122FF1AD638}" dt="2024-02-01T15:03:52.883" v="314" actId="478"/>
          <ac:picMkLst>
            <pc:docMk/>
            <pc:sldMk cId="2988251877" sldId="305"/>
            <ac:picMk id="13" creationId="{83C38DED-5102-38DC-7978-5FEB50A60CC1}"/>
          </ac:picMkLst>
        </pc:picChg>
        <pc:picChg chg="add mod">
          <ac:chgData name="Yu Wang" userId="a7b83189-3d99-40e9-9b95-62eb4aabb0e3" providerId="ADAL" clId="{4E326493-52F5-4E46-984A-B122FF1AD638}" dt="2024-02-02T13:11:41.429" v="1996" actId="1076"/>
          <ac:picMkLst>
            <pc:docMk/>
            <pc:sldMk cId="2988251877" sldId="305"/>
            <ac:picMk id="19" creationId="{CE7A73FE-2D6F-03C0-5803-C093A1848407}"/>
          </ac:picMkLst>
        </pc:picChg>
      </pc:sldChg>
      <pc:sldChg chg="addSp modSp add mod">
        <pc:chgData name="Yu Wang" userId="a7b83189-3d99-40e9-9b95-62eb4aabb0e3" providerId="ADAL" clId="{4E326493-52F5-4E46-984A-B122FF1AD638}" dt="2024-02-02T16:40:50.808" v="5100" actId="1076"/>
        <pc:sldMkLst>
          <pc:docMk/>
          <pc:sldMk cId="489322740" sldId="306"/>
        </pc:sldMkLst>
        <pc:spChg chg="add mod">
          <ac:chgData name="Yu Wang" userId="a7b83189-3d99-40e9-9b95-62eb4aabb0e3" providerId="ADAL" clId="{4E326493-52F5-4E46-984A-B122FF1AD638}" dt="2024-02-02T15:19:10.111" v="3250" actId="1076"/>
          <ac:spMkLst>
            <pc:docMk/>
            <pc:sldMk cId="489322740" sldId="306"/>
            <ac:spMk id="3" creationId="{33B9A746-E253-5540-6EF6-6FAD2BF01380}"/>
          </ac:spMkLst>
        </pc:spChg>
        <pc:spChg chg="add mod">
          <ac:chgData name="Yu Wang" userId="a7b83189-3d99-40e9-9b95-62eb4aabb0e3" providerId="ADAL" clId="{4E326493-52F5-4E46-984A-B122FF1AD638}" dt="2024-02-02T16:40:50.808" v="5100" actId="1076"/>
          <ac:spMkLst>
            <pc:docMk/>
            <pc:sldMk cId="489322740" sldId="306"/>
            <ac:spMk id="10" creationId="{F3F58235-B086-858E-FE5E-36718979E890}"/>
          </ac:spMkLst>
        </pc:spChg>
      </pc:sldChg>
      <pc:sldChg chg="addSp delSp modSp add mod">
        <pc:chgData name="Yu Wang" userId="a7b83189-3d99-40e9-9b95-62eb4aabb0e3" providerId="ADAL" clId="{4E326493-52F5-4E46-984A-B122FF1AD638}" dt="2024-02-02T17:09:37.571" v="5684" actId="114"/>
        <pc:sldMkLst>
          <pc:docMk/>
          <pc:sldMk cId="2649792503" sldId="307"/>
        </pc:sldMkLst>
        <pc:spChg chg="add mod">
          <ac:chgData name="Yu Wang" userId="a7b83189-3d99-40e9-9b95-62eb4aabb0e3" providerId="ADAL" clId="{4E326493-52F5-4E46-984A-B122FF1AD638}" dt="2024-02-02T15:40:26.747" v="3598" actId="1076"/>
          <ac:spMkLst>
            <pc:docMk/>
            <pc:sldMk cId="2649792503" sldId="307"/>
            <ac:spMk id="3" creationId="{3BA814AD-A06F-8843-89AB-D250710C23BA}"/>
          </ac:spMkLst>
        </pc:spChg>
        <pc:spChg chg="add del">
          <ac:chgData name="Yu Wang" userId="a7b83189-3d99-40e9-9b95-62eb4aabb0e3" providerId="ADAL" clId="{4E326493-52F5-4E46-984A-B122FF1AD638}" dt="2024-02-02T15:23:44.046" v="3344" actId="478"/>
          <ac:spMkLst>
            <pc:docMk/>
            <pc:sldMk cId="2649792503" sldId="307"/>
            <ac:spMk id="10" creationId="{55F75AB2-44EC-AE7F-3156-6363F5FE074A}"/>
          </ac:spMkLst>
        </pc:spChg>
        <pc:spChg chg="add mod">
          <ac:chgData name="Yu Wang" userId="a7b83189-3d99-40e9-9b95-62eb4aabb0e3" providerId="ADAL" clId="{4E326493-52F5-4E46-984A-B122FF1AD638}" dt="2024-02-02T17:09:37.571" v="5684" actId="114"/>
          <ac:spMkLst>
            <pc:docMk/>
            <pc:sldMk cId="2649792503" sldId="307"/>
            <ac:spMk id="14" creationId="{F596B02B-981A-60AB-F5DC-1325E1253AA0}"/>
          </ac:spMkLst>
        </pc:spChg>
        <pc:picChg chg="add del mod">
          <ac:chgData name="Yu Wang" userId="a7b83189-3d99-40e9-9b95-62eb4aabb0e3" providerId="ADAL" clId="{4E326493-52F5-4E46-984A-B122FF1AD638}" dt="2024-02-02T15:25:50.208" v="3348" actId="478"/>
          <ac:picMkLst>
            <pc:docMk/>
            <pc:sldMk cId="2649792503" sldId="307"/>
            <ac:picMk id="12" creationId="{69BDBACF-A225-7741-213C-4118DB6A0E1B}"/>
          </ac:picMkLst>
        </pc:picChg>
      </pc:sldChg>
      <pc:sldChg chg="addSp delSp modSp add del mod ord">
        <pc:chgData name="Yu Wang" userId="a7b83189-3d99-40e9-9b95-62eb4aabb0e3" providerId="ADAL" clId="{4E326493-52F5-4E46-984A-B122FF1AD638}" dt="2024-02-02T16:52:11.644" v="5258" actId="47"/>
        <pc:sldMkLst>
          <pc:docMk/>
          <pc:sldMk cId="3164748513" sldId="308"/>
        </pc:sldMkLst>
        <pc:spChg chg="del mod">
          <ac:chgData name="Yu Wang" userId="a7b83189-3d99-40e9-9b95-62eb4aabb0e3" providerId="ADAL" clId="{4E326493-52F5-4E46-984A-B122FF1AD638}" dt="2024-02-02T16:50:26.421" v="5215" actId="478"/>
          <ac:spMkLst>
            <pc:docMk/>
            <pc:sldMk cId="3164748513" sldId="308"/>
            <ac:spMk id="3" creationId="{00000000-0000-0000-0000-000000000000}"/>
          </ac:spMkLst>
        </pc:spChg>
        <pc:spChg chg="add del mod">
          <ac:chgData name="Yu Wang" userId="a7b83189-3d99-40e9-9b95-62eb4aabb0e3" providerId="ADAL" clId="{4E326493-52F5-4E46-984A-B122FF1AD638}" dt="2024-02-02T16:50:30.331" v="5216" actId="478"/>
          <ac:spMkLst>
            <pc:docMk/>
            <pc:sldMk cId="3164748513" sldId="308"/>
            <ac:spMk id="7" creationId="{84DACC0E-3FE7-C357-E8A5-A8DFF2403685}"/>
          </ac:spMkLst>
        </pc:spChg>
      </pc:sldChg>
      <pc:sldChg chg="addSp modSp add mod">
        <pc:chgData name="Yu Wang" userId="a7b83189-3d99-40e9-9b95-62eb4aabb0e3" providerId="ADAL" clId="{4E326493-52F5-4E46-984A-B122FF1AD638}" dt="2024-02-02T17:03:29.306" v="5667" actId="1035"/>
        <pc:sldMkLst>
          <pc:docMk/>
          <pc:sldMk cId="1169303705" sldId="309"/>
        </pc:sldMkLst>
        <pc:spChg chg="mod">
          <ac:chgData name="Yu Wang" userId="a7b83189-3d99-40e9-9b95-62eb4aabb0e3" providerId="ADAL" clId="{4E326493-52F5-4E46-984A-B122FF1AD638}" dt="2024-02-02T17:02:59.370" v="5655" actId="1076"/>
          <ac:spMkLst>
            <pc:docMk/>
            <pc:sldMk cId="1169303705" sldId="309"/>
            <ac:spMk id="3" creationId="{00000000-0000-0000-0000-000000000000}"/>
          </ac:spMkLst>
        </pc:spChg>
        <pc:spChg chg="add mod">
          <ac:chgData name="Yu Wang" userId="a7b83189-3d99-40e9-9b95-62eb4aabb0e3" providerId="ADAL" clId="{4E326493-52F5-4E46-984A-B122FF1AD638}" dt="2024-02-02T17:03:02.276" v="5656" actId="1076"/>
          <ac:spMkLst>
            <pc:docMk/>
            <pc:sldMk cId="1169303705" sldId="309"/>
            <ac:spMk id="4" creationId="{DD4081C7-A849-9E79-0496-E4923E2C319C}"/>
          </ac:spMkLst>
        </pc:spChg>
        <pc:spChg chg="mod">
          <ac:chgData name="Yu Wang" userId="a7b83189-3d99-40e9-9b95-62eb4aabb0e3" providerId="ADAL" clId="{4E326493-52F5-4E46-984A-B122FF1AD638}" dt="2024-02-02T17:03:29.306" v="5667" actId="1035"/>
          <ac:spMkLst>
            <pc:docMk/>
            <pc:sldMk cId="1169303705" sldId="309"/>
            <ac:spMk id="9" creationId="{3AA6C6ED-E9AE-3996-3E60-C5191AACBC0A}"/>
          </ac:spMkLst>
        </pc:spChg>
        <pc:picChg chg="add mod">
          <ac:chgData name="Yu Wang" userId="a7b83189-3d99-40e9-9b95-62eb4aabb0e3" providerId="ADAL" clId="{4E326493-52F5-4E46-984A-B122FF1AD638}" dt="2024-02-02T17:03:18.252" v="5662" actId="1076"/>
          <ac:picMkLst>
            <pc:docMk/>
            <pc:sldMk cId="1169303705" sldId="309"/>
            <ac:picMk id="7" creationId="{437500B1-A164-19E0-50D4-6427CE3E541E}"/>
          </ac:picMkLst>
        </pc:picChg>
      </pc:sldChg>
      <pc:sldChg chg="add del">
        <pc:chgData name="Yu Wang" userId="a7b83189-3d99-40e9-9b95-62eb4aabb0e3" providerId="ADAL" clId="{4E326493-52F5-4E46-984A-B122FF1AD638}" dt="2024-02-02T16:51:57.115" v="5255"/>
        <pc:sldMkLst>
          <pc:docMk/>
          <pc:sldMk cId="1666942341" sldId="310"/>
        </pc:sldMkLst>
      </pc:sldChg>
      <pc:sldChg chg="addSp delSp modSp add mod">
        <pc:chgData name="Yu Wang" userId="a7b83189-3d99-40e9-9b95-62eb4aabb0e3" providerId="ADAL" clId="{4E326493-52F5-4E46-984A-B122FF1AD638}" dt="2024-02-03T15:09:35.042" v="5945" actId="1076"/>
        <pc:sldMkLst>
          <pc:docMk/>
          <pc:sldMk cId="2525255204" sldId="310"/>
        </pc:sldMkLst>
        <pc:spChg chg="del">
          <ac:chgData name="Yu Wang" userId="a7b83189-3d99-40e9-9b95-62eb4aabb0e3" providerId="ADAL" clId="{4E326493-52F5-4E46-984A-B122FF1AD638}" dt="2024-02-03T14:42:57.664" v="5690" actId="478"/>
          <ac:spMkLst>
            <pc:docMk/>
            <pc:sldMk cId="2525255204" sldId="310"/>
            <ac:spMk id="3" creationId="{00000000-0000-0000-0000-000000000000}"/>
          </ac:spMkLst>
        </pc:spChg>
        <pc:spChg chg="add del mod">
          <ac:chgData name="Yu Wang" userId="a7b83189-3d99-40e9-9b95-62eb4aabb0e3" providerId="ADAL" clId="{4E326493-52F5-4E46-984A-B122FF1AD638}" dt="2024-02-03T14:59:48.021" v="5707" actId="478"/>
          <ac:spMkLst>
            <pc:docMk/>
            <pc:sldMk cId="2525255204" sldId="310"/>
            <ac:spMk id="4" creationId="{8F33E0C6-6CAC-5FA1-00EA-F7F52C7678AD}"/>
          </ac:spMkLst>
        </pc:spChg>
        <pc:spChg chg="add del mod">
          <ac:chgData name="Yu Wang" userId="a7b83189-3d99-40e9-9b95-62eb4aabb0e3" providerId="ADAL" clId="{4E326493-52F5-4E46-984A-B122FF1AD638}" dt="2024-02-03T14:43:02.696" v="5691" actId="478"/>
          <ac:spMkLst>
            <pc:docMk/>
            <pc:sldMk cId="2525255204" sldId="310"/>
            <ac:spMk id="7" creationId="{1550CBE0-11A7-27AF-194B-2A7163E062B5}"/>
          </ac:spMkLst>
        </pc:spChg>
        <pc:spChg chg="add del mod">
          <ac:chgData name="Yu Wang" userId="a7b83189-3d99-40e9-9b95-62eb4aabb0e3" providerId="ADAL" clId="{4E326493-52F5-4E46-984A-B122FF1AD638}" dt="2024-02-03T14:59:48.021" v="5707" actId="478"/>
          <ac:spMkLst>
            <pc:docMk/>
            <pc:sldMk cId="2525255204" sldId="310"/>
            <ac:spMk id="7" creationId="{881B8BD8-FA22-2F2C-C3F6-052588036568}"/>
          </ac:spMkLst>
        </pc:spChg>
        <pc:spChg chg="add del mod">
          <ac:chgData name="Yu Wang" userId="a7b83189-3d99-40e9-9b95-62eb4aabb0e3" providerId="ADAL" clId="{4E326493-52F5-4E46-984A-B122FF1AD638}" dt="2024-02-03T14:59:48.021" v="5707" actId="478"/>
          <ac:spMkLst>
            <pc:docMk/>
            <pc:sldMk cId="2525255204" sldId="310"/>
            <ac:spMk id="10" creationId="{6F3B29BC-CB14-666F-C1D3-7101A43EFA39}"/>
          </ac:spMkLst>
        </pc:spChg>
        <pc:spChg chg="add del mod">
          <ac:chgData name="Yu Wang" userId="a7b83189-3d99-40e9-9b95-62eb4aabb0e3" providerId="ADAL" clId="{4E326493-52F5-4E46-984A-B122FF1AD638}" dt="2024-02-03T14:59:48.021" v="5707" actId="478"/>
          <ac:spMkLst>
            <pc:docMk/>
            <pc:sldMk cId="2525255204" sldId="310"/>
            <ac:spMk id="11" creationId="{2E7EE0C1-7798-AD70-D987-A731B23CBCBE}"/>
          </ac:spMkLst>
        </pc:spChg>
        <pc:spChg chg="add del mod">
          <ac:chgData name="Yu Wang" userId="a7b83189-3d99-40e9-9b95-62eb4aabb0e3" providerId="ADAL" clId="{4E326493-52F5-4E46-984A-B122FF1AD638}" dt="2024-02-03T14:59:48.021" v="5707" actId="478"/>
          <ac:spMkLst>
            <pc:docMk/>
            <pc:sldMk cId="2525255204" sldId="310"/>
            <ac:spMk id="12" creationId="{A85A129C-CB3B-653C-541B-C2CEFBEF6E73}"/>
          </ac:spMkLst>
        </pc:spChg>
        <pc:spChg chg="add del mod">
          <ac:chgData name="Yu Wang" userId="a7b83189-3d99-40e9-9b95-62eb4aabb0e3" providerId="ADAL" clId="{4E326493-52F5-4E46-984A-B122FF1AD638}" dt="2024-02-03T14:59:48.021" v="5707" actId="478"/>
          <ac:spMkLst>
            <pc:docMk/>
            <pc:sldMk cId="2525255204" sldId="310"/>
            <ac:spMk id="27" creationId="{6C9682F2-E164-1B57-C048-DECF68E47F84}"/>
          </ac:spMkLst>
        </pc:spChg>
        <pc:spChg chg="add del mod">
          <ac:chgData name="Yu Wang" userId="a7b83189-3d99-40e9-9b95-62eb4aabb0e3" providerId="ADAL" clId="{4E326493-52F5-4E46-984A-B122FF1AD638}" dt="2024-02-03T14:59:48.021" v="5707" actId="478"/>
          <ac:spMkLst>
            <pc:docMk/>
            <pc:sldMk cId="2525255204" sldId="310"/>
            <ac:spMk id="28" creationId="{E84B21AC-4ADA-7222-2AEE-D636691E45A6}"/>
          </ac:spMkLst>
        </pc:spChg>
        <pc:spChg chg="add del mod">
          <ac:chgData name="Yu Wang" userId="a7b83189-3d99-40e9-9b95-62eb4aabb0e3" providerId="ADAL" clId="{4E326493-52F5-4E46-984A-B122FF1AD638}" dt="2024-02-03T14:59:48.021" v="5707" actId="478"/>
          <ac:spMkLst>
            <pc:docMk/>
            <pc:sldMk cId="2525255204" sldId="310"/>
            <ac:spMk id="29" creationId="{425A2872-F881-22A2-80E1-5885CC4BB2B7}"/>
          </ac:spMkLst>
        </pc:spChg>
        <pc:spChg chg="add del mod">
          <ac:chgData name="Yu Wang" userId="a7b83189-3d99-40e9-9b95-62eb4aabb0e3" providerId="ADAL" clId="{4E326493-52F5-4E46-984A-B122FF1AD638}" dt="2024-02-03T14:59:48.021" v="5707" actId="478"/>
          <ac:spMkLst>
            <pc:docMk/>
            <pc:sldMk cId="2525255204" sldId="310"/>
            <ac:spMk id="30" creationId="{D51FCBA0-D435-EEA7-BC96-DEBD96388FD4}"/>
          </ac:spMkLst>
        </pc:spChg>
        <pc:spChg chg="add del mod">
          <ac:chgData name="Yu Wang" userId="a7b83189-3d99-40e9-9b95-62eb4aabb0e3" providerId="ADAL" clId="{4E326493-52F5-4E46-984A-B122FF1AD638}" dt="2024-02-03T14:59:48.021" v="5707" actId="478"/>
          <ac:spMkLst>
            <pc:docMk/>
            <pc:sldMk cId="2525255204" sldId="310"/>
            <ac:spMk id="31" creationId="{E09959BF-1F8E-A852-28E4-53889FF2802C}"/>
          </ac:spMkLst>
        </pc:spChg>
        <pc:spChg chg="add del mod">
          <ac:chgData name="Yu Wang" userId="a7b83189-3d99-40e9-9b95-62eb4aabb0e3" providerId="ADAL" clId="{4E326493-52F5-4E46-984A-B122FF1AD638}" dt="2024-02-03T14:59:58.675" v="5710" actId="478"/>
          <ac:spMkLst>
            <pc:docMk/>
            <pc:sldMk cId="2525255204" sldId="310"/>
            <ac:spMk id="32" creationId="{94A3C07E-59FB-ED93-347E-2550AA36FD7A}"/>
          </ac:spMkLst>
        </pc:spChg>
        <pc:spChg chg="add mod">
          <ac:chgData name="Yu Wang" userId="a7b83189-3d99-40e9-9b95-62eb4aabb0e3" providerId="ADAL" clId="{4E326493-52F5-4E46-984A-B122FF1AD638}" dt="2024-02-03T15:07:30.065" v="5902" actId="1076"/>
          <ac:spMkLst>
            <pc:docMk/>
            <pc:sldMk cId="2525255204" sldId="310"/>
            <ac:spMk id="34" creationId="{0DB97DD5-5EFB-0FC8-0DD3-8C3D170FB382}"/>
          </ac:spMkLst>
        </pc:spChg>
        <pc:spChg chg="add mod">
          <ac:chgData name="Yu Wang" userId="a7b83189-3d99-40e9-9b95-62eb4aabb0e3" providerId="ADAL" clId="{4E326493-52F5-4E46-984A-B122FF1AD638}" dt="2024-02-03T15:06:52.639" v="5895" actId="1076"/>
          <ac:spMkLst>
            <pc:docMk/>
            <pc:sldMk cId="2525255204" sldId="310"/>
            <ac:spMk id="47" creationId="{7851E037-C944-4B49-A711-3668DF6A6894}"/>
          </ac:spMkLst>
        </pc:spChg>
        <pc:spChg chg="add del mod">
          <ac:chgData name="Yu Wang" userId="a7b83189-3d99-40e9-9b95-62eb4aabb0e3" providerId="ADAL" clId="{4E326493-52F5-4E46-984A-B122FF1AD638}" dt="2024-02-03T14:59:53.379" v="5709" actId="478"/>
          <ac:spMkLst>
            <pc:docMk/>
            <pc:sldMk cId="2525255204" sldId="310"/>
            <ac:spMk id="49" creationId="{3B18C85E-8795-1EE5-DCD3-B859592696EA}"/>
          </ac:spMkLst>
        </pc:spChg>
        <pc:spChg chg="add del mod">
          <ac:chgData name="Yu Wang" userId="a7b83189-3d99-40e9-9b95-62eb4aabb0e3" providerId="ADAL" clId="{4E326493-52F5-4E46-984A-B122FF1AD638}" dt="2024-02-03T14:59:48.021" v="5707" actId="478"/>
          <ac:spMkLst>
            <pc:docMk/>
            <pc:sldMk cId="2525255204" sldId="310"/>
            <ac:spMk id="50" creationId="{C5E211FA-848D-4350-C26D-E8E4B77F3FD9}"/>
          </ac:spMkLst>
        </pc:spChg>
        <pc:spChg chg="add del mod">
          <ac:chgData name="Yu Wang" userId="a7b83189-3d99-40e9-9b95-62eb4aabb0e3" providerId="ADAL" clId="{4E326493-52F5-4E46-984A-B122FF1AD638}" dt="2024-02-03T14:59:48.021" v="5707" actId="478"/>
          <ac:spMkLst>
            <pc:docMk/>
            <pc:sldMk cId="2525255204" sldId="310"/>
            <ac:spMk id="51" creationId="{A5EFB9E1-A74D-0466-1813-6E82F2EAE523}"/>
          </ac:spMkLst>
        </pc:spChg>
        <pc:spChg chg="add mod">
          <ac:chgData name="Yu Wang" userId="a7b83189-3d99-40e9-9b95-62eb4aabb0e3" providerId="ADAL" clId="{4E326493-52F5-4E46-984A-B122FF1AD638}" dt="2024-02-03T15:09:35.042" v="5945" actId="1076"/>
          <ac:spMkLst>
            <pc:docMk/>
            <pc:sldMk cId="2525255204" sldId="310"/>
            <ac:spMk id="57" creationId="{723A4878-C0CE-20FB-747E-184BCAA002FF}"/>
          </ac:spMkLst>
        </pc:spChg>
        <pc:picChg chg="add del mod">
          <ac:chgData name="Yu Wang" userId="a7b83189-3d99-40e9-9b95-62eb4aabb0e3" providerId="ADAL" clId="{4E326493-52F5-4E46-984A-B122FF1AD638}" dt="2024-02-03T14:55:14.398" v="5705" actId="478"/>
          <ac:picMkLst>
            <pc:docMk/>
            <pc:sldMk cId="2525255204" sldId="310"/>
            <ac:picMk id="3" creationId="{11336ACB-3B75-7DCA-F83F-BC59D0E0235E}"/>
          </ac:picMkLst>
        </pc:picChg>
        <pc:picChg chg="del">
          <ac:chgData name="Yu Wang" userId="a7b83189-3d99-40e9-9b95-62eb4aabb0e3" providerId="ADAL" clId="{4E326493-52F5-4E46-984A-B122FF1AD638}" dt="2024-02-03T15:00:23.675" v="5717" actId="478"/>
          <ac:picMkLst>
            <pc:docMk/>
            <pc:sldMk cId="2525255204" sldId="310"/>
            <ac:picMk id="6" creationId="{84D22E8A-1E50-7E57-F517-0C65B3C853EE}"/>
          </ac:picMkLst>
        </pc:picChg>
        <pc:picChg chg="add mod">
          <ac:chgData name="Yu Wang" userId="a7b83189-3d99-40e9-9b95-62eb4aabb0e3" providerId="ADAL" clId="{4E326493-52F5-4E46-984A-B122FF1AD638}" dt="2024-02-03T15:06:56.175" v="5896" actId="1076"/>
          <ac:picMkLst>
            <pc:docMk/>
            <pc:sldMk cId="2525255204" sldId="310"/>
            <ac:picMk id="52" creationId="{987CD02F-F4FC-3544-D6EF-5A9FB0AF8E1B}"/>
          </ac:picMkLst>
        </pc:picChg>
        <pc:picChg chg="add mod ord">
          <ac:chgData name="Yu Wang" userId="a7b83189-3d99-40e9-9b95-62eb4aabb0e3" providerId="ADAL" clId="{4E326493-52F5-4E46-984A-B122FF1AD638}" dt="2024-02-03T15:07:24.575" v="5901" actId="167"/>
          <ac:picMkLst>
            <pc:docMk/>
            <pc:sldMk cId="2525255204" sldId="310"/>
            <ac:picMk id="53" creationId="{FA8FFE37-326D-FE06-4F5F-84DA1C652B32}"/>
          </ac:picMkLst>
        </pc:picChg>
        <pc:picChg chg="add mod">
          <ac:chgData name="Yu Wang" userId="a7b83189-3d99-40e9-9b95-62eb4aabb0e3" providerId="ADAL" clId="{4E326493-52F5-4E46-984A-B122FF1AD638}" dt="2024-02-03T15:09:30.526" v="5944" actId="14100"/>
          <ac:picMkLst>
            <pc:docMk/>
            <pc:sldMk cId="2525255204" sldId="310"/>
            <ac:picMk id="55" creationId="{022FDDAC-BEE2-BEAB-5AF1-9FCA6F7D9915}"/>
          </ac:picMkLst>
        </pc:picChg>
        <pc:cxnChg chg="add del mod">
          <ac:chgData name="Yu Wang" userId="a7b83189-3d99-40e9-9b95-62eb4aabb0e3" providerId="ADAL" clId="{4E326493-52F5-4E46-984A-B122FF1AD638}" dt="2024-02-03T14:59:48.021" v="5707" actId="478"/>
          <ac:cxnSpMkLst>
            <pc:docMk/>
            <pc:sldMk cId="2525255204" sldId="310"/>
            <ac:cxnSpMk id="13" creationId="{B8CC2563-A0B0-4B65-F1F8-DB23D969A64D}"/>
          </ac:cxnSpMkLst>
        </pc:cxnChg>
        <pc:cxnChg chg="add del mod">
          <ac:chgData name="Yu Wang" userId="a7b83189-3d99-40e9-9b95-62eb4aabb0e3" providerId="ADAL" clId="{4E326493-52F5-4E46-984A-B122FF1AD638}" dt="2024-02-03T14:59:48.021" v="5707" actId="478"/>
          <ac:cxnSpMkLst>
            <pc:docMk/>
            <pc:sldMk cId="2525255204" sldId="310"/>
            <ac:cxnSpMk id="14" creationId="{CAA7A92E-2031-0FB0-C886-96C90E0D5367}"/>
          </ac:cxnSpMkLst>
        </pc:cxnChg>
        <pc:cxnChg chg="add del mod">
          <ac:chgData name="Yu Wang" userId="a7b83189-3d99-40e9-9b95-62eb4aabb0e3" providerId="ADAL" clId="{4E326493-52F5-4E46-984A-B122FF1AD638}" dt="2024-02-03T14:59:48.021" v="5707" actId="478"/>
          <ac:cxnSpMkLst>
            <pc:docMk/>
            <pc:sldMk cId="2525255204" sldId="310"/>
            <ac:cxnSpMk id="15" creationId="{EB71EA45-11AB-E58C-1CF8-C80B00E38E2E}"/>
          </ac:cxnSpMkLst>
        </pc:cxnChg>
        <pc:cxnChg chg="add del mod">
          <ac:chgData name="Yu Wang" userId="a7b83189-3d99-40e9-9b95-62eb4aabb0e3" providerId="ADAL" clId="{4E326493-52F5-4E46-984A-B122FF1AD638}" dt="2024-02-03T14:59:48.021" v="5707" actId="478"/>
          <ac:cxnSpMkLst>
            <pc:docMk/>
            <pc:sldMk cId="2525255204" sldId="310"/>
            <ac:cxnSpMk id="16" creationId="{BE2A4892-B7CD-E62F-80C8-548D13F7ADFE}"/>
          </ac:cxnSpMkLst>
        </pc:cxnChg>
        <pc:cxnChg chg="add del mod">
          <ac:chgData name="Yu Wang" userId="a7b83189-3d99-40e9-9b95-62eb4aabb0e3" providerId="ADAL" clId="{4E326493-52F5-4E46-984A-B122FF1AD638}" dt="2024-02-03T14:59:48.021" v="5707" actId="478"/>
          <ac:cxnSpMkLst>
            <pc:docMk/>
            <pc:sldMk cId="2525255204" sldId="310"/>
            <ac:cxnSpMk id="17" creationId="{8E3DF61E-0A13-7995-5655-CD6A0491E24F}"/>
          </ac:cxnSpMkLst>
        </pc:cxnChg>
        <pc:cxnChg chg="add del mod">
          <ac:chgData name="Yu Wang" userId="a7b83189-3d99-40e9-9b95-62eb4aabb0e3" providerId="ADAL" clId="{4E326493-52F5-4E46-984A-B122FF1AD638}" dt="2024-02-03T14:59:48.021" v="5707" actId="478"/>
          <ac:cxnSpMkLst>
            <pc:docMk/>
            <pc:sldMk cId="2525255204" sldId="310"/>
            <ac:cxnSpMk id="18" creationId="{83003C11-F512-FF01-3868-746E655475FF}"/>
          </ac:cxnSpMkLst>
        </pc:cxnChg>
        <pc:cxnChg chg="add del mod">
          <ac:chgData name="Yu Wang" userId="a7b83189-3d99-40e9-9b95-62eb4aabb0e3" providerId="ADAL" clId="{4E326493-52F5-4E46-984A-B122FF1AD638}" dt="2024-02-03T14:59:48.021" v="5707" actId="478"/>
          <ac:cxnSpMkLst>
            <pc:docMk/>
            <pc:sldMk cId="2525255204" sldId="310"/>
            <ac:cxnSpMk id="19" creationId="{9A784F62-D35C-9746-2813-A8EAC99A6FD4}"/>
          </ac:cxnSpMkLst>
        </pc:cxnChg>
        <pc:cxnChg chg="add del mod">
          <ac:chgData name="Yu Wang" userId="a7b83189-3d99-40e9-9b95-62eb4aabb0e3" providerId="ADAL" clId="{4E326493-52F5-4E46-984A-B122FF1AD638}" dt="2024-02-03T14:59:48.021" v="5707" actId="478"/>
          <ac:cxnSpMkLst>
            <pc:docMk/>
            <pc:sldMk cId="2525255204" sldId="310"/>
            <ac:cxnSpMk id="20" creationId="{01AA97F0-AB21-0E35-7845-003F23A1B956}"/>
          </ac:cxnSpMkLst>
        </pc:cxnChg>
        <pc:cxnChg chg="add del mod">
          <ac:chgData name="Yu Wang" userId="a7b83189-3d99-40e9-9b95-62eb4aabb0e3" providerId="ADAL" clId="{4E326493-52F5-4E46-984A-B122FF1AD638}" dt="2024-02-03T14:59:48.021" v="5707" actId="478"/>
          <ac:cxnSpMkLst>
            <pc:docMk/>
            <pc:sldMk cId="2525255204" sldId="310"/>
            <ac:cxnSpMk id="21" creationId="{D44EC040-AA66-A62B-EB90-CE5463368D0D}"/>
          </ac:cxnSpMkLst>
        </pc:cxnChg>
        <pc:cxnChg chg="add del mod">
          <ac:chgData name="Yu Wang" userId="a7b83189-3d99-40e9-9b95-62eb4aabb0e3" providerId="ADAL" clId="{4E326493-52F5-4E46-984A-B122FF1AD638}" dt="2024-02-03T14:59:48.021" v="5707" actId="478"/>
          <ac:cxnSpMkLst>
            <pc:docMk/>
            <pc:sldMk cId="2525255204" sldId="310"/>
            <ac:cxnSpMk id="22" creationId="{D376C323-A472-A806-6CD5-78F337187790}"/>
          </ac:cxnSpMkLst>
        </pc:cxnChg>
        <pc:cxnChg chg="add del mod">
          <ac:chgData name="Yu Wang" userId="a7b83189-3d99-40e9-9b95-62eb4aabb0e3" providerId="ADAL" clId="{4E326493-52F5-4E46-984A-B122FF1AD638}" dt="2024-02-03T14:59:48.021" v="5707" actId="478"/>
          <ac:cxnSpMkLst>
            <pc:docMk/>
            <pc:sldMk cId="2525255204" sldId="310"/>
            <ac:cxnSpMk id="23" creationId="{692B9B22-ED71-DCA6-641A-7593C315BAC0}"/>
          </ac:cxnSpMkLst>
        </pc:cxnChg>
        <pc:cxnChg chg="add del mod">
          <ac:chgData name="Yu Wang" userId="a7b83189-3d99-40e9-9b95-62eb4aabb0e3" providerId="ADAL" clId="{4E326493-52F5-4E46-984A-B122FF1AD638}" dt="2024-02-03T14:59:48.021" v="5707" actId="478"/>
          <ac:cxnSpMkLst>
            <pc:docMk/>
            <pc:sldMk cId="2525255204" sldId="310"/>
            <ac:cxnSpMk id="24" creationId="{FC78C863-9A9F-CEA9-DFB7-86823EE6B6F5}"/>
          </ac:cxnSpMkLst>
        </pc:cxnChg>
        <pc:cxnChg chg="add del mod">
          <ac:chgData name="Yu Wang" userId="a7b83189-3d99-40e9-9b95-62eb4aabb0e3" providerId="ADAL" clId="{4E326493-52F5-4E46-984A-B122FF1AD638}" dt="2024-02-03T14:59:48.021" v="5707" actId="478"/>
          <ac:cxnSpMkLst>
            <pc:docMk/>
            <pc:sldMk cId="2525255204" sldId="310"/>
            <ac:cxnSpMk id="25" creationId="{1E6304B8-3A46-08AE-4502-0F8B26433F83}"/>
          </ac:cxnSpMkLst>
        </pc:cxnChg>
        <pc:cxnChg chg="add del mod">
          <ac:chgData name="Yu Wang" userId="a7b83189-3d99-40e9-9b95-62eb4aabb0e3" providerId="ADAL" clId="{4E326493-52F5-4E46-984A-B122FF1AD638}" dt="2024-02-03T14:59:48.021" v="5707" actId="478"/>
          <ac:cxnSpMkLst>
            <pc:docMk/>
            <pc:sldMk cId="2525255204" sldId="310"/>
            <ac:cxnSpMk id="26" creationId="{9E00AD9C-C5F1-993E-DAF1-CB0662A9207D}"/>
          </ac:cxnSpMkLst>
        </pc:cxnChg>
        <pc:cxnChg chg="add del mod">
          <ac:chgData name="Yu Wang" userId="a7b83189-3d99-40e9-9b95-62eb4aabb0e3" providerId="ADAL" clId="{4E326493-52F5-4E46-984A-B122FF1AD638}" dt="2024-02-03T14:59:51.210" v="5708" actId="478"/>
          <ac:cxnSpMkLst>
            <pc:docMk/>
            <pc:sldMk cId="2525255204" sldId="310"/>
            <ac:cxnSpMk id="33" creationId="{A6B46E7F-67B3-245F-3450-B663487A580A}"/>
          </ac:cxnSpMkLst>
        </pc:cxnChg>
        <pc:cxnChg chg="add del mod">
          <ac:chgData name="Yu Wang" userId="a7b83189-3d99-40e9-9b95-62eb4aabb0e3" providerId="ADAL" clId="{4E326493-52F5-4E46-984A-B122FF1AD638}" dt="2024-02-03T14:59:58.675" v="5710" actId="478"/>
          <ac:cxnSpMkLst>
            <pc:docMk/>
            <pc:sldMk cId="2525255204" sldId="310"/>
            <ac:cxnSpMk id="35" creationId="{2303DCDA-448B-D573-A177-E227E17A3619}"/>
          </ac:cxnSpMkLst>
        </pc:cxnChg>
        <pc:cxnChg chg="add del mod">
          <ac:chgData name="Yu Wang" userId="a7b83189-3d99-40e9-9b95-62eb4aabb0e3" providerId="ADAL" clId="{4E326493-52F5-4E46-984A-B122FF1AD638}" dt="2024-02-03T14:59:58.675" v="5710" actId="478"/>
          <ac:cxnSpMkLst>
            <pc:docMk/>
            <pc:sldMk cId="2525255204" sldId="310"/>
            <ac:cxnSpMk id="36" creationId="{8A69C8B0-C3DB-DE8F-65AE-3D96BCB22DF7}"/>
          </ac:cxnSpMkLst>
        </pc:cxnChg>
        <pc:cxnChg chg="add del mod">
          <ac:chgData name="Yu Wang" userId="a7b83189-3d99-40e9-9b95-62eb4aabb0e3" providerId="ADAL" clId="{4E326493-52F5-4E46-984A-B122FF1AD638}" dt="2024-02-03T14:59:58.675" v="5710" actId="478"/>
          <ac:cxnSpMkLst>
            <pc:docMk/>
            <pc:sldMk cId="2525255204" sldId="310"/>
            <ac:cxnSpMk id="37" creationId="{70FC1E6D-488B-7A35-968C-5B6CCA1B6146}"/>
          </ac:cxnSpMkLst>
        </pc:cxnChg>
        <pc:cxnChg chg="add del mod">
          <ac:chgData name="Yu Wang" userId="a7b83189-3d99-40e9-9b95-62eb4aabb0e3" providerId="ADAL" clId="{4E326493-52F5-4E46-984A-B122FF1AD638}" dt="2024-02-03T14:59:48.021" v="5707" actId="478"/>
          <ac:cxnSpMkLst>
            <pc:docMk/>
            <pc:sldMk cId="2525255204" sldId="310"/>
            <ac:cxnSpMk id="38" creationId="{8A99EE70-3AD5-4849-633D-250CF5F00ED9}"/>
          </ac:cxnSpMkLst>
        </pc:cxnChg>
        <pc:cxnChg chg="add del mod">
          <ac:chgData name="Yu Wang" userId="a7b83189-3d99-40e9-9b95-62eb4aabb0e3" providerId="ADAL" clId="{4E326493-52F5-4E46-984A-B122FF1AD638}" dt="2024-02-03T14:59:48.021" v="5707" actId="478"/>
          <ac:cxnSpMkLst>
            <pc:docMk/>
            <pc:sldMk cId="2525255204" sldId="310"/>
            <ac:cxnSpMk id="39" creationId="{9605B6FA-07C2-542C-5688-EE5B95991A67}"/>
          </ac:cxnSpMkLst>
        </pc:cxnChg>
        <pc:cxnChg chg="add del mod">
          <ac:chgData name="Yu Wang" userId="a7b83189-3d99-40e9-9b95-62eb4aabb0e3" providerId="ADAL" clId="{4E326493-52F5-4E46-984A-B122FF1AD638}" dt="2024-02-03T14:59:48.021" v="5707" actId="478"/>
          <ac:cxnSpMkLst>
            <pc:docMk/>
            <pc:sldMk cId="2525255204" sldId="310"/>
            <ac:cxnSpMk id="40" creationId="{18FDEB1A-5AD1-C9CB-0BDD-F22EB31A031D}"/>
          </ac:cxnSpMkLst>
        </pc:cxnChg>
        <pc:cxnChg chg="add del mod">
          <ac:chgData name="Yu Wang" userId="a7b83189-3d99-40e9-9b95-62eb4aabb0e3" providerId="ADAL" clId="{4E326493-52F5-4E46-984A-B122FF1AD638}" dt="2024-02-03T14:59:48.021" v="5707" actId="478"/>
          <ac:cxnSpMkLst>
            <pc:docMk/>
            <pc:sldMk cId="2525255204" sldId="310"/>
            <ac:cxnSpMk id="41" creationId="{FCFC1D8D-1822-0C91-CBB6-C185C409B049}"/>
          </ac:cxnSpMkLst>
        </pc:cxnChg>
        <pc:cxnChg chg="add del mod">
          <ac:chgData name="Yu Wang" userId="a7b83189-3d99-40e9-9b95-62eb4aabb0e3" providerId="ADAL" clId="{4E326493-52F5-4E46-984A-B122FF1AD638}" dt="2024-02-03T14:59:58.675" v="5710" actId="478"/>
          <ac:cxnSpMkLst>
            <pc:docMk/>
            <pc:sldMk cId="2525255204" sldId="310"/>
            <ac:cxnSpMk id="42" creationId="{FF3354DF-7FC8-BA51-930B-EBB26A9BEFB7}"/>
          </ac:cxnSpMkLst>
        </pc:cxnChg>
        <pc:cxnChg chg="add del mod">
          <ac:chgData name="Yu Wang" userId="a7b83189-3d99-40e9-9b95-62eb4aabb0e3" providerId="ADAL" clId="{4E326493-52F5-4E46-984A-B122FF1AD638}" dt="2024-02-03T14:59:58.675" v="5710" actId="478"/>
          <ac:cxnSpMkLst>
            <pc:docMk/>
            <pc:sldMk cId="2525255204" sldId="310"/>
            <ac:cxnSpMk id="43" creationId="{0345B5C8-C52F-CA5A-E868-312C6D47C010}"/>
          </ac:cxnSpMkLst>
        </pc:cxnChg>
        <pc:cxnChg chg="add del mod">
          <ac:chgData name="Yu Wang" userId="a7b83189-3d99-40e9-9b95-62eb4aabb0e3" providerId="ADAL" clId="{4E326493-52F5-4E46-984A-B122FF1AD638}" dt="2024-02-03T14:59:58.675" v="5710" actId="478"/>
          <ac:cxnSpMkLst>
            <pc:docMk/>
            <pc:sldMk cId="2525255204" sldId="310"/>
            <ac:cxnSpMk id="44" creationId="{533874B8-D0BC-BAFA-FD72-E6AA476F7316}"/>
          </ac:cxnSpMkLst>
        </pc:cxnChg>
        <pc:cxnChg chg="add del mod">
          <ac:chgData name="Yu Wang" userId="a7b83189-3d99-40e9-9b95-62eb4aabb0e3" providerId="ADAL" clId="{4E326493-52F5-4E46-984A-B122FF1AD638}" dt="2024-02-03T14:59:48.021" v="5707" actId="478"/>
          <ac:cxnSpMkLst>
            <pc:docMk/>
            <pc:sldMk cId="2525255204" sldId="310"/>
            <ac:cxnSpMk id="45" creationId="{697BDC3C-47BA-FC5E-E3C5-2E21049111B0}"/>
          </ac:cxnSpMkLst>
        </pc:cxnChg>
        <pc:cxnChg chg="add del mod">
          <ac:chgData name="Yu Wang" userId="a7b83189-3d99-40e9-9b95-62eb4aabb0e3" providerId="ADAL" clId="{4E326493-52F5-4E46-984A-B122FF1AD638}" dt="2024-02-03T14:59:48.021" v="5707" actId="478"/>
          <ac:cxnSpMkLst>
            <pc:docMk/>
            <pc:sldMk cId="2525255204" sldId="310"/>
            <ac:cxnSpMk id="46" creationId="{42424E07-07FD-BC6B-5959-753398CEFF64}"/>
          </ac:cxnSpMkLst>
        </pc:cxnChg>
        <pc:cxnChg chg="add del mod">
          <ac:chgData name="Yu Wang" userId="a7b83189-3d99-40e9-9b95-62eb4aabb0e3" providerId="ADAL" clId="{4E326493-52F5-4E46-984A-B122FF1AD638}" dt="2024-02-03T14:59:48.021" v="5707" actId="478"/>
          <ac:cxnSpMkLst>
            <pc:docMk/>
            <pc:sldMk cId="2525255204" sldId="310"/>
            <ac:cxnSpMk id="48" creationId="{7259A1E2-3DBB-7534-EF7D-ECD2CF4E9415}"/>
          </ac:cxnSpMkLst>
        </pc:cxnChg>
      </pc:sldChg>
      <pc:sldChg chg="add del">
        <pc:chgData name="Yu Wang" userId="a7b83189-3d99-40e9-9b95-62eb4aabb0e3" providerId="ADAL" clId="{4E326493-52F5-4E46-984A-B122FF1AD638}" dt="2024-02-02T16:52:21.545" v="5260"/>
        <pc:sldMkLst>
          <pc:docMk/>
          <pc:sldMk cId="3216448696" sldId="310"/>
        </pc:sldMkLst>
      </pc:sldChg>
      <pc:sldChg chg="modSp add del mod">
        <pc:chgData name="Yu Wang" userId="a7b83189-3d99-40e9-9b95-62eb4aabb0e3" providerId="ADAL" clId="{4E326493-52F5-4E46-984A-B122FF1AD638}" dt="2024-02-03T15:10:08.012" v="5947" actId="47"/>
        <pc:sldMkLst>
          <pc:docMk/>
          <pc:sldMk cId="1981421167" sldId="311"/>
        </pc:sldMkLst>
        <pc:picChg chg="mod">
          <ac:chgData name="Yu Wang" userId="a7b83189-3d99-40e9-9b95-62eb4aabb0e3" providerId="ADAL" clId="{4E326493-52F5-4E46-984A-B122FF1AD638}" dt="2024-02-03T15:10:04.835" v="5946" actId="1076"/>
          <ac:picMkLst>
            <pc:docMk/>
            <pc:sldMk cId="1981421167" sldId="311"/>
            <ac:picMk id="3" creationId="{11336ACB-3B75-7DCA-F83F-BC59D0E0235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B80E0-2452-4A30-B699-9A4247376371}" type="datetimeFigureOut">
              <a:rPr lang="en-US" smtClean="0"/>
              <a:t>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B1577-5D63-4EC1-A32E-5E36647F34D4}" type="slidenum">
              <a:rPr lang="en-US" smtClean="0"/>
              <a:t>‹#›</a:t>
            </a:fld>
            <a:endParaRPr lang="en-US"/>
          </a:p>
        </p:txBody>
      </p:sp>
    </p:spTree>
    <p:extLst>
      <p:ext uri="{BB962C8B-B14F-4D97-AF65-F5344CB8AC3E}">
        <p14:creationId xmlns:p14="http://schemas.microsoft.com/office/powerpoint/2010/main" val="21181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00BCF68-F275-49FE-AB6E-7A5ACA33E6A0}" type="datetime1">
              <a:rPr lang="en-GB" smtClean="0"/>
              <a:t>03/02/2024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3E754-FAA9-465B-95D2-E80A2EED1749}" type="slidenum">
              <a:rPr lang="en-GB" smtClean="0"/>
              <a:t>‹#›</a:t>
            </a:fld>
            <a:endParaRPr lang="en-GB"/>
          </a:p>
        </p:txBody>
      </p:sp>
    </p:spTree>
    <p:extLst>
      <p:ext uri="{BB962C8B-B14F-4D97-AF65-F5344CB8AC3E}">
        <p14:creationId xmlns:p14="http://schemas.microsoft.com/office/powerpoint/2010/main" val="115893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FF13DF-864A-48B2-9559-000B571C02C9}" type="datetime1">
              <a:rPr lang="en-GB" smtClean="0"/>
              <a:t>03/02/2024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3E754-FAA9-465B-95D2-E80A2EED1749}" type="slidenum">
              <a:rPr lang="en-GB" smtClean="0"/>
              <a:t>‹#›</a:t>
            </a:fld>
            <a:endParaRPr lang="en-GB"/>
          </a:p>
        </p:txBody>
      </p:sp>
    </p:spTree>
    <p:extLst>
      <p:ext uri="{BB962C8B-B14F-4D97-AF65-F5344CB8AC3E}">
        <p14:creationId xmlns:p14="http://schemas.microsoft.com/office/powerpoint/2010/main" val="329282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14BBE6-FAB2-4061-9BFF-5DBD0185CCD4}" type="datetime1">
              <a:rPr lang="en-GB" smtClean="0"/>
              <a:t>03/02/2024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3E754-FAA9-465B-95D2-E80A2EED1749}" type="slidenum">
              <a:rPr lang="en-GB" smtClean="0"/>
              <a:t>‹#›</a:t>
            </a:fld>
            <a:endParaRPr lang="en-GB"/>
          </a:p>
        </p:txBody>
      </p:sp>
    </p:spTree>
    <p:extLst>
      <p:ext uri="{BB962C8B-B14F-4D97-AF65-F5344CB8AC3E}">
        <p14:creationId xmlns:p14="http://schemas.microsoft.com/office/powerpoint/2010/main" val="199433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B1B756-331D-4B7C-91F7-E6F77C8B5CA2}" type="datetime1">
              <a:rPr lang="en-GB" smtClean="0"/>
              <a:t>03/02/2024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3E754-FAA9-465B-95D2-E80A2EED1749}" type="slidenum">
              <a:rPr lang="en-GB" smtClean="0"/>
              <a:t>‹#›</a:t>
            </a:fld>
            <a:endParaRPr lang="en-GB"/>
          </a:p>
        </p:txBody>
      </p:sp>
    </p:spTree>
    <p:extLst>
      <p:ext uri="{BB962C8B-B14F-4D97-AF65-F5344CB8AC3E}">
        <p14:creationId xmlns:p14="http://schemas.microsoft.com/office/powerpoint/2010/main" val="233200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45A477-1088-4965-8BC1-DA7C51C494C8}" type="datetime1">
              <a:rPr lang="en-GB" smtClean="0"/>
              <a:t>03/02/2024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3E754-FAA9-465B-95D2-E80A2EED1749}" type="slidenum">
              <a:rPr lang="en-GB" smtClean="0"/>
              <a:t>‹#›</a:t>
            </a:fld>
            <a:endParaRPr lang="en-GB"/>
          </a:p>
        </p:txBody>
      </p:sp>
    </p:spTree>
    <p:extLst>
      <p:ext uri="{BB962C8B-B14F-4D97-AF65-F5344CB8AC3E}">
        <p14:creationId xmlns:p14="http://schemas.microsoft.com/office/powerpoint/2010/main" val="187478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BA282ED-5DB8-4DF2-B90D-CE8FADB7F4BA}" type="datetime1">
              <a:rPr lang="en-GB" smtClean="0"/>
              <a:t>03/02/2024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3E754-FAA9-465B-95D2-E80A2EED1749}" type="slidenum">
              <a:rPr lang="en-GB" smtClean="0"/>
              <a:t>‹#›</a:t>
            </a:fld>
            <a:endParaRPr lang="en-GB"/>
          </a:p>
        </p:txBody>
      </p:sp>
    </p:spTree>
    <p:extLst>
      <p:ext uri="{BB962C8B-B14F-4D97-AF65-F5344CB8AC3E}">
        <p14:creationId xmlns:p14="http://schemas.microsoft.com/office/powerpoint/2010/main" val="90800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5DCDE5-AB2B-4F80-9323-1FBE4A0807C0}" type="datetime1">
              <a:rPr lang="en-GB" smtClean="0"/>
              <a:t>03/02/2024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33E754-FAA9-465B-95D2-E80A2EED1749}" type="slidenum">
              <a:rPr lang="en-GB" smtClean="0"/>
              <a:t>‹#›</a:t>
            </a:fld>
            <a:endParaRPr lang="en-GB"/>
          </a:p>
        </p:txBody>
      </p:sp>
    </p:spTree>
    <p:extLst>
      <p:ext uri="{BB962C8B-B14F-4D97-AF65-F5344CB8AC3E}">
        <p14:creationId xmlns:p14="http://schemas.microsoft.com/office/powerpoint/2010/main" val="131379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8B4AA7C-5A3C-402F-85DC-82BE42960AFA}" type="datetime1">
              <a:rPr lang="en-GB" smtClean="0"/>
              <a:t>03/02/2024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33E754-FAA9-465B-95D2-E80A2EED1749}" type="slidenum">
              <a:rPr lang="en-GB" smtClean="0"/>
              <a:t>‹#›</a:t>
            </a:fld>
            <a:endParaRPr lang="en-GB"/>
          </a:p>
        </p:txBody>
      </p:sp>
    </p:spTree>
    <p:extLst>
      <p:ext uri="{BB962C8B-B14F-4D97-AF65-F5344CB8AC3E}">
        <p14:creationId xmlns:p14="http://schemas.microsoft.com/office/powerpoint/2010/main" val="340158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F2669-781D-427D-BB7E-D6E92493F6C1}" type="datetime1">
              <a:rPr lang="en-GB" smtClean="0"/>
              <a:t>03/02/2024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33E754-FAA9-465B-95D2-E80A2EED1749}" type="slidenum">
              <a:rPr lang="en-GB" smtClean="0"/>
              <a:t>‹#›</a:t>
            </a:fld>
            <a:endParaRPr lang="en-GB"/>
          </a:p>
        </p:txBody>
      </p:sp>
    </p:spTree>
    <p:extLst>
      <p:ext uri="{BB962C8B-B14F-4D97-AF65-F5344CB8AC3E}">
        <p14:creationId xmlns:p14="http://schemas.microsoft.com/office/powerpoint/2010/main" val="86886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1DA91B-0F35-40AD-B957-5231DB11FEC5}" type="datetime1">
              <a:rPr lang="en-GB" smtClean="0"/>
              <a:t>03/02/2024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3E754-FAA9-465B-95D2-E80A2EED1749}" type="slidenum">
              <a:rPr lang="en-GB" smtClean="0"/>
              <a:t>‹#›</a:t>
            </a:fld>
            <a:endParaRPr lang="en-GB"/>
          </a:p>
        </p:txBody>
      </p:sp>
    </p:spTree>
    <p:extLst>
      <p:ext uri="{BB962C8B-B14F-4D97-AF65-F5344CB8AC3E}">
        <p14:creationId xmlns:p14="http://schemas.microsoft.com/office/powerpoint/2010/main" val="17244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037EBD-4E1A-445B-914C-E6EE62F098F2}" type="datetime1">
              <a:rPr lang="en-GB" smtClean="0"/>
              <a:t>03/02/2024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3E754-FAA9-465B-95D2-E80A2EED1749}" type="slidenum">
              <a:rPr lang="en-GB" smtClean="0"/>
              <a:t>‹#›</a:t>
            </a:fld>
            <a:endParaRPr lang="en-GB"/>
          </a:p>
        </p:txBody>
      </p:sp>
    </p:spTree>
    <p:extLst>
      <p:ext uri="{BB962C8B-B14F-4D97-AF65-F5344CB8AC3E}">
        <p14:creationId xmlns:p14="http://schemas.microsoft.com/office/powerpoint/2010/main" val="198834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5E12E-3E58-4645-9DC2-F24829BF9E08}" type="datetime1">
              <a:rPr lang="en-GB" smtClean="0"/>
              <a:t>03/02/2024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3E754-FAA9-465B-95D2-E80A2EED1749}" type="slidenum">
              <a:rPr lang="en-GB" smtClean="0"/>
              <a:t>‹#›</a:t>
            </a:fld>
            <a:endParaRPr lang="en-GB"/>
          </a:p>
        </p:txBody>
      </p:sp>
    </p:spTree>
    <p:extLst>
      <p:ext uri="{BB962C8B-B14F-4D97-AF65-F5344CB8AC3E}">
        <p14:creationId xmlns:p14="http://schemas.microsoft.com/office/powerpoint/2010/main" val="4113281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4.jpe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g"/><Relationship Id="rId4" Type="http://schemas.openxmlformats.org/officeDocument/2006/relationships/image" Target="../media/image1.png"/><Relationship Id="rId9" Type="http://schemas.openxmlformats.org/officeDocument/2006/relationships/image" Target="../media/image23.jp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ti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3B8C3454-CC3A-C5E8-547E-18488AA17EFB}"/>
              </a:ext>
            </a:extLst>
          </p:cNvPr>
          <p:cNvSpPr>
            <a:spLocks noGrp="1"/>
          </p:cNvSpPr>
          <p:nvPr/>
        </p:nvSpPr>
        <p:spPr>
          <a:xfrm>
            <a:off x="1340428" y="239282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pPr>
            <a:r>
              <a:rPr lang="en-GB" sz="3600" b="1" dirty="0">
                <a:solidFill>
                  <a:srgbClr val="FF0000"/>
                </a:solidFill>
                <a:latin typeface="Times New Roman" panose="02020603050405020304" pitchFamily="18" charset="0"/>
                <a:cs typeface="Times New Roman" panose="02020603050405020304" pitchFamily="18" charset="0"/>
              </a:rPr>
              <a:t>The Research on Asphalt Concrete Modification using Hydrated Lime (Ca(OH)</a:t>
            </a:r>
            <a:r>
              <a:rPr lang="en-GB" sz="3600" b="1" baseline="-25000" dirty="0">
                <a:solidFill>
                  <a:srgbClr val="FF0000"/>
                </a:solidFill>
                <a:latin typeface="Times New Roman" panose="02020603050405020304" pitchFamily="18" charset="0"/>
                <a:cs typeface="Times New Roman" panose="02020603050405020304" pitchFamily="18" charset="0"/>
              </a:rPr>
              <a:t>2</a:t>
            </a:r>
            <a:r>
              <a:rPr lang="en-GB" sz="3600" b="1" dirty="0">
                <a:solidFill>
                  <a:srgbClr val="FF0000"/>
                </a:solidFill>
                <a:latin typeface="Times New Roman" panose="020206030504050203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604931BD-D82E-3CCB-FA38-962A3938F3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55"/>
            <a:ext cx="949064" cy="949064"/>
          </a:xfrm>
          <a:prstGeom prst="rect">
            <a:avLst/>
          </a:prstGeom>
        </p:spPr>
      </p:pic>
      <p:pic>
        <p:nvPicPr>
          <p:cNvPr id="14" name="Picture 13" descr="Logo&#10;&#10;Description automatically generated">
            <a:extLst>
              <a:ext uri="{FF2B5EF4-FFF2-40B4-BE49-F238E27FC236}">
                <a16:creationId xmlns:a16="http://schemas.microsoft.com/office/drawing/2014/main" id="{BD568F76-730C-333B-D99C-3DFB978759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14634"/>
            <a:ext cx="1039934" cy="1056722"/>
          </a:xfrm>
          <a:prstGeom prst="rect">
            <a:avLst/>
          </a:prstGeom>
        </p:spPr>
      </p:pic>
      <p:sp>
        <p:nvSpPr>
          <p:cNvPr id="15" name="Slide Number Placeholder 3">
            <a:extLst>
              <a:ext uri="{FF2B5EF4-FFF2-40B4-BE49-F238E27FC236}">
                <a16:creationId xmlns:a16="http://schemas.microsoft.com/office/drawing/2014/main" id="{3EE02C7C-7E45-F3C9-C22C-214DC8220750}"/>
              </a:ext>
            </a:extLst>
          </p:cNvPr>
          <p:cNvSpPr>
            <a:spLocks noGrp="1"/>
          </p:cNvSpPr>
          <p:nvPr/>
        </p:nvSpPr>
        <p:spPr>
          <a:xfrm>
            <a:off x="8610600" y="634299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33E754-FAA9-465B-95D2-E80A2EED1749}" type="slidenum">
              <a:rPr lang="en-GB" smtClean="0"/>
              <a:pPr/>
              <a:t>1</a:t>
            </a:fld>
            <a:endParaRPr lang="en-GB"/>
          </a:p>
        </p:txBody>
      </p:sp>
      <p:sp>
        <p:nvSpPr>
          <p:cNvPr id="16" name="TextBox 7">
            <a:extLst>
              <a:ext uri="{FF2B5EF4-FFF2-40B4-BE49-F238E27FC236}">
                <a16:creationId xmlns:a16="http://schemas.microsoft.com/office/drawing/2014/main" id="{9BE09C95-1576-E6F0-A2BB-796A280C21CC}"/>
              </a:ext>
            </a:extLst>
          </p:cNvPr>
          <p:cNvSpPr txBox="1"/>
          <p:nvPr/>
        </p:nvSpPr>
        <p:spPr>
          <a:xfrm>
            <a:off x="5029233" y="6342995"/>
            <a:ext cx="213353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17" name="Picture 16" descr="University-of-Salford-logo">
            <a:extLst>
              <a:ext uri="{FF2B5EF4-FFF2-40B4-BE49-F238E27FC236}">
                <a16:creationId xmlns:a16="http://schemas.microsoft.com/office/drawing/2014/main" id="{A352B787-DFF2-DA07-2115-962FB7A0D0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2308" y="-13354"/>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8">
            <a:extLst>
              <a:ext uri="{FF2B5EF4-FFF2-40B4-BE49-F238E27FC236}">
                <a16:creationId xmlns:a16="http://schemas.microsoft.com/office/drawing/2014/main" id="{49029774-11DC-EE65-1EE8-1875AB2C572C}"/>
              </a:ext>
            </a:extLst>
          </p:cNvPr>
          <p:cNvSpPr txBox="1"/>
          <p:nvPr/>
        </p:nvSpPr>
        <p:spPr>
          <a:xfrm>
            <a:off x="1641764" y="4060542"/>
            <a:ext cx="8842664" cy="109196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GB" sz="2800" b="1" dirty="0" err="1">
                <a:solidFill>
                  <a:srgbClr val="FF0000"/>
                </a:solidFill>
              </a:rPr>
              <a:t>Dr.</a:t>
            </a:r>
            <a:r>
              <a:rPr lang="en-GB" sz="2800" b="1" dirty="0">
                <a:solidFill>
                  <a:srgbClr val="FF0000"/>
                </a:solidFill>
              </a:rPr>
              <a:t> Yu Wang</a:t>
            </a:r>
          </a:p>
          <a:p>
            <a:pPr algn="ctr">
              <a:lnSpc>
                <a:spcPct val="120000"/>
              </a:lnSpc>
            </a:pPr>
            <a:r>
              <a:rPr lang="en-GB" sz="2800" b="1" dirty="0">
                <a:solidFill>
                  <a:srgbClr val="FF0000"/>
                </a:solidFill>
              </a:rPr>
              <a:t>Reader in Civil &amp; Environmental Engineering</a:t>
            </a:r>
          </a:p>
        </p:txBody>
      </p:sp>
      <p:sp>
        <p:nvSpPr>
          <p:cNvPr id="19" name="TextBox 10">
            <a:extLst>
              <a:ext uri="{FF2B5EF4-FFF2-40B4-BE49-F238E27FC236}">
                <a16:creationId xmlns:a16="http://schemas.microsoft.com/office/drawing/2014/main" id="{47B8EB56-2AC3-6613-64CA-C762318235C5}"/>
              </a:ext>
            </a:extLst>
          </p:cNvPr>
          <p:cNvSpPr txBox="1"/>
          <p:nvPr/>
        </p:nvSpPr>
        <p:spPr>
          <a:xfrm>
            <a:off x="443345" y="5323853"/>
            <a:ext cx="1130531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t>School of Science, Engineering &amp; Environment, University of Salford, Manchester UK</a:t>
            </a:r>
          </a:p>
        </p:txBody>
      </p:sp>
      <p:sp>
        <p:nvSpPr>
          <p:cNvPr id="20" name="Title 1">
            <a:extLst>
              <a:ext uri="{FF2B5EF4-FFF2-40B4-BE49-F238E27FC236}">
                <a16:creationId xmlns:a16="http://schemas.microsoft.com/office/drawing/2014/main" id="{B599CA33-E18A-FF41-C596-6D001CB9A218}"/>
              </a:ext>
            </a:extLst>
          </p:cNvPr>
          <p:cNvSpPr>
            <a:spLocks noGrp="1"/>
          </p:cNvSpPr>
          <p:nvPr/>
        </p:nvSpPr>
        <p:spPr>
          <a:xfrm>
            <a:off x="1202729" y="895837"/>
            <a:ext cx="9144000" cy="13249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Times New Roman" panose="02020603050405020304" pitchFamily="18" charset="0"/>
                <a:cs typeface="Times New Roman" panose="02020603050405020304" pitchFamily="18" charset="0"/>
              </a:rPr>
              <a:t>3</a:t>
            </a:r>
            <a:r>
              <a:rPr lang="en-GB" sz="3000" b="1" baseline="30000" dirty="0">
                <a:latin typeface="Times New Roman" panose="02020603050405020304" pitchFamily="18" charset="0"/>
                <a:cs typeface="Times New Roman" panose="02020603050405020304" pitchFamily="18" charset="0"/>
              </a:rPr>
              <a:t>rd</a:t>
            </a:r>
            <a:r>
              <a:rPr lang="en-GB" sz="3000" b="1" dirty="0">
                <a:latin typeface="Times New Roman" panose="02020603050405020304" pitchFamily="18" charset="0"/>
                <a:cs typeface="Times New Roman" panose="02020603050405020304" pitchFamily="18" charset="0"/>
              </a:rPr>
              <a:t> International Conference on Advances in Civil &amp; Environmental Engineering, UET TAXILA Pakistan. </a:t>
            </a:r>
            <a:br>
              <a:rPr lang="en-GB" sz="3000" b="1" dirty="0">
                <a:latin typeface="Times New Roman" panose="02020603050405020304" pitchFamily="18" charset="0"/>
                <a:cs typeface="Times New Roman" panose="02020603050405020304" pitchFamily="18" charset="0"/>
              </a:rPr>
            </a:br>
            <a:r>
              <a:rPr lang="en-GB" sz="3000" b="1" dirty="0">
                <a:latin typeface="Times New Roman" panose="02020603050405020304" pitchFamily="18" charset="0"/>
                <a:cs typeface="Times New Roman" panose="02020603050405020304" pitchFamily="18" charset="0"/>
              </a:rPr>
              <a:t>(ICACEE-2024)</a:t>
            </a:r>
            <a:endParaRPr lang="en-GB"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83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5813A-0284-2060-F4EE-BCCD6C6F7DD9}"/>
              </a:ext>
            </a:extLst>
          </p:cNvPr>
          <p:cNvSpPr>
            <a:spLocks noGrp="1"/>
          </p:cNvSpPr>
          <p:nvPr>
            <p:ph type="sldNum" sz="quarter" idx="12"/>
          </p:nvPr>
        </p:nvSpPr>
        <p:spPr/>
        <p:txBody>
          <a:bodyPr/>
          <a:lstStyle/>
          <a:p>
            <a:fld id="{E833E754-FAA9-465B-95D2-E80A2EED1749}" type="slidenum">
              <a:rPr lang="en-GB" smtClean="0"/>
              <a:t>10</a:t>
            </a:fld>
            <a:endParaRPr lang="en-GB" dirty="0"/>
          </a:p>
        </p:txBody>
      </p:sp>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DFA98B8-68A1-50C3-F818-82529EF89517}"/>
              </a:ext>
            </a:extLst>
          </p:cNvPr>
          <p:cNvSpPr/>
          <p:nvPr/>
        </p:nvSpPr>
        <p:spPr>
          <a:xfrm>
            <a:off x="4872491" y="306224"/>
            <a:ext cx="2447017" cy="646331"/>
          </a:xfrm>
          <a:prstGeom prst="rect">
            <a:avLst/>
          </a:prstGeom>
        </p:spPr>
        <p:txBody>
          <a:bodyPr wrap="none">
            <a:spAutoFit/>
          </a:bodyPr>
          <a:lstStyle/>
          <a:p>
            <a:r>
              <a:rPr lang="en-GB" sz="3600" b="1" dirty="0"/>
              <a:t>Fatigue Test</a:t>
            </a:r>
          </a:p>
        </p:txBody>
      </p:sp>
      <p:sp>
        <p:nvSpPr>
          <p:cNvPr id="3" name="Rectangle 2">
            <a:extLst>
              <a:ext uri="{FF2B5EF4-FFF2-40B4-BE49-F238E27FC236}">
                <a16:creationId xmlns:a16="http://schemas.microsoft.com/office/drawing/2014/main" id="{E20FAFB3-3999-083E-E5CF-742C195FC995}"/>
              </a:ext>
            </a:extLst>
          </p:cNvPr>
          <p:cNvSpPr/>
          <p:nvPr/>
        </p:nvSpPr>
        <p:spPr>
          <a:xfrm>
            <a:off x="1164379" y="2045698"/>
            <a:ext cx="6870134" cy="3539430"/>
          </a:xfrm>
          <a:prstGeom prst="rect">
            <a:avLst/>
          </a:prstGeom>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Four loads: 223, 310, 402, 490 N. </a:t>
            </a:r>
          </a:p>
          <a:p>
            <a:pPr marL="285750" indent="-285750">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Time loading: 0.1sec’s followed by 0.4 sec’s rest. </a:t>
            </a:r>
          </a:p>
          <a:p>
            <a:pPr marL="285750" indent="-285750">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Repetitions: up to 100,000.</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Temperature: 15, 20, 25 ± 1°C</a:t>
            </a:r>
          </a:p>
        </p:txBody>
      </p:sp>
      <p:grpSp>
        <p:nvGrpSpPr>
          <p:cNvPr id="9" name="Group 8">
            <a:extLst>
              <a:ext uri="{FF2B5EF4-FFF2-40B4-BE49-F238E27FC236}">
                <a16:creationId xmlns:a16="http://schemas.microsoft.com/office/drawing/2014/main" id="{A87E3479-0AE3-33C0-3410-81EAFB66FAC0}"/>
              </a:ext>
            </a:extLst>
          </p:cNvPr>
          <p:cNvGrpSpPr/>
          <p:nvPr/>
        </p:nvGrpSpPr>
        <p:grpSpPr>
          <a:xfrm>
            <a:off x="7528637" y="2732119"/>
            <a:ext cx="4490075" cy="3590492"/>
            <a:chOff x="4822576" y="3527131"/>
            <a:chExt cx="4490075" cy="3303879"/>
          </a:xfrm>
        </p:grpSpPr>
        <p:pic>
          <p:nvPicPr>
            <p:cNvPr id="10" name="Picture 9">
              <a:extLst>
                <a:ext uri="{FF2B5EF4-FFF2-40B4-BE49-F238E27FC236}">
                  <a16:creationId xmlns:a16="http://schemas.microsoft.com/office/drawing/2014/main" id="{CA8C7C0A-925C-F05E-C902-E963902FDD9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645722" y="3527131"/>
              <a:ext cx="2843784" cy="2371467"/>
            </a:xfrm>
            <a:prstGeom prst="rect">
              <a:avLst/>
            </a:prstGeom>
          </p:spPr>
        </p:pic>
        <p:sp>
          <p:nvSpPr>
            <p:cNvPr id="11" name="Rectangle 10">
              <a:extLst>
                <a:ext uri="{FF2B5EF4-FFF2-40B4-BE49-F238E27FC236}">
                  <a16:creationId xmlns:a16="http://schemas.microsoft.com/office/drawing/2014/main" id="{4E90B141-DB4B-298A-87F9-629D429A5629}"/>
                </a:ext>
              </a:extLst>
            </p:cNvPr>
            <p:cNvSpPr/>
            <p:nvPr/>
          </p:nvSpPr>
          <p:spPr>
            <a:xfrm>
              <a:off x="4822576" y="6406198"/>
              <a:ext cx="4490075" cy="424812"/>
            </a:xfrm>
            <a:prstGeom prst="rect">
              <a:avLst/>
            </a:prstGeom>
          </p:spPr>
          <p:txBody>
            <a:bodyPr wrap="none">
              <a:spAutoFit/>
            </a:bodyPr>
            <a:lstStyle/>
            <a:p>
              <a:pPr algn="ctr"/>
              <a:r>
                <a:rPr lang="en-US" sz="2400" dirty="0">
                  <a:solidFill>
                    <a:srgbClr val="002060"/>
                  </a:solidFill>
                </a:rPr>
                <a:t>Flexural Test by Four Point Loading</a:t>
              </a:r>
              <a:endParaRPr lang="en-GB" sz="2400" dirty="0">
                <a:solidFill>
                  <a:srgbClr val="002060"/>
                </a:solidFill>
              </a:endParaRPr>
            </a:p>
          </p:txBody>
        </p:sp>
        <p:sp>
          <p:nvSpPr>
            <p:cNvPr id="12" name="TextBox 11">
              <a:extLst>
                <a:ext uri="{FF2B5EF4-FFF2-40B4-BE49-F238E27FC236}">
                  <a16:creationId xmlns:a16="http://schemas.microsoft.com/office/drawing/2014/main" id="{52581D9B-6AD5-D14B-B94E-73C98347EB2D}"/>
                </a:ext>
              </a:extLst>
            </p:cNvPr>
            <p:cNvSpPr txBox="1"/>
            <p:nvPr/>
          </p:nvSpPr>
          <p:spPr>
            <a:xfrm>
              <a:off x="5328452" y="5921565"/>
              <a:ext cx="3478325" cy="461665"/>
            </a:xfrm>
            <a:prstGeom prst="rect">
              <a:avLst/>
            </a:prstGeom>
            <a:noFill/>
          </p:spPr>
          <p:txBody>
            <a:bodyPr wrap="none" rtlCol="0">
              <a:spAutoFit/>
            </a:bodyPr>
            <a:lstStyle/>
            <a:p>
              <a:pPr algn="ctr"/>
              <a:r>
                <a:rPr lang="en-GB" sz="2400" dirty="0">
                  <a:solidFill>
                    <a:srgbClr val="002060"/>
                  </a:solidFill>
                </a:rPr>
                <a:t>Specimen size: 318×76×76</a:t>
              </a:r>
            </a:p>
          </p:txBody>
        </p:sp>
      </p:grpSp>
      <p:sp>
        <p:nvSpPr>
          <p:cNvPr id="14" name="TextBox 13">
            <a:extLst>
              <a:ext uri="{FF2B5EF4-FFF2-40B4-BE49-F238E27FC236}">
                <a16:creationId xmlns:a16="http://schemas.microsoft.com/office/drawing/2014/main" id="{A7BE78F5-268E-69AD-77B6-C3B8A7C6DF54}"/>
              </a:ext>
            </a:extLst>
          </p:cNvPr>
          <p:cNvSpPr txBox="1"/>
          <p:nvPr/>
        </p:nvSpPr>
        <p:spPr>
          <a:xfrm>
            <a:off x="2064556" y="1085282"/>
            <a:ext cx="9131011" cy="584775"/>
          </a:xfrm>
          <a:prstGeom prst="rect">
            <a:avLst/>
          </a:prstGeom>
          <a:noFill/>
        </p:spPr>
        <p:txBody>
          <a:bodyPr wrap="square">
            <a:spAutoFit/>
          </a:bodyPr>
          <a:lstStyle/>
          <a:p>
            <a:r>
              <a:rPr lang="en-GB" sz="3200" b="1" dirty="0"/>
              <a:t>Four-point bending tests under repetitive loads</a:t>
            </a:r>
          </a:p>
        </p:txBody>
      </p:sp>
    </p:spTree>
    <p:extLst>
      <p:ext uri="{BB962C8B-B14F-4D97-AF65-F5344CB8AC3E}">
        <p14:creationId xmlns:p14="http://schemas.microsoft.com/office/powerpoint/2010/main" val="619253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5813A-0284-2060-F4EE-BCCD6C6F7DD9}"/>
              </a:ext>
            </a:extLst>
          </p:cNvPr>
          <p:cNvSpPr>
            <a:spLocks noGrp="1"/>
          </p:cNvSpPr>
          <p:nvPr>
            <p:ph type="sldNum" sz="quarter" idx="12"/>
          </p:nvPr>
        </p:nvSpPr>
        <p:spPr/>
        <p:txBody>
          <a:bodyPr/>
          <a:lstStyle/>
          <a:p>
            <a:fld id="{E833E754-FAA9-465B-95D2-E80A2EED1749}" type="slidenum">
              <a:rPr lang="en-GB" smtClean="0"/>
              <a:t>11</a:t>
            </a:fld>
            <a:endParaRPr lang="en-GB"/>
          </a:p>
        </p:txBody>
      </p:sp>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B765CA-3B45-9B15-8299-A895E187E2F0}"/>
              </a:ext>
            </a:extLst>
          </p:cNvPr>
          <p:cNvSpPr txBox="1"/>
          <p:nvPr/>
        </p:nvSpPr>
        <p:spPr>
          <a:xfrm>
            <a:off x="456358" y="949064"/>
            <a:ext cx="5599774" cy="646331"/>
          </a:xfrm>
          <a:prstGeom prst="rect">
            <a:avLst/>
          </a:prstGeom>
          <a:noFill/>
        </p:spPr>
        <p:txBody>
          <a:bodyPr wrap="square" rtlCol="0">
            <a:spAutoFit/>
          </a:bodyPr>
          <a:lstStyle/>
          <a:p>
            <a:pPr algn="ctr"/>
            <a:r>
              <a:rPr lang="en-GB" sz="3600" b="1" dirty="0"/>
              <a:t>Thermal Properties Test</a:t>
            </a:r>
          </a:p>
        </p:txBody>
      </p:sp>
      <p:sp>
        <p:nvSpPr>
          <p:cNvPr id="3" name="Rectangle 2">
            <a:extLst>
              <a:ext uri="{FF2B5EF4-FFF2-40B4-BE49-F238E27FC236}">
                <a16:creationId xmlns:a16="http://schemas.microsoft.com/office/drawing/2014/main" id="{C29A9019-AA60-E38A-9900-B103E5B0E3F4}"/>
              </a:ext>
            </a:extLst>
          </p:cNvPr>
          <p:cNvSpPr/>
          <p:nvPr/>
        </p:nvSpPr>
        <p:spPr>
          <a:xfrm>
            <a:off x="1233908" y="2007736"/>
            <a:ext cx="4044673" cy="1261884"/>
          </a:xfrm>
          <a:prstGeom prst="rect">
            <a:avLst/>
          </a:prstGeom>
        </p:spPr>
        <p:txBody>
          <a:bodyPr wrap="square">
            <a:spAutoFit/>
          </a:bodyPr>
          <a:lstStyle/>
          <a:p>
            <a:pPr marL="285750" indent="-285750">
              <a:spcAft>
                <a:spcPts val="2400"/>
              </a:spcAft>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Thermal conductivity. </a:t>
            </a:r>
          </a:p>
          <a:p>
            <a:pPr marL="285750" indent="-28575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Specific heat. </a:t>
            </a:r>
            <a:endParaRPr lang="en-GB" sz="28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0C3E3094-1F15-3333-2CB8-3D398E809B2B}"/>
              </a:ext>
            </a:extLst>
          </p:cNvPr>
          <p:cNvGrpSpPr/>
          <p:nvPr/>
        </p:nvGrpSpPr>
        <p:grpSpPr>
          <a:xfrm>
            <a:off x="6391333" y="1140647"/>
            <a:ext cx="5599774" cy="2771378"/>
            <a:chOff x="3728735" y="1167797"/>
            <a:chExt cx="5682290" cy="2771378"/>
          </a:xfrm>
        </p:grpSpPr>
        <p:pic>
          <p:nvPicPr>
            <p:cNvPr id="10" name="Picture 9">
              <a:extLst>
                <a:ext uri="{FF2B5EF4-FFF2-40B4-BE49-F238E27FC236}">
                  <a16:creationId xmlns:a16="http://schemas.microsoft.com/office/drawing/2014/main" id="{218FEED2-4613-91BC-ED1F-62D0B7B07934}"/>
                </a:ext>
              </a:extLst>
            </p:cNvPr>
            <p:cNvPicPr>
              <a:picLocks noChangeAspect="1"/>
            </p:cNvPicPr>
            <p:nvPr/>
          </p:nvPicPr>
          <p:blipFill>
            <a:blip r:embed="rId5"/>
            <a:stretch>
              <a:fillRect/>
            </a:stretch>
          </p:blipFill>
          <p:spPr>
            <a:xfrm>
              <a:off x="3728735" y="1167797"/>
              <a:ext cx="5608088" cy="2231304"/>
            </a:xfrm>
            <a:prstGeom prst="rect">
              <a:avLst/>
            </a:prstGeom>
          </p:spPr>
        </p:pic>
        <p:sp>
          <p:nvSpPr>
            <p:cNvPr id="11" name="TextBox 10">
              <a:extLst>
                <a:ext uri="{FF2B5EF4-FFF2-40B4-BE49-F238E27FC236}">
                  <a16:creationId xmlns:a16="http://schemas.microsoft.com/office/drawing/2014/main" id="{85395A08-513B-BA7D-1CD4-1DE378464580}"/>
                </a:ext>
              </a:extLst>
            </p:cNvPr>
            <p:cNvSpPr txBox="1"/>
            <p:nvPr/>
          </p:nvSpPr>
          <p:spPr>
            <a:xfrm>
              <a:off x="3728735" y="3477510"/>
              <a:ext cx="5682290" cy="461665"/>
            </a:xfrm>
            <a:prstGeom prst="rect">
              <a:avLst/>
            </a:prstGeom>
            <a:noFill/>
          </p:spPr>
          <p:txBody>
            <a:bodyPr wrap="square">
              <a:spAutoFit/>
            </a:bodyPr>
            <a:lstStyle/>
            <a:p>
              <a:pPr algn="ctr"/>
              <a:r>
                <a:rPr lang="en-GB" sz="2400" dirty="0"/>
                <a:t>Quick Thermal Conductivity Meter QTM500 </a:t>
              </a:r>
            </a:p>
          </p:txBody>
        </p:sp>
      </p:grpSp>
      <p:grpSp>
        <p:nvGrpSpPr>
          <p:cNvPr id="12" name="Group 11">
            <a:extLst>
              <a:ext uri="{FF2B5EF4-FFF2-40B4-BE49-F238E27FC236}">
                <a16:creationId xmlns:a16="http://schemas.microsoft.com/office/drawing/2014/main" id="{34BC65E5-7F4D-EC7F-3F27-84D25925F92F}"/>
              </a:ext>
            </a:extLst>
          </p:cNvPr>
          <p:cNvGrpSpPr/>
          <p:nvPr/>
        </p:nvGrpSpPr>
        <p:grpSpPr>
          <a:xfrm>
            <a:off x="7643955" y="4165840"/>
            <a:ext cx="3429289" cy="2555635"/>
            <a:chOff x="1481937" y="3943479"/>
            <a:chExt cx="3429289" cy="2555635"/>
          </a:xfrm>
        </p:grpSpPr>
        <p:pic>
          <p:nvPicPr>
            <p:cNvPr id="13" name="Picture 12">
              <a:extLst>
                <a:ext uri="{FF2B5EF4-FFF2-40B4-BE49-F238E27FC236}">
                  <a16:creationId xmlns:a16="http://schemas.microsoft.com/office/drawing/2014/main" id="{72D7D3B1-A38F-712A-EB88-515D31A8993B}"/>
                </a:ext>
              </a:extLst>
            </p:cNvPr>
            <p:cNvPicPr>
              <a:picLocks noChangeAspect="1"/>
            </p:cNvPicPr>
            <p:nvPr/>
          </p:nvPicPr>
          <p:blipFill>
            <a:blip r:embed="rId6"/>
            <a:stretch>
              <a:fillRect/>
            </a:stretch>
          </p:blipFill>
          <p:spPr>
            <a:xfrm>
              <a:off x="1481937" y="3943479"/>
              <a:ext cx="3429289" cy="2021396"/>
            </a:xfrm>
            <a:prstGeom prst="rect">
              <a:avLst/>
            </a:prstGeom>
          </p:spPr>
        </p:pic>
        <p:sp>
          <p:nvSpPr>
            <p:cNvPr id="14" name="TextBox 13">
              <a:extLst>
                <a:ext uri="{FF2B5EF4-FFF2-40B4-BE49-F238E27FC236}">
                  <a16:creationId xmlns:a16="http://schemas.microsoft.com/office/drawing/2014/main" id="{DDB253EF-F51E-FFB8-A69B-6FE12B78F8FE}"/>
                </a:ext>
              </a:extLst>
            </p:cNvPr>
            <p:cNvSpPr txBox="1"/>
            <p:nvPr/>
          </p:nvSpPr>
          <p:spPr>
            <a:xfrm>
              <a:off x="1777328" y="6037449"/>
              <a:ext cx="2838505" cy="461665"/>
            </a:xfrm>
            <a:prstGeom prst="rect">
              <a:avLst/>
            </a:prstGeom>
            <a:noFill/>
          </p:spPr>
          <p:txBody>
            <a:bodyPr wrap="square">
              <a:spAutoFit/>
            </a:bodyPr>
            <a:lstStyle/>
            <a:p>
              <a:pPr lvl="0" algn="ctr">
                <a:spcAft>
                  <a:spcPts val="800"/>
                </a:spcAf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Experiment Setup</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103187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5813A-0284-2060-F4EE-BCCD6C6F7DD9}"/>
              </a:ext>
            </a:extLst>
          </p:cNvPr>
          <p:cNvSpPr>
            <a:spLocks noGrp="1"/>
          </p:cNvSpPr>
          <p:nvPr>
            <p:ph type="sldNum" sz="quarter" idx="12"/>
          </p:nvPr>
        </p:nvSpPr>
        <p:spPr/>
        <p:txBody>
          <a:bodyPr/>
          <a:lstStyle/>
          <a:p>
            <a:fld id="{E833E754-FAA9-465B-95D2-E80A2EED1749}" type="slidenum">
              <a:rPr lang="en-GB" smtClean="0"/>
              <a:t>12</a:t>
            </a:fld>
            <a:endParaRPr lang="en-GB"/>
          </a:p>
        </p:txBody>
      </p:sp>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DEC035-E9A3-8633-9C97-7BC65E3A156A}"/>
              </a:ext>
            </a:extLst>
          </p:cNvPr>
          <p:cNvSpPr txBox="1"/>
          <p:nvPr/>
        </p:nvSpPr>
        <p:spPr>
          <a:xfrm>
            <a:off x="949064" y="1645352"/>
            <a:ext cx="3478164" cy="646331"/>
          </a:xfrm>
          <a:prstGeom prst="rect">
            <a:avLst/>
          </a:prstGeom>
          <a:noFill/>
        </p:spPr>
        <p:txBody>
          <a:bodyPr wrap="square" rtlCol="0">
            <a:spAutoFit/>
          </a:bodyPr>
          <a:lstStyle/>
          <a:p>
            <a:pPr algn="ctr"/>
            <a:r>
              <a:rPr lang="en-GB" sz="3600" b="1" dirty="0"/>
              <a:t>Tri-axial Test</a:t>
            </a:r>
          </a:p>
        </p:txBody>
      </p:sp>
      <p:pic>
        <p:nvPicPr>
          <p:cNvPr id="3" name="Picture 2">
            <a:extLst>
              <a:ext uri="{FF2B5EF4-FFF2-40B4-BE49-F238E27FC236}">
                <a16:creationId xmlns:a16="http://schemas.microsoft.com/office/drawing/2014/main" id="{5499CF78-B916-48A2-BA64-1D8C8C5B5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9425" y="474532"/>
            <a:ext cx="2426766" cy="3235688"/>
          </a:xfrm>
          <a:prstGeom prst="rect">
            <a:avLst/>
          </a:prstGeom>
        </p:spPr>
      </p:pic>
      <p:pic>
        <p:nvPicPr>
          <p:cNvPr id="9" name="Picture 8" descr="A picture containing text, indoor, computer&#10;&#10;Description automatically generated">
            <a:extLst>
              <a:ext uri="{FF2B5EF4-FFF2-40B4-BE49-F238E27FC236}">
                <a16:creationId xmlns:a16="http://schemas.microsoft.com/office/drawing/2014/main" id="{E05CED1A-4163-9000-C733-C599B2B564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2791" y="1955005"/>
            <a:ext cx="3301009" cy="4401345"/>
          </a:xfrm>
          <a:prstGeom prst="rect">
            <a:avLst/>
          </a:prstGeom>
        </p:spPr>
      </p:pic>
      <p:sp>
        <p:nvSpPr>
          <p:cNvPr id="10" name="Rectangle 9">
            <a:extLst>
              <a:ext uri="{FF2B5EF4-FFF2-40B4-BE49-F238E27FC236}">
                <a16:creationId xmlns:a16="http://schemas.microsoft.com/office/drawing/2014/main" id="{1C92DB96-077C-C172-7E88-8B7C2B9F03B4}"/>
              </a:ext>
            </a:extLst>
          </p:cNvPr>
          <p:cNvSpPr/>
          <p:nvPr/>
        </p:nvSpPr>
        <p:spPr>
          <a:xfrm>
            <a:off x="519967" y="2799004"/>
            <a:ext cx="7141735" cy="2431435"/>
          </a:xfrm>
          <a:prstGeom prst="rect">
            <a:avLst/>
          </a:prstGeom>
        </p:spPr>
        <p:txBody>
          <a:bodyPr wrap="square">
            <a:spAutoFit/>
          </a:bodyPr>
          <a:lstStyle/>
          <a:p>
            <a:pPr marL="285750" indent="-285750">
              <a:spcAft>
                <a:spcPts val="2400"/>
              </a:spcAft>
              <a:buFont typeface="Arial" panose="020B0604020202020204" pitchFamily="34" charset="0"/>
              <a:buChar char="•"/>
            </a:pPr>
            <a:r>
              <a:rPr lang="en-US" sz="2800" dirty="0">
                <a:ea typeface="Times New Roman" panose="02020603050405020304" pitchFamily="18" charset="0"/>
                <a:cs typeface="Arial" panose="020B0604020202020204" pitchFamily="34" charset="0"/>
              </a:rPr>
              <a:t>Deviates: 10, 20, 30 psi. </a:t>
            </a:r>
          </a:p>
          <a:p>
            <a:pPr marL="285750" indent="-285750">
              <a:spcAft>
                <a:spcPts val="2400"/>
              </a:spcAft>
              <a:buFont typeface="Arial" panose="020B0604020202020204" pitchFamily="34" charset="0"/>
              <a:buChar char="•"/>
            </a:pPr>
            <a:r>
              <a:rPr lang="en-US" sz="2800" dirty="0">
                <a:cs typeface="Arial" panose="020B0604020202020204" pitchFamily="34" charset="0"/>
              </a:rPr>
              <a:t>Temperature: 20, 40, 60</a:t>
            </a:r>
            <a:r>
              <a:rPr lang="en-US" sz="2800" dirty="0">
                <a:cs typeface="Arial" panose="020B0604020202020204" pitchFamily="34" charset="0"/>
                <a:sym typeface="Symbol" panose="05050102010706020507" pitchFamily="18" charset="2"/>
              </a:rPr>
              <a:t>C</a:t>
            </a:r>
          </a:p>
          <a:p>
            <a:pPr marL="285750" indent="-285750">
              <a:spcAft>
                <a:spcPts val="2400"/>
              </a:spcAft>
              <a:buFont typeface="Arial" panose="020B0604020202020204" pitchFamily="34" charset="0"/>
              <a:buChar char="•"/>
            </a:pPr>
            <a:r>
              <a:rPr lang="en-GB" sz="2800" dirty="0"/>
              <a:t>Measuring for Permanent deformation and resilient modulus.</a:t>
            </a:r>
            <a:endParaRPr lang="en-GB" sz="2800" dirty="0">
              <a:cs typeface="Arial" panose="020B0604020202020204" pitchFamily="34" charset="0"/>
            </a:endParaRPr>
          </a:p>
        </p:txBody>
      </p:sp>
    </p:spTree>
    <p:extLst>
      <p:ext uri="{BB962C8B-B14F-4D97-AF65-F5344CB8AC3E}">
        <p14:creationId xmlns:p14="http://schemas.microsoft.com/office/powerpoint/2010/main" val="86034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5813A-0284-2060-F4EE-BCCD6C6F7DD9}"/>
              </a:ext>
            </a:extLst>
          </p:cNvPr>
          <p:cNvSpPr>
            <a:spLocks noGrp="1"/>
          </p:cNvSpPr>
          <p:nvPr>
            <p:ph type="sldNum" sz="quarter" idx="12"/>
          </p:nvPr>
        </p:nvSpPr>
        <p:spPr/>
        <p:txBody>
          <a:bodyPr/>
          <a:lstStyle/>
          <a:p>
            <a:fld id="{E833E754-FAA9-465B-95D2-E80A2EED1749}" type="slidenum">
              <a:rPr lang="en-GB" smtClean="0"/>
              <a:t>13</a:t>
            </a:fld>
            <a:endParaRPr lang="en-GB"/>
          </a:p>
        </p:txBody>
      </p:sp>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grpSp>
        <p:nvGrpSpPr>
          <p:cNvPr id="31" name="Group 30">
            <a:extLst>
              <a:ext uri="{FF2B5EF4-FFF2-40B4-BE49-F238E27FC236}">
                <a16:creationId xmlns:a16="http://schemas.microsoft.com/office/drawing/2014/main" id="{739F017D-0144-11BF-82D0-B49554285848}"/>
              </a:ext>
            </a:extLst>
          </p:cNvPr>
          <p:cNvGrpSpPr/>
          <p:nvPr/>
        </p:nvGrpSpPr>
        <p:grpSpPr>
          <a:xfrm>
            <a:off x="949064" y="1832658"/>
            <a:ext cx="10816860" cy="4595118"/>
            <a:chOff x="536940" y="1190101"/>
            <a:chExt cx="10816860" cy="4595118"/>
          </a:xfrm>
        </p:grpSpPr>
        <p:sp>
          <p:nvSpPr>
            <p:cNvPr id="16" name="TextBox 15">
              <a:extLst>
                <a:ext uri="{FF2B5EF4-FFF2-40B4-BE49-F238E27FC236}">
                  <a16:creationId xmlns:a16="http://schemas.microsoft.com/office/drawing/2014/main" id="{5D333CD8-735E-C485-89FB-728B85A22F11}"/>
                </a:ext>
              </a:extLst>
            </p:cNvPr>
            <p:cNvSpPr txBox="1"/>
            <p:nvPr/>
          </p:nvSpPr>
          <p:spPr>
            <a:xfrm>
              <a:off x="1039934" y="5226882"/>
              <a:ext cx="1938737" cy="461665"/>
            </a:xfrm>
            <a:prstGeom prst="rect">
              <a:avLst/>
            </a:prstGeom>
            <a:noFill/>
          </p:spPr>
          <p:txBody>
            <a:bodyPr wrap="square">
              <a:spAutoFit/>
            </a:bodyPr>
            <a:lstStyle/>
            <a:p>
              <a:pPr algn="ctr"/>
              <a:r>
                <a:rPr lang="pt-BR" sz="2400" dirty="0"/>
                <a:t>regular (r-HL) </a:t>
              </a:r>
              <a:endParaRPr lang="en-GB" sz="2400" dirty="0"/>
            </a:p>
          </p:txBody>
        </p:sp>
        <p:sp>
          <p:nvSpPr>
            <p:cNvPr id="18" name="TextBox 17">
              <a:extLst>
                <a:ext uri="{FF2B5EF4-FFF2-40B4-BE49-F238E27FC236}">
                  <a16:creationId xmlns:a16="http://schemas.microsoft.com/office/drawing/2014/main" id="{C0645423-E10B-9BD7-AF56-7FAC8945A568}"/>
                </a:ext>
              </a:extLst>
            </p:cNvPr>
            <p:cNvSpPr txBox="1"/>
            <p:nvPr/>
          </p:nvSpPr>
          <p:spPr>
            <a:xfrm>
              <a:off x="4827010" y="5303375"/>
              <a:ext cx="2537980" cy="461665"/>
            </a:xfrm>
            <a:prstGeom prst="rect">
              <a:avLst/>
            </a:prstGeom>
            <a:noFill/>
          </p:spPr>
          <p:txBody>
            <a:bodyPr wrap="square">
              <a:spAutoFit/>
            </a:bodyPr>
            <a:lstStyle/>
            <a:p>
              <a:pPr algn="ctr"/>
              <a:r>
                <a:rPr lang="pt-BR" sz="2400" dirty="0"/>
                <a:t>sub-nano (sn-HL)</a:t>
              </a:r>
              <a:endParaRPr lang="en-GB" sz="2400" dirty="0"/>
            </a:p>
          </p:txBody>
        </p:sp>
        <p:sp>
          <p:nvSpPr>
            <p:cNvPr id="22" name="TextBox 21">
              <a:extLst>
                <a:ext uri="{FF2B5EF4-FFF2-40B4-BE49-F238E27FC236}">
                  <a16:creationId xmlns:a16="http://schemas.microsoft.com/office/drawing/2014/main" id="{689395EB-9851-DFE2-E691-EE007A4FFA16}"/>
                </a:ext>
              </a:extLst>
            </p:cNvPr>
            <p:cNvSpPr txBox="1"/>
            <p:nvPr/>
          </p:nvSpPr>
          <p:spPr>
            <a:xfrm>
              <a:off x="8433164" y="5323554"/>
              <a:ext cx="2366530" cy="461665"/>
            </a:xfrm>
            <a:prstGeom prst="rect">
              <a:avLst/>
            </a:prstGeom>
            <a:noFill/>
          </p:spPr>
          <p:txBody>
            <a:bodyPr wrap="square">
              <a:spAutoFit/>
            </a:bodyPr>
            <a:lstStyle/>
            <a:p>
              <a:pPr algn="ctr"/>
              <a:r>
                <a:rPr lang="pt-BR" sz="2400" dirty="0"/>
                <a:t>nano (n-HL)</a:t>
              </a:r>
              <a:endParaRPr lang="en-GB" sz="2400" dirty="0"/>
            </a:p>
          </p:txBody>
        </p:sp>
        <p:grpSp>
          <p:nvGrpSpPr>
            <p:cNvPr id="30" name="Group 29">
              <a:extLst>
                <a:ext uri="{FF2B5EF4-FFF2-40B4-BE49-F238E27FC236}">
                  <a16:creationId xmlns:a16="http://schemas.microsoft.com/office/drawing/2014/main" id="{6E40E985-77E6-95AD-D440-AEA9549583D4}"/>
                </a:ext>
              </a:extLst>
            </p:cNvPr>
            <p:cNvGrpSpPr/>
            <p:nvPr/>
          </p:nvGrpSpPr>
          <p:grpSpPr>
            <a:xfrm>
              <a:off x="536940" y="1190101"/>
              <a:ext cx="10816860" cy="4049601"/>
              <a:chOff x="536940" y="1190101"/>
              <a:chExt cx="10816860" cy="4049601"/>
            </a:xfrm>
          </p:grpSpPr>
          <p:pic>
            <p:nvPicPr>
              <p:cNvPr id="3" name="Picture 2" descr="A blurry image of a red and white pattern&#10;&#10;Description automatically generated">
                <a:extLst>
                  <a:ext uri="{FF2B5EF4-FFF2-40B4-BE49-F238E27FC236}">
                    <a16:creationId xmlns:a16="http://schemas.microsoft.com/office/drawing/2014/main" id="{2554B07E-9FB4-1225-C83C-667C776B3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7739" y="3202691"/>
                <a:ext cx="2677626" cy="2037011"/>
              </a:xfrm>
              <a:prstGeom prst="rect">
                <a:avLst/>
              </a:prstGeom>
            </p:spPr>
          </p:pic>
          <p:pic>
            <p:nvPicPr>
              <p:cNvPr id="10" name="Picture 9" descr="A close-up of a graph&#10;&#10;Description automatically generated">
                <a:extLst>
                  <a:ext uri="{FF2B5EF4-FFF2-40B4-BE49-F238E27FC236}">
                    <a16:creationId xmlns:a16="http://schemas.microsoft.com/office/drawing/2014/main" id="{757994B3-E36D-62B2-843C-9ACE45AEA2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3164" y="3202691"/>
                <a:ext cx="2707557" cy="2037011"/>
              </a:xfrm>
              <a:prstGeom prst="rect">
                <a:avLst/>
              </a:prstGeom>
            </p:spPr>
          </p:pic>
          <p:pic>
            <p:nvPicPr>
              <p:cNvPr id="12" name="Picture 11" descr="A blurry image of a person's body&#10;&#10;Description automatically generated">
                <a:extLst>
                  <a:ext uri="{FF2B5EF4-FFF2-40B4-BE49-F238E27FC236}">
                    <a16:creationId xmlns:a16="http://schemas.microsoft.com/office/drawing/2014/main" id="{0D120721-7592-CD93-479B-5951CF7EA8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815" y="3202691"/>
                <a:ext cx="2727084" cy="2037011"/>
              </a:xfrm>
              <a:prstGeom prst="rect">
                <a:avLst/>
              </a:prstGeom>
            </p:spPr>
          </p:pic>
          <p:pic>
            <p:nvPicPr>
              <p:cNvPr id="24" name="Picture 23" descr="A diagram of a lognormal distribution&#10;&#10;Description automatically generated">
                <a:extLst>
                  <a:ext uri="{FF2B5EF4-FFF2-40B4-BE49-F238E27FC236}">
                    <a16:creationId xmlns:a16="http://schemas.microsoft.com/office/drawing/2014/main" id="{41868C92-9F10-3D64-C775-ABFC7F5BE9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4868" y="1190101"/>
                <a:ext cx="3085431" cy="1803616"/>
              </a:xfrm>
              <a:prstGeom prst="rect">
                <a:avLst/>
              </a:prstGeom>
            </p:spPr>
          </p:pic>
          <p:pic>
            <p:nvPicPr>
              <p:cNvPr id="26" name="Picture 25" descr="A diagram of a lognormal distribution&#10;&#10;Description automatically generated">
                <a:extLst>
                  <a:ext uri="{FF2B5EF4-FFF2-40B4-BE49-F238E27FC236}">
                    <a16:creationId xmlns:a16="http://schemas.microsoft.com/office/drawing/2014/main" id="{DF5F1692-5D3C-A6F9-A349-7C1778C131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6940" y="1190101"/>
                <a:ext cx="3104959" cy="1803616"/>
              </a:xfrm>
              <a:prstGeom prst="rect">
                <a:avLst/>
              </a:prstGeom>
            </p:spPr>
          </p:pic>
          <p:pic>
            <p:nvPicPr>
              <p:cNvPr id="28" name="Picture 27" descr="A diagram of a lognormal distribution&#10;&#10;Description automatically generated">
                <a:extLst>
                  <a:ext uri="{FF2B5EF4-FFF2-40B4-BE49-F238E27FC236}">
                    <a16:creationId xmlns:a16="http://schemas.microsoft.com/office/drawing/2014/main" id="{F88FDE4A-107C-D183-15FF-1B6DCB877B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18636" y="1190101"/>
                <a:ext cx="3135164" cy="1811258"/>
              </a:xfrm>
              <a:prstGeom prst="rect">
                <a:avLst/>
              </a:prstGeom>
            </p:spPr>
          </p:pic>
        </p:grpSp>
      </p:grpSp>
      <p:sp>
        <p:nvSpPr>
          <p:cNvPr id="33" name="TextBox 32">
            <a:extLst>
              <a:ext uri="{FF2B5EF4-FFF2-40B4-BE49-F238E27FC236}">
                <a16:creationId xmlns:a16="http://schemas.microsoft.com/office/drawing/2014/main" id="{B8B5CCFF-A25A-7625-D612-F65A4C41AB79}"/>
              </a:ext>
            </a:extLst>
          </p:cNvPr>
          <p:cNvSpPr txBox="1"/>
          <p:nvPr/>
        </p:nvSpPr>
        <p:spPr>
          <a:xfrm>
            <a:off x="1792655" y="331459"/>
            <a:ext cx="8606690" cy="1200329"/>
          </a:xfrm>
          <a:prstGeom prst="rect">
            <a:avLst/>
          </a:prstGeom>
          <a:noFill/>
        </p:spPr>
        <p:txBody>
          <a:bodyPr wrap="square">
            <a:spAutoFit/>
          </a:bodyPr>
          <a:lstStyle/>
          <a:p>
            <a:pPr algn="ctr"/>
            <a:r>
              <a:rPr lang="en-GB" sz="3600" b="1" dirty="0"/>
              <a:t>Size Effect of HL on the Mechanical </a:t>
            </a:r>
            <a:r>
              <a:rPr lang="en-GB" sz="3600" b="1"/>
              <a:t>Performance of the </a:t>
            </a:r>
            <a:r>
              <a:rPr lang="en-GB" sz="3600" b="1" dirty="0"/>
              <a:t>Modified HMA Concrete</a:t>
            </a:r>
          </a:p>
        </p:txBody>
      </p:sp>
    </p:spTree>
    <p:extLst>
      <p:ext uri="{BB962C8B-B14F-4D97-AF65-F5344CB8AC3E}">
        <p14:creationId xmlns:p14="http://schemas.microsoft.com/office/powerpoint/2010/main" val="49939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5813A-0284-2060-F4EE-BCCD6C6F7DD9}"/>
              </a:ext>
            </a:extLst>
          </p:cNvPr>
          <p:cNvSpPr>
            <a:spLocks noGrp="1"/>
          </p:cNvSpPr>
          <p:nvPr>
            <p:ph type="sldNum" sz="quarter" idx="12"/>
          </p:nvPr>
        </p:nvSpPr>
        <p:spPr/>
        <p:txBody>
          <a:bodyPr/>
          <a:lstStyle/>
          <a:p>
            <a:fld id="{E833E754-FAA9-465B-95D2-E80A2EED1749}" type="slidenum">
              <a:rPr lang="en-GB" smtClean="0"/>
              <a:t>14</a:t>
            </a:fld>
            <a:endParaRPr lang="en-GB"/>
          </a:p>
        </p:txBody>
      </p:sp>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41939F3-9BF1-CFD4-A293-12BECC00B32A}"/>
                  </a:ext>
                </a:extLst>
              </p:cNvPr>
              <p:cNvSpPr txBox="1"/>
              <p:nvPr/>
            </p:nvSpPr>
            <p:spPr>
              <a:xfrm>
                <a:off x="2963134" y="2146558"/>
                <a:ext cx="7294880" cy="808619"/>
              </a:xfrm>
              <a:prstGeom prst="rect">
                <a:avLst/>
              </a:prstGeom>
              <a:noFill/>
            </p:spPr>
            <p:txBody>
              <a:bodyPr wrap="square">
                <a:spAutoFit/>
              </a:bodyPr>
              <a:lstStyle/>
              <a:p>
                <a:pPr algn="just">
                  <a:spcAft>
                    <a:spcPts val="800"/>
                  </a:spcAft>
                </a:pPr>
                <a14:m>
                  <m:oMath xmlns:m="http://schemas.openxmlformats.org/officeDocument/2006/math">
                    <m:f>
                      <m:fPr>
                        <m:ctrlPr>
                          <a:rPr lang="en-GB" sz="2800" i="1" spc="1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𝐸</m:t>
                        </m:r>
                      </m:num>
                      <m:den>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d>
                      </m:den>
                    </m:f>
                    <m:d>
                      <m:dPr>
                        <m:ctrlP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d>
                              <m:dPr>
                                <m:ctrlP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1−2</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d>
                          </m:den>
                        </m:f>
                        <m:r>
                          <m:rPr>
                            <m:sty m:val="p"/>
                          </m:rPr>
                          <a:rPr lang="en-GB" sz="2800"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GB" sz="2800"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2800" b="1"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𝐮</m:t>
                            </m:r>
                          </m:e>
                        </m:d>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GB" sz="2800"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GB" sz="2800" b="1"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𝐮</m:t>
                        </m:r>
                      </m:e>
                    </m:d>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2800" b="1"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𝐟</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𝜌</m:t>
                    </m:r>
                    <m:f>
                      <m:fPr>
                        <m:ctrlP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GB" sz="2800" b="1"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𝐮</m:t>
                        </m:r>
                      </m:num>
                      <m:den>
                        <m:sSup>
                          <m:sSupPr>
                            <m:ctrlP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p>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en-GB"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400" dirty="0">
                  <a:solidFill>
                    <a:schemeClr val="tx1"/>
                  </a:solidFill>
                  <a:latin typeface="Calibri" panose="020F0502020204030204" pitchFamily="34" charset="0"/>
                  <a:ea typeface="SimSun" panose="02010600030101010101" pitchFamily="2" charset="-122"/>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841939F3-9BF1-CFD4-A293-12BECC00B32A}"/>
                  </a:ext>
                </a:extLst>
              </p:cNvPr>
              <p:cNvSpPr txBox="1">
                <a:spLocks noRot="1" noChangeAspect="1" noMove="1" noResize="1" noEditPoints="1" noAdjustHandles="1" noChangeArrowheads="1" noChangeShapeType="1" noTextEdit="1"/>
              </p:cNvSpPr>
              <p:nvPr/>
            </p:nvSpPr>
            <p:spPr>
              <a:xfrm>
                <a:off x="2963134" y="2146558"/>
                <a:ext cx="7294880" cy="808619"/>
              </a:xfrm>
              <a:prstGeom prst="rect">
                <a:avLst/>
              </a:prstGeom>
              <a:blipFill>
                <a:blip r:embed="rId5"/>
                <a:stretch>
                  <a:fillRect/>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0B159FE9-7826-56A8-50D1-7054A3D46580}"/>
              </a:ext>
            </a:extLst>
          </p:cNvPr>
          <p:cNvSpPr txBox="1"/>
          <p:nvPr/>
        </p:nvSpPr>
        <p:spPr>
          <a:xfrm>
            <a:off x="553421" y="1482681"/>
            <a:ext cx="3308574" cy="523220"/>
          </a:xfrm>
          <a:prstGeom prst="rect">
            <a:avLst/>
          </a:prstGeom>
          <a:noFill/>
        </p:spPr>
        <p:txBody>
          <a:bodyPr wrap="square">
            <a:spAutoFit/>
          </a:bodyPr>
          <a:lstStyle/>
          <a:p>
            <a:pPr marL="342900" lvl="0" indent="-342900">
              <a:spcAft>
                <a:spcPts val="800"/>
              </a:spcAft>
              <a:buFont typeface="Symbol" panose="05050102010706020507" pitchFamily="18" charset="2"/>
              <a:buChar char=""/>
            </a:pPr>
            <a:r>
              <a:rPr lang="en-GB" sz="2800" b="1" spc="10" dirty="0">
                <a:effectLst/>
                <a:ea typeface="Times New Roman" panose="02020603050405020304" pitchFamily="18" charset="0"/>
                <a:cs typeface="Times New Roman" panose="02020603050405020304" pitchFamily="18" charset="0"/>
              </a:rPr>
              <a:t>Motion equation</a:t>
            </a:r>
            <a:endParaRPr lang="en-GB" sz="2800" dirty="0">
              <a:effectLst/>
              <a:ea typeface="SimSun"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C41441A-2993-44BB-8355-40EA89E84EC9}"/>
                  </a:ext>
                </a:extLst>
              </p:cNvPr>
              <p:cNvSpPr txBox="1"/>
              <p:nvPr/>
            </p:nvSpPr>
            <p:spPr>
              <a:xfrm>
                <a:off x="802639" y="3134036"/>
                <a:ext cx="10342284" cy="933589"/>
              </a:xfrm>
              <a:prstGeom prst="rect">
                <a:avLst/>
              </a:prstGeom>
              <a:noFill/>
            </p:spPr>
            <p:txBody>
              <a:bodyPr wrap="square">
                <a:spAutoFit/>
              </a:bodyPr>
              <a:lstStyle/>
              <a:p>
                <a:pPr algn="just">
                  <a:spcAft>
                    <a:spcPts val="800"/>
                  </a:spcAft>
                </a:pPr>
                <a:r>
                  <a:rPr lang="en-GB" sz="2400" b="1"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GB"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spc="1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2400" spc="1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displacement vector (</a:t>
                </a:r>
                <a:r>
                  <a:rPr lang="en-GB" sz="2400" spc="1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GB" sz="2400" spc="10" baseline="-25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GB"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GB" sz="2400" spc="1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GB" sz="2400" spc="10" baseline="-25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GB" sz="24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spc="1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GB" sz="2400" spc="10" baseline="-25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t>
                </a:r>
                <a:r>
                  <a:rPr lang="en-GB"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GB"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body force, </a:t>
                </a:r>
                <a:r>
                  <a:rPr lang="en-GB" sz="2400" i="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a:t>
                </a:r>
                <a:r>
                  <a:rPr lang="en-GB"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modulus, </a:t>
                </a:r>
                <a14:m>
                  <m:oMath xmlns:m="http://schemas.openxmlformats.org/officeDocument/2006/math">
                    <m:r>
                      <a:rPr lang="en-GB" sz="24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oMath>
                </a14:m>
                <a:r>
                  <a:rPr lang="en-GB"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Poisson ratio,</a:t>
                </a:r>
              </a:p>
              <a:p>
                <a:pPr algn="just">
                  <a:spcAft>
                    <a:spcPts val="800"/>
                  </a:spcAft>
                </a:pPr>
                <a:r>
                  <a:rPr lang="en-GB" sz="2400" i="1"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ρ - </a:t>
                </a:r>
                <a:r>
                  <a:rPr lang="en-GB"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density.</a:t>
                </a:r>
                <a:endParaRPr lang="en-GB" sz="20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FC41441A-2993-44BB-8355-40EA89E84EC9}"/>
                  </a:ext>
                </a:extLst>
              </p:cNvPr>
              <p:cNvSpPr txBox="1">
                <a:spLocks noRot="1" noChangeAspect="1" noMove="1" noResize="1" noEditPoints="1" noAdjustHandles="1" noChangeArrowheads="1" noChangeShapeType="1" noTextEdit="1"/>
              </p:cNvSpPr>
              <p:nvPr/>
            </p:nvSpPr>
            <p:spPr>
              <a:xfrm>
                <a:off x="802639" y="3134036"/>
                <a:ext cx="10342284" cy="933589"/>
              </a:xfrm>
              <a:prstGeom prst="rect">
                <a:avLst/>
              </a:prstGeom>
              <a:blipFill>
                <a:blip r:embed="rId6"/>
                <a:stretch>
                  <a:fillRect l="-943" t="-5229" r="-767" b="-137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C490786-8410-8187-8F22-B58B9447FBEB}"/>
                  </a:ext>
                </a:extLst>
              </p:cNvPr>
              <p:cNvSpPr txBox="1"/>
              <p:nvPr/>
            </p:nvSpPr>
            <p:spPr>
              <a:xfrm>
                <a:off x="2963134" y="4964813"/>
                <a:ext cx="6776720" cy="712887"/>
              </a:xfrm>
              <a:prstGeom prst="rect">
                <a:avLst/>
              </a:prstGeom>
              <a:noFill/>
            </p:spPr>
            <p:txBody>
              <a:bodyPr wrap="square">
                <a:spAutoFit/>
              </a:bodyPr>
              <a:lstStyle/>
              <a:p>
                <a:pPr>
                  <a:spcAft>
                    <a:spcPts val="800"/>
                  </a:spcAft>
                </a:pPr>
                <a14:m>
                  <m:oMath xmlns:m="http://schemas.openxmlformats.org/officeDocument/2006/math">
                    <m:r>
                      <a:rPr lang="en-GB" sz="2800" i="1" spc="1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𝜌</m:t>
                    </m:r>
                    <m:sSub>
                      <m:sSubPr>
                        <m:ctrlP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f>
                      <m:fPr>
                        <m:ctrlP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𝑑𝑇</m:t>
                        </m:r>
                      </m:num>
                      <m:den>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𝑑𝑡</m:t>
                        </m:r>
                      </m:den>
                    </m:f>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2800"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𝑘</m:t>
                    </m:r>
                    <m:r>
                      <m:rPr>
                        <m:sty m:val="p"/>
                      </m:rPr>
                      <a:rPr lang="en-GB" sz="2800"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𝑇</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𝜌</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𝑟</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𝛼</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𝜆</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𝜇</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𝑇</m:t>
                    </m:r>
                    <m:f>
                      <m:fPr>
                        <m:ctrlP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𝑑</m:t>
                        </m:r>
                        <m:sSub>
                          <m:sSubPr>
                            <m:ctrlP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𝑘𝑘</m:t>
                            </m:r>
                          </m:sub>
                        </m:sSub>
                      </m:num>
                      <m:den>
                        <m:r>
                          <a:rPr lang="en-GB" sz="28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𝑑𝑡</m:t>
                        </m:r>
                      </m:den>
                    </m:f>
                  </m:oMath>
                </a14:m>
                <a:r>
                  <a:rPr lang="en-GB"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AC490786-8410-8187-8F22-B58B9447FBEB}"/>
                  </a:ext>
                </a:extLst>
              </p:cNvPr>
              <p:cNvSpPr txBox="1">
                <a:spLocks noRot="1" noChangeAspect="1" noMove="1" noResize="1" noEditPoints="1" noAdjustHandles="1" noChangeArrowheads="1" noChangeShapeType="1" noTextEdit="1"/>
              </p:cNvSpPr>
              <p:nvPr/>
            </p:nvSpPr>
            <p:spPr>
              <a:xfrm>
                <a:off x="2963134" y="4964813"/>
                <a:ext cx="6776720" cy="712887"/>
              </a:xfrm>
              <a:prstGeom prst="rect">
                <a:avLst/>
              </a:prstGeom>
              <a:blipFill>
                <a:blip r:embed="rId7"/>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C6A7130D-84CF-F8CF-0516-8B8FA6579681}"/>
              </a:ext>
            </a:extLst>
          </p:cNvPr>
          <p:cNvSpPr txBox="1"/>
          <p:nvPr/>
        </p:nvSpPr>
        <p:spPr>
          <a:xfrm>
            <a:off x="553421" y="4310869"/>
            <a:ext cx="3503976" cy="523220"/>
          </a:xfrm>
          <a:prstGeom prst="rect">
            <a:avLst/>
          </a:prstGeom>
          <a:noFill/>
        </p:spPr>
        <p:txBody>
          <a:bodyPr wrap="square">
            <a:spAutoFit/>
          </a:bodyPr>
          <a:lstStyle/>
          <a:p>
            <a:pPr marL="342900" lvl="0" indent="-342900">
              <a:spcAft>
                <a:spcPts val="800"/>
              </a:spcAft>
              <a:buFont typeface="Symbol" panose="05050102010706020507" pitchFamily="18" charset="2"/>
              <a:buChar char=""/>
            </a:pPr>
            <a:r>
              <a:rPr lang="en-GB" sz="2800" b="1" spc="10" dirty="0">
                <a:effectLst/>
                <a:ea typeface="Times New Roman" panose="02020603050405020304" pitchFamily="18" charset="0"/>
                <a:cs typeface="Times New Roman" panose="02020603050405020304" pitchFamily="18" charset="0"/>
              </a:rPr>
              <a:t>Energy equation</a:t>
            </a:r>
            <a:endParaRPr lang="en-GB" sz="2400" dirty="0">
              <a:effectLst/>
              <a:ea typeface="SimSun"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AD62BE6-CA1D-D39D-CC14-D63844D95693}"/>
                  </a:ext>
                </a:extLst>
              </p:cNvPr>
              <p:cNvSpPr txBox="1"/>
              <p:nvPr/>
            </p:nvSpPr>
            <p:spPr>
              <a:xfrm>
                <a:off x="1140311" y="5761997"/>
                <a:ext cx="10725373" cy="933589"/>
              </a:xfrm>
              <a:prstGeom prst="rect">
                <a:avLst/>
              </a:prstGeom>
              <a:noFill/>
            </p:spPr>
            <p:txBody>
              <a:bodyPr wrap="square">
                <a:spAutoFit/>
              </a:bodyPr>
              <a:lstStyle/>
              <a:p>
                <a:pPr algn="just">
                  <a:spcAft>
                    <a:spcPts val="800"/>
                  </a:spcAft>
                </a:pPr>
                <a:r>
                  <a:rPr lang="en-GB" sz="2400" i="1"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GB"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temperature,</a:t>
                </a:r>
                <a:r>
                  <a:rPr lang="en-GB" sz="2400" i="1"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en-GB" sz="2400" i="1" spc="1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GB"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spc="10" dirty="0">
                    <a:latin typeface="Times New Roman" panose="02020603050405020304" pitchFamily="18" charset="0"/>
                    <a:ea typeface="Times New Roman" panose="02020603050405020304" pitchFamily="18" charset="0"/>
                    <a:cs typeface="Times New Roman" panose="02020603050405020304" pitchFamily="18" charset="0"/>
                  </a:rPr>
                  <a:t>-</a:t>
                </a:r>
                <a:r>
                  <a:rPr lang="en-GB"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speciﬁc heat, </a:t>
                </a:r>
                <a:r>
                  <a:rPr lang="en-GB" sz="2400" i="1"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 </a:t>
                </a:r>
                <a:r>
                  <a:rPr lang="en-GB" sz="2400" spc="10" dirty="0">
                    <a:latin typeface="Times New Roman" panose="02020603050405020304" pitchFamily="18" charset="0"/>
                    <a:ea typeface="Times New Roman" panose="02020603050405020304" pitchFamily="18" charset="0"/>
                    <a:cs typeface="Times New Roman" panose="02020603050405020304" pitchFamily="18" charset="0"/>
                  </a:rPr>
                  <a:t>-</a:t>
                </a:r>
                <a:r>
                  <a:rPr lang="en-GB"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thermal conductivity, </a:t>
                </a:r>
                <a:r>
                  <a:rPr lang="en-GB" sz="2400" i="1"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 </a:t>
                </a:r>
                <a:r>
                  <a:rPr lang="en-GB" sz="2400" spc="10" dirty="0">
                    <a:latin typeface="Times New Roman" panose="02020603050405020304" pitchFamily="18" charset="0"/>
                    <a:ea typeface="Times New Roman" panose="02020603050405020304" pitchFamily="18" charset="0"/>
                    <a:cs typeface="Times New Roman" panose="02020603050405020304" pitchFamily="18" charset="0"/>
                  </a:rPr>
                  <a:t>-</a:t>
                </a:r>
                <a:r>
                  <a:rPr lang="en-GB"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heat source, </a:t>
                </a:r>
              </a:p>
              <a:p>
                <a:pPr algn="just">
                  <a:spcAft>
                    <a:spcPts val="800"/>
                  </a:spcAft>
                </a:pPr>
                <a14:m>
                  <m:oMath xmlns:m="http://schemas.openxmlformats.org/officeDocument/2006/math">
                    <m:sSub>
                      <m:sSubPr>
                        <m:ctrlPr>
                          <a:rPr lang="en-GB" sz="2400" i="1" spc="1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4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GB" sz="2400" i="1" spc="1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𝑘𝑘</m:t>
                        </m:r>
                      </m:sub>
                    </m:sSub>
                  </m:oMath>
                </a14:m>
                <a:r>
                  <a:rPr lang="en-GB"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thermal deformation.</a:t>
                </a:r>
                <a:endParaRPr lang="en-GB" sz="20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BAD62BE6-CA1D-D39D-CC14-D63844D95693}"/>
                  </a:ext>
                </a:extLst>
              </p:cNvPr>
              <p:cNvSpPr txBox="1">
                <a:spLocks noRot="1" noChangeAspect="1" noMove="1" noResize="1" noEditPoints="1" noAdjustHandles="1" noChangeArrowheads="1" noChangeShapeType="1" noTextEdit="1"/>
              </p:cNvSpPr>
              <p:nvPr/>
            </p:nvSpPr>
            <p:spPr>
              <a:xfrm>
                <a:off x="1140311" y="5761997"/>
                <a:ext cx="10725373" cy="933589"/>
              </a:xfrm>
              <a:prstGeom prst="rect">
                <a:avLst/>
              </a:prstGeom>
              <a:blipFill>
                <a:blip r:embed="rId8"/>
                <a:stretch>
                  <a:fillRect l="-853" t="-5229" b="-13725"/>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8C289B76-B231-D7B7-76E5-2F787FFA7B1B}"/>
              </a:ext>
            </a:extLst>
          </p:cNvPr>
          <p:cNvSpPr txBox="1"/>
          <p:nvPr/>
        </p:nvSpPr>
        <p:spPr>
          <a:xfrm>
            <a:off x="1465261" y="198055"/>
            <a:ext cx="8614654" cy="1200329"/>
          </a:xfrm>
          <a:prstGeom prst="rect">
            <a:avLst/>
          </a:prstGeom>
          <a:noFill/>
        </p:spPr>
        <p:txBody>
          <a:bodyPr wrap="square" rtlCol="0">
            <a:spAutoFit/>
          </a:bodyPr>
          <a:lstStyle/>
          <a:p>
            <a:pPr algn="ctr"/>
            <a:r>
              <a:rPr lang="en-GB" sz="3600" b="1" dirty="0"/>
              <a:t>Modelling Coupled Thermomechanical Effect on HL HMA Pavement</a:t>
            </a:r>
          </a:p>
        </p:txBody>
      </p:sp>
    </p:spTree>
    <p:extLst>
      <p:ext uri="{BB962C8B-B14F-4D97-AF65-F5344CB8AC3E}">
        <p14:creationId xmlns:p14="http://schemas.microsoft.com/office/powerpoint/2010/main" val="3037314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FA8FFE37-326D-FE06-4F5F-84DA1C652B32}"/>
              </a:ext>
            </a:extLst>
          </p:cNvPr>
          <p:cNvPicPr>
            <a:picLocks noChangeAspect="1"/>
          </p:cNvPicPr>
          <p:nvPr/>
        </p:nvPicPr>
        <p:blipFill>
          <a:blip r:embed="rId2"/>
          <a:stretch>
            <a:fillRect/>
          </a:stretch>
        </p:blipFill>
        <p:spPr>
          <a:xfrm>
            <a:off x="7094778" y="3759489"/>
            <a:ext cx="4933530" cy="2961986"/>
          </a:xfrm>
          <a:prstGeom prst="rect">
            <a:avLst/>
          </a:prstGeom>
        </p:spPr>
      </p:pic>
      <p:sp>
        <p:nvSpPr>
          <p:cNvPr id="2" name="Slide Number Placeholder 1">
            <a:extLst>
              <a:ext uri="{FF2B5EF4-FFF2-40B4-BE49-F238E27FC236}">
                <a16:creationId xmlns:a16="http://schemas.microsoft.com/office/drawing/2014/main" id="{EE1C2FBC-8EFA-4333-27A7-E50B2F0D0D84}"/>
              </a:ext>
            </a:extLst>
          </p:cNvPr>
          <p:cNvSpPr>
            <a:spLocks noGrp="1"/>
          </p:cNvSpPr>
          <p:nvPr>
            <p:ph type="sldNum" sz="quarter" idx="12"/>
          </p:nvPr>
        </p:nvSpPr>
        <p:spPr/>
        <p:txBody>
          <a:bodyPr/>
          <a:lstStyle/>
          <a:p>
            <a:fld id="{E833E754-FAA9-465B-95D2-E80A2EED1749}" type="slidenum">
              <a:rPr lang="en-GB" smtClean="0"/>
              <a:t>15</a:t>
            </a:fld>
            <a:endParaRPr lang="en-GB"/>
          </a:p>
        </p:txBody>
      </p:sp>
      <p:pic>
        <p:nvPicPr>
          <p:cNvPr id="5" name="Picture 4">
            <a:extLst>
              <a:ext uri="{FF2B5EF4-FFF2-40B4-BE49-F238E27FC236}">
                <a16:creationId xmlns:a16="http://schemas.microsoft.com/office/drawing/2014/main" id="{8C81AF7F-66FE-3563-CE0D-C3FD2528A0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8" name="Picture 7" descr="Logo&#10;&#10;Description automatically generated">
            <a:extLst>
              <a:ext uri="{FF2B5EF4-FFF2-40B4-BE49-F238E27FC236}">
                <a16:creationId xmlns:a16="http://schemas.microsoft.com/office/drawing/2014/main" id="{5BD7ED64-8341-025A-52A1-EC6B6DBD05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9" name="TextBox 8">
            <a:extLst>
              <a:ext uri="{FF2B5EF4-FFF2-40B4-BE49-F238E27FC236}">
                <a16:creationId xmlns:a16="http://schemas.microsoft.com/office/drawing/2014/main" id="{3AA6C6ED-E9AE-3996-3E60-C5191AACBC0A}"/>
              </a:ext>
            </a:extLst>
          </p:cNvPr>
          <p:cNvSpPr txBox="1"/>
          <p:nvPr/>
        </p:nvSpPr>
        <p:spPr>
          <a:xfrm>
            <a:off x="5029233" y="6380152"/>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sp>
        <p:nvSpPr>
          <p:cNvPr id="34" name="TextBox 33">
            <a:extLst>
              <a:ext uri="{FF2B5EF4-FFF2-40B4-BE49-F238E27FC236}">
                <a16:creationId xmlns:a16="http://schemas.microsoft.com/office/drawing/2014/main" id="{0DB97DD5-5EFB-0FC8-0DD3-8C3D170FB382}"/>
              </a:ext>
            </a:extLst>
          </p:cNvPr>
          <p:cNvSpPr txBox="1"/>
          <p:nvPr/>
        </p:nvSpPr>
        <p:spPr>
          <a:xfrm>
            <a:off x="7816031" y="3198551"/>
            <a:ext cx="3641181" cy="707886"/>
          </a:xfrm>
          <a:prstGeom prst="rect">
            <a:avLst/>
          </a:prstGeom>
          <a:noFill/>
        </p:spPr>
        <p:txBody>
          <a:bodyPr wrap="square" rtlCol="0">
            <a:spAutoFit/>
          </a:bodyPr>
          <a:lstStyle/>
          <a:p>
            <a:pPr algn="ctr"/>
            <a:r>
              <a:rPr lang="en-US" sz="2000" dirty="0"/>
              <a:t>Vertical annual daily ground temperature profile</a:t>
            </a:r>
            <a:endParaRPr lang="en-GB" sz="2000" dirty="0"/>
          </a:p>
        </p:txBody>
      </p:sp>
      <p:sp>
        <p:nvSpPr>
          <p:cNvPr id="47" name="TextBox 46">
            <a:extLst>
              <a:ext uri="{FF2B5EF4-FFF2-40B4-BE49-F238E27FC236}">
                <a16:creationId xmlns:a16="http://schemas.microsoft.com/office/drawing/2014/main" id="{7851E037-C944-4B49-A711-3668DF6A6894}"/>
              </a:ext>
            </a:extLst>
          </p:cNvPr>
          <p:cNvSpPr txBox="1"/>
          <p:nvPr/>
        </p:nvSpPr>
        <p:spPr>
          <a:xfrm>
            <a:off x="7061552" y="95127"/>
            <a:ext cx="4816600" cy="707886"/>
          </a:xfrm>
          <a:prstGeom prst="rect">
            <a:avLst/>
          </a:prstGeom>
          <a:noFill/>
        </p:spPr>
        <p:txBody>
          <a:bodyPr wrap="square" rtlCol="0">
            <a:spAutoFit/>
          </a:bodyPr>
          <a:lstStyle/>
          <a:p>
            <a:pPr algn="ctr"/>
            <a:r>
              <a:rPr lang="en-GB" sz="2000" dirty="0">
                <a:effectLst/>
                <a:ea typeface="SimSun" panose="02010600030101010101" pitchFamily="2" charset="-122"/>
              </a:rPr>
              <a:t>Annual monthly average daily Global Horizontal Irradiance </a:t>
            </a:r>
            <a:r>
              <a:rPr lang="en-US" sz="2000" dirty="0">
                <a:effectLst/>
                <a:ea typeface="SimSun" panose="02010600030101010101" pitchFamily="2" charset="-122"/>
              </a:rPr>
              <a:t>by hours</a:t>
            </a:r>
            <a:endParaRPr lang="en-GB" sz="2000" dirty="0"/>
          </a:p>
        </p:txBody>
      </p:sp>
      <p:pic>
        <p:nvPicPr>
          <p:cNvPr id="52" name="Picture 51" descr="Chart&#10;&#10;Description automatically generated">
            <a:extLst>
              <a:ext uri="{FF2B5EF4-FFF2-40B4-BE49-F238E27FC236}">
                <a16:creationId xmlns:a16="http://schemas.microsoft.com/office/drawing/2014/main" id="{987CD02F-F4FC-3544-D6EF-5A9FB0AF8E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8853" y="796631"/>
            <a:ext cx="4176108" cy="2264580"/>
          </a:xfrm>
          <a:prstGeom prst="rect">
            <a:avLst/>
          </a:prstGeom>
        </p:spPr>
      </p:pic>
      <p:pic>
        <p:nvPicPr>
          <p:cNvPr id="55" name="Picture 54">
            <a:extLst>
              <a:ext uri="{FF2B5EF4-FFF2-40B4-BE49-F238E27FC236}">
                <a16:creationId xmlns:a16="http://schemas.microsoft.com/office/drawing/2014/main" id="{022FDDAC-BEE2-BEAB-5AF1-9FCA6F7D9915}"/>
              </a:ext>
            </a:extLst>
          </p:cNvPr>
          <p:cNvPicPr>
            <a:picLocks noChangeAspect="1"/>
          </p:cNvPicPr>
          <p:nvPr/>
        </p:nvPicPr>
        <p:blipFill>
          <a:blip r:embed="rId6"/>
          <a:stretch>
            <a:fillRect/>
          </a:stretch>
        </p:blipFill>
        <p:spPr>
          <a:xfrm>
            <a:off x="1383219" y="1191046"/>
            <a:ext cx="5799326" cy="5217883"/>
          </a:xfrm>
          <a:prstGeom prst="rect">
            <a:avLst/>
          </a:prstGeom>
        </p:spPr>
      </p:pic>
      <p:sp>
        <p:nvSpPr>
          <p:cNvPr id="57" name="TextBox 56">
            <a:extLst>
              <a:ext uri="{FF2B5EF4-FFF2-40B4-BE49-F238E27FC236}">
                <a16:creationId xmlns:a16="http://schemas.microsoft.com/office/drawing/2014/main" id="{723A4878-C0CE-20FB-747E-184BCAA002FF}"/>
              </a:ext>
            </a:extLst>
          </p:cNvPr>
          <p:cNvSpPr txBox="1"/>
          <p:nvPr/>
        </p:nvSpPr>
        <p:spPr>
          <a:xfrm>
            <a:off x="949064" y="94370"/>
            <a:ext cx="4943500" cy="1077218"/>
          </a:xfrm>
          <a:prstGeom prst="rect">
            <a:avLst/>
          </a:prstGeom>
          <a:noFill/>
        </p:spPr>
        <p:txBody>
          <a:bodyPr wrap="square">
            <a:spAutoFit/>
          </a:bodyPr>
          <a:lstStyle/>
          <a:p>
            <a:pPr algn="ctr"/>
            <a:r>
              <a:rPr lang="en-GB" sz="3200" b="1" dirty="0"/>
              <a:t>Thermomechanical modelling for pavement</a:t>
            </a:r>
            <a:endParaRPr lang="en-GB" sz="3200" dirty="0"/>
          </a:p>
        </p:txBody>
      </p:sp>
    </p:spTree>
    <p:extLst>
      <p:ext uri="{BB962C8B-B14F-4D97-AF65-F5344CB8AC3E}">
        <p14:creationId xmlns:p14="http://schemas.microsoft.com/office/powerpoint/2010/main" val="252525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5813A-0284-2060-F4EE-BCCD6C6F7DD9}"/>
              </a:ext>
            </a:extLst>
          </p:cNvPr>
          <p:cNvSpPr>
            <a:spLocks noGrp="1"/>
          </p:cNvSpPr>
          <p:nvPr>
            <p:ph type="sldNum" sz="quarter" idx="12"/>
          </p:nvPr>
        </p:nvSpPr>
        <p:spPr/>
        <p:txBody>
          <a:bodyPr/>
          <a:lstStyle/>
          <a:p>
            <a:fld id="{E833E754-FAA9-465B-95D2-E80A2EED1749}" type="slidenum">
              <a:rPr lang="en-GB" smtClean="0"/>
              <a:t>16</a:t>
            </a:fld>
            <a:endParaRPr lang="en-GB"/>
          </a:p>
        </p:txBody>
      </p:sp>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B9A746-E253-5540-6EF6-6FAD2BF01380}"/>
              </a:ext>
            </a:extLst>
          </p:cNvPr>
          <p:cNvSpPr txBox="1"/>
          <p:nvPr/>
        </p:nvSpPr>
        <p:spPr>
          <a:xfrm>
            <a:off x="3441987" y="302733"/>
            <a:ext cx="5068167" cy="646331"/>
          </a:xfrm>
          <a:prstGeom prst="rect">
            <a:avLst/>
          </a:prstGeom>
          <a:noFill/>
        </p:spPr>
        <p:txBody>
          <a:bodyPr wrap="square">
            <a:spAutoFit/>
          </a:bodyPr>
          <a:lstStyle/>
          <a:p>
            <a:pPr algn="ctr"/>
            <a:r>
              <a:rPr lang="en-GB" sz="3600" b="1" dirty="0"/>
              <a:t>Results &amp; Findings </a:t>
            </a:r>
          </a:p>
        </p:txBody>
      </p:sp>
      <p:sp>
        <p:nvSpPr>
          <p:cNvPr id="10" name="TextBox 9">
            <a:extLst>
              <a:ext uri="{FF2B5EF4-FFF2-40B4-BE49-F238E27FC236}">
                <a16:creationId xmlns:a16="http://schemas.microsoft.com/office/drawing/2014/main" id="{F3F58235-B086-858E-FE5E-36718979E890}"/>
              </a:ext>
            </a:extLst>
          </p:cNvPr>
          <p:cNvSpPr txBox="1"/>
          <p:nvPr/>
        </p:nvSpPr>
        <p:spPr>
          <a:xfrm>
            <a:off x="768928" y="1109403"/>
            <a:ext cx="11139054" cy="5016758"/>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dirty="0"/>
              <a:t>High HL content up to 3% by total weight of aggregate shows in an obvious improvement on the resistance to permanent deformation under repeated loads. The improvement is highly pronounced at hot weather conditions. </a:t>
            </a:r>
          </a:p>
          <a:p>
            <a:pPr marL="285750" indent="-285750">
              <a:spcAft>
                <a:spcPts val="1200"/>
              </a:spcAft>
              <a:buFont typeface="Arial" panose="020B0604020202020204" pitchFamily="34" charset="0"/>
              <a:buChar char="•"/>
            </a:pPr>
            <a:r>
              <a:rPr lang="en-GB" dirty="0"/>
              <a:t>Further high HL content does not mean a definite improvement on the mixes’ durability. Extra HL reduces the effective amount of asphalt cement.</a:t>
            </a:r>
          </a:p>
          <a:p>
            <a:pPr marL="285750" indent="-285750">
              <a:spcAft>
                <a:spcPts val="1200"/>
              </a:spcAft>
              <a:buFont typeface="Arial" panose="020B0604020202020204" pitchFamily="34" charset="0"/>
              <a:buChar char="•"/>
            </a:pPr>
            <a:r>
              <a:rPr lang="en-GB" dirty="0"/>
              <a:t>Although sub-nano HL shows the best for mixes moisture susceptibility at 2% content, but the improvement is marginal compared to nano HL. Overall, 2~2.5% nano HL is proposed to be the optimum for the surface wearing course.</a:t>
            </a:r>
          </a:p>
          <a:p>
            <a:pPr marL="285750" indent="-285750">
              <a:spcAft>
                <a:spcPts val="1200"/>
              </a:spcAft>
              <a:buFont typeface="Arial" panose="020B0604020202020204" pitchFamily="34" charset="0"/>
              <a:buChar char="•"/>
            </a:pPr>
            <a:r>
              <a:rPr lang="en-GB" dirty="0"/>
              <a:t>2.5% HL mixes have enhanced thermal properties, the thermal conductivity and specific heat. However, for the HL modified mix there is no correlation between the thermal properties and either the optimum asphalt cement or the mineral filler content.</a:t>
            </a:r>
          </a:p>
          <a:p>
            <a:pPr marL="285750" indent="-285750">
              <a:spcAft>
                <a:spcPts val="1200"/>
              </a:spcAft>
              <a:buFont typeface="Arial" panose="020B0604020202020204" pitchFamily="34" charset="0"/>
              <a:buChar char="•"/>
            </a:pPr>
            <a:r>
              <a:rPr lang="en-GB" dirty="0"/>
              <a:t>2.5% HL replacement for limestone dust generated the optimum fatigue life increment for wearing course mix in the temperature range 15-25°C. </a:t>
            </a:r>
          </a:p>
          <a:p>
            <a:pPr marL="285750" indent="-285750">
              <a:spcAft>
                <a:spcPts val="1200"/>
              </a:spcAft>
              <a:buFont typeface="Arial" panose="020B0604020202020204" pitchFamily="34" charset="0"/>
              <a:buChar char="•"/>
            </a:pPr>
            <a:r>
              <a:rPr lang="en-GB" dirty="0"/>
              <a:t>Tri-axial tests provide the material properties close-to-real-world situation. The tri-axial property characterization and a numerical modelling further confirmed the benefit of the HL modified asphalt pavement on the thermal fatigue and thermomechanical deformation resistance.</a:t>
            </a:r>
          </a:p>
        </p:txBody>
      </p:sp>
    </p:spTree>
    <p:extLst>
      <p:ext uri="{BB962C8B-B14F-4D97-AF65-F5344CB8AC3E}">
        <p14:creationId xmlns:p14="http://schemas.microsoft.com/office/powerpoint/2010/main" val="489322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5813A-0284-2060-F4EE-BCCD6C6F7DD9}"/>
              </a:ext>
            </a:extLst>
          </p:cNvPr>
          <p:cNvSpPr>
            <a:spLocks noGrp="1"/>
          </p:cNvSpPr>
          <p:nvPr>
            <p:ph type="sldNum" sz="quarter" idx="12"/>
          </p:nvPr>
        </p:nvSpPr>
        <p:spPr/>
        <p:txBody>
          <a:bodyPr/>
          <a:lstStyle/>
          <a:p>
            <a:fld id="{E833E754-FAA9-465B-95D2-E80A2EED1749}" type="slidenum">
              <a:rPr lang="en-GB" smtClean="0"/>
              <a:t>17</a:t>
            </a:fld>
            <a:endParaRPr lang="en-GB"/>
          </a:p>
        </p:txBody>
      </p:sp>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A814AD-A06F-8843-89AB-D250710C23BA}"/>
              </a:ext>
            </a:extLst>
          </p:cNvPr>
          <p:cNvSpPr txBox="1"/>
          <p:nvPr/>
        </p:nvSpPr>
        <p:spPr>
          <a:xfrm>
            <a:off x="1912768" y="526847"/>
            <a:ext cx="8249540" cy="523220"/>
          </a:xfrm>
          <a:prstGeom prst="rect">
            <a:avLst/>
          </a:prstGeom>
          <a:noFill/>
        </p:spPr>
        <p:txBody>
          <a:bodyPr wrap="square">
            <a:spAutoFit/>
          </a:bodyPr>
          <a:lstStyle/>
          <a:p>
            <a:pPr algn="ctr"/>
            <a:r>
              <a:rPr lang="en-GB" sz="2800" b="1" dirty="0"/>
              <a:t>More Information can be found in the publications </a:t>
            </a:r>
          </a:p>
        </p:txBody>
      </p:sp>
      <p:sp>
        <p:nvSpPr>
          <p:cNvPr id="14" name="TextBox 13">
            <a:extLst>
              <a:ext uri="{FF2B5EF4-FFF2-40B4-BE49-F238E27FC236}">
                <a16:creationId xmlns:a16="http://schemas.microsoft.com/office/drawing/2014/main" id="{F596B02B-981A-60AB-F5DC-1325E1253AA0}"/>
              </a:ext>
            </a:extLst>
          </p:cNvPr>
          <p:cNvSpPr txBox="1"/>
          <p:nvPr/>
        </p:nvSpPr>
        <p:spPr>
          <a:xfrm>
            <a:off x="748988" y="1145965"/>
            <a:ext cx="10878439" cy="5293757"/>
          </a:xfrm>
          <a:prstGeom prst="rect">
            <a:avLst/>
          </a:prstGeom>
          <a:noFill/>
        </p:spPr>
        <p:txBody>
          <a:bodyPr wrap="square">
            <a:spAutoFit/>
          </a:bodyPr>
          <a:lstStyle/>
          <a:p>
            <a:pPr marL="342900" indent="-342900">
              <a:spcAft>
                <a:spcPts val="1200"/>
              </a:spcAft>
              <a:buFont typeface="+mj-lt"/>
              <a:buAutoNum type="arabicPeriod"/>
            </a:pPr>
            <a:r>
              <a:rPr lang="en-GB" dirty="0"/>
              <a:t>A.F. Al-</a:t>
            </a:r>
            <a:r>
              <a:rPr lang="en-GB" dirty="0" err="1"/>
              <a:t>Tameemi</a:t>
            </a:r>
            <a:r>
              <a:rPr lang="en-GB" dirty="0"/>
              <a:t>, Yu Wang, A. Albayati, </a:t>
            </a:r>
            <a:r>
              <a:rPr lang="en-GB" b="1" dirty="0"/>
              <a:t>2016</a:t>
            </a:r>
            <a:r>
              <a:rPr lang="en-GB" dirty="0"/>
              <a:t>, Experimental study of the performance related properties of the asphalt concrete modified with hydrated lime, </a:t>
            </a:r>
            <a:r>
              <a:rPr lang="en-GB" b="1" i="1" dirty="0"/>
              <a:t>Journal of Materials in Civil Engineering</a:t>
            </a:r>
            <a:r>
              <a:rPr lang="en-GB" dirty="0"/>
              <a:t>, </a:t>
            </a:r>
            <a:r>
              <a:rPr lang="en-GB" b="1" dirty="0"/>
              <a:t>28</a:t>
            </a:r>
            <a:r>
              <a:rPr lang="en-GB" dirty="0"/>
              <a:t>(5): 04015185.</a:t>
            </a:r>
          </a:p>
          <a:p>
            <a:pPr marL="342900" indent="-342900">
              <a:spcAft>
                <a:spcPts val="1200"/>
              </a:spcAft>
              <a:buFont typeface="+mj-lt"/>
              <a:buAutoNum type="arabicPeriod"/>
            </a:pPr>
            <a:r>
              <a:rPr lang="en-GB" sz="1800" dirty="0">
                <a:effectLst/>
                <a:latin typeface="Calibri" panose="020F0502020204030204" pitchFamily="34" charset="0"/>
                <a:ea typeface="DengXian" panose="02010600030101010101" pitchFamily="2" charset="-122"/>
              </a:rPr>
              <a:t>A.F. Al-</a:t>
            </a:r>
            <a:r>
              <a:rPr lang="en-GB" sz="1800" dirty="0" err="1">
                <a:effectLst/>
                <a:latin typeface="Calibri" panose="020F0502020204030204" pitchFamily="34" charset="0"/>
                <a:ea typeface="DengXian" panose="02010600030101010101" pitchFamily="2" charset="-122"/>
              </a:rPr>
              <a:t>Tameemi</a:t>
            </a:r>
            <a:r>
              <a:rPr lang="en-GB" sz="1800" dirty="0">
                <a:effectLst/>
                <a:latin typeface="Calibri" panose="020F0502020204030204" pitchFamily="34" charset="0"/>
                <a:ea typeface="DengXian" panose="02010600030101010101" pitchFamily="2" charset="-122"/>
              </a:rPr>
              <a:t>, Yu Wang, A. Albayati, J. Haynes, </a:t>
            </a:r>
            <a:r>
              <a:rPr lang="en-GB" sz="1800" b="1" dirty="0">
                <a:effectLst/>
                <a:latin typeface="Calibri" panose="020F0502020204030204" pitchFamily="34" charset="0"/>
                <a:ea typeface="DengXian" panose="02010600030101010101" pitchFamily="2" charset="-122"/>
              </a:rPr>
              <a:t>2019</a:t>
            </a:r>
            <a:r>
              <a:rPr lang="en-GB" sz="1800" dirty="0">
                <a:effectLst/>
                <a:latin typeface="Calibri" panose="020F0502020204030204" pitchFamily="34" charset="0"/>
                <a:ea typeface="DengXian" panose="02010600030101010101" pitchFamily="2" charset="-122"/>
              </a:rPr>
              <a:t>, Moisture Susceptibility and Fatigue Performance of Hydrated Lime–Modified Asphalt Concrete: Experiment and Design Application Case Study, </a:t>
            </a:r>
            <a:r>
              <a:rPr lang="en-GB" sz="1800" b="1" i="1" dirty="0">
                <a:effectLst/>
                <a:latin typeface="Calibri" panose="020F0502020204030204" pitchFamily="34" charset="0"/>
                <a:ea typeface="DengXian" panose="02010600030101010101" pitchFamily="2" charset="-122"/>
              </a:rPr>
              <a:t>Journal of Materials in Civil Engineering</a:t>
            </a:r>
            <a:r>
              <a:rPr lang="en-GB" sz="1800" dirty="0">
                <a:effectLst/>
                <a:latin typeface="Calibri" panose="020F0502020204030204" pitchFamily="34" charset="0"/>
                <a:ea typeface="DengXian" panose="02010600030101010101" pitchFamily="2" charset="-122"/>
              </a:rPr>
              <a:t>,</a:t>
            </a:r>
            <a:r>
              <a:rPr lang="en-GB" sz="1800" i="1" dirty="0">
                <a:effectLst/>
                <a:latin typeface="Calibri" panose="020F0502020204030204" pitchFamily="34" charset="0"/>
                <a:ea typeface="DengXian" panose="02010600030101010101" pitchFamily="2" charset="-122"/>
              </a:rPr>
              <a:t> </a:t>
            </a:r>
            <a:r>
              <a:rPr lang="en-GB" sz="1800" b="1" dirty="0">
                <a:effectLst/>
                <a:latin typeface="Calibri" panose="020F0502020204030204" pitchFamily="34" charset="0"/>
                <a:ea typeface="DengXian" panose="02010600030101010101" pitchFamily="2" charset="-122"/>
              </a:rPr>
              <a:t>31</a:t>
            </a:r>
            <a:r>
              <a:rPr lang="en-GB" sz="1800" dirty="0">
                <a:effectLst/>
                <a:latin typeface="Calibri" panose="020F0502020204030204" pitchFamily="34" charset="0"/>
                <a:ea typeface="DengXian" panose="02010600030101010101" pitchFamily="2" charset="-122"/>
              </a:rPr>
              <a:t>(4): 04019019.</a:t>
            </a:r>
          </a:p>
          <a:p>
            <a:pPr marL="342900" indent="-342900">
              <a:spcAft>
                <a:spcPts val="1200"/>
              </a:spcAft>
              <a:buFont typeface="+mj-lt"/>
              <a:buAutoNum type="arabicPeriod"/>
            </a:pPr>
            <a:r>
              <a:rPr lang="en-US" sz="1800" dirty="0">
                <a:effectLst/>
                <a:latin typeface="Calibri" panose="020F0502020204030204" pitchFamily="34" charset="0"/>
                <a:ea typeface="Times New Roman" panose="02020603050405020304" pitchFamily="18" charset="0"/>
              </a:rPr>
              <a:t>A. Albayati, Yu Wang, J. Haynes, </a:t>
            </a:r>
            <a:r>
              <a:rPr lang="en-US" sz="1800" b="1" dirty="0">
                <a:effectLst/>
                <a:latin typeface="Calibri" panose="020F0502020204030204" pitchFamily="34" charset="0"/>
                <a:ea typeface="Times New Roman" panose="02020603050405020304" pitchFamily="18" charset="0"/>
              </a:rPr>
              <a:t>2022</a:t>
            </a:r>
            <a:r>
              <a:rPr lang="en-US" sz="1800" dirty="0">
                <a:effectLst/>
                <a:latin typeface="Calibri" panose="020F0502020204030204" pitchFamily="34" charset="0"/>
                <a:ea typeface="Times New Roman" panose="02020603050405020304" pitchFamily="18" charset="0"/>
              </a:rPr>
              <a:t>, Size Effect of Hydrated Lime on the Mechanical Performance of Asphalt Concrete, </a:t>
            </a:r>
            <a:r>
              <a:rPr lang="en-US" sz="1800" b="1" i="1" dirty="0">
                <a:effectLst/>
                <a:latin typeface="Calibri" panose="020F0502020204030204" pitchFamily="34" charset="0"/>
                <a:ea typeface="Times New Roman" panose="02020603050405020304" pitchFamily="18" charset="0"/>
              </a:rPr>
              <a:t>Materials</a:t>
            </a:r>
            <a:r>
              <a:rPr lang="en-US" sz="1800" dirty="0">
                <a:effectLst/>
                <a:latin typeface="Calibri" panose="020F0502020204030204" pitchFamily="34" charset="0"/>
                <a:ea typeface="Times New Roman" panose="02020603050405020304" pitchFamily="18" charset="0"/>
              </a:rPr>
              <a:t>,</a:t>
            </a:r>
            <a:r>
              <a:rPr lang="en-US" sz="1800" i="1" dirty="0">
                <a:effectLst/>
                <a:latin typeface="Calibri" panose="020F0502020204030204" pitchFamily="34" charset="0"/>
                <a:ea typeface="Times New Roman" panose="02020603050405020304" pitchFamily="18" charset="0"/>
              </a:rPr>
              <a:t> </a:t>
            </a:r>
            <a:r>
              <a:rPr lang="en-US" sz="1800" b="1" dirty="0">
                <a:effectLst/>
                <a:latin typeface="Calibri" panose="020F0502020204030204" pitchFamily="34" charset="0"/>
                <a:ea typeface="Times New Roman" panose="02020603050405020304" pitchFamily="18" charset="0"/>
              </a:rPr>
              <a:t>15:</a:t>
            </a:r>
            <a:r>
              <a:rPr lang="en-US" sz="1800" i="1"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3715.</a:t>
            </a:r>
          </a:p>
          <a:p>
            <a:pPr marL="342900" indent="-342900">
              <a:spcAft>
                <a:spcPts val="1200"/>
              </a:spcAft>
              <a:buFont typeface="+mj-lt"/>
              <a:buAutoNum type="arabicPeriod"/>
            </a:pPr>
            <a:r>
              <a:rPr lang="en-US" sz="1800" dirty="0">
                <a:effectLst/>
                <a:latin typeface="Calibri" panose="020F0502020204030204" pitchFamily="34" charset="0"/>
                <a:ea typeface="Times New Roman" panose="02020603050405020304" pitchFamily="18" charset="0"/>
              </a:rPr>
              <a:t>A. Al-Ashaibi, Yu Wang, A. Albayati, J. Byzyka, M. Scholz, L. Weekes, </a:t>
            </a:r>
            <a:r>
              <a:rPr lang="en-US" sz="1800" b="1" dirty="0">
                <a:effectLst/>
                <a:latin typeface="Calibri" panose="020F0502020204030204" pitchFamily="34" charset="0"/>
                <a:ea typeface="Times New Roman" panose="02020603050405020304" pitchFamily="18" charset="0"/>
              </a:rPr>
              <a:t>2022</a:t>
            </a:r>
            <a:r>
              <a:rPr lang="en-US" sz="1800" dirty="0">
                <a:effectLst/>
                <a:latin typeface="Calibri" panose="020F0502020204030204" pitchFamily="34" charset="0"/>
                <a:ea typeface="Times New Roman" panose="02020603050405020304" pitchFamily="18" charset="0"/>
              </a:rPr>
              <a:t>, Thermal Properties of Hydrated Lime-Modified Asphalt Concrete and Modelling Evaluation for Their Effect on the Constructed Pavements in Service, </a:t>
            </a:r>
            <a:r>
              <a:rPr lang="en-US" sz="1800" b="1" i="1" dirty="0">
                <a:effectLst/>
                <a:latin typeface="Calibri" panose="020F0502020204030204" pitchFamily="34" charset="0"/>
                <a:ea typeface="Times New Roman" panose="02020603050405020304" pitchFamily="18" charset="0"/>
              </a:rPr>
              <a:t>Sustainability</a:t>
            </a:r>
            <a:r>
              <a:rPr lang="en-US" sz="1800" dirty="0">
                <a:effectLst/>
                <a:latin typeface="Calibri" panose="020F0502020204030204" pitchFamily="34" charset="0"/>
                <a:ea typeface="Times New Roman" panose="02020603050405020304" pitchFamily="18" charset="0"/>
              </a:rPr>
              <a:t>, </a:t>
            </a:r>
            <a:r>
              <a:rPr lang="en-US" sz="1800" b="1" dirty="0">
                <a:effectLst/>
                <a:latin typeface="Calibri" panose="020F0502020204030204" pitchFamily="34" charset="0"/>
                <a:ea typeface="Times New Roman" panose="02020603050405020304" pitchFamily="18" charset="0"/>
              </a:rPr>
              <a:t>14</a:t>
            </a:r>
            <a:r>
              <a:rPr lang="en-US" sz="1800" dirty="0">
                <a:effectLst/>
                <a:latin typeface="Calibri" panose="020F0502020204030204" pitchFamily="34" charset="0"/>
                <a:ea typeface="Times New Roman" panose="02020603050405020304" pitchFamily="18" charset="0"/>
              </a:rPr>
              <a:t>: 7827.</a:t>
            </a:r>
            <a:endParaRPr lang="en-US" dirty="0">
              <a:latin typeface="Calibri" panose="020F0502020204030204" pitchFamily="34" charset="0"/>
              <a:ea typeface="Times New Roman" panose="02020603050405020304" pitchFamily="18" charset="0"/>
            </a:endParaRPr>
          </a:p>
          <a:p>
            <a:pPr marL="342900" indent="-342900">
              <a:spcAft>
                <a:spcPts val="1200"/>
              </a:spcAft>
              <a:buFont typeface="+mj-lt"/>
              <a:buAutoNum type="arabicPeriod"/>
            </a:pPr>
            <a:r>
              <a:rPr lang="en-US" sz="1800" dirty="0">
                <a:effectLst/>
                <a:latin typeface="Calibri" panose="020F0502020204030204" pitchFamily="34" charset="0"/>
                <a:ea typeface="Times New Roman" panose="02020603050405020304" pitchFamily="18" charset="0"/>
              </a:rPr>
              <a:t>Q Wei, A. Al-Ashaibi, Yu Wang, A. Albayati, B.J. Haynes, </a:t>
            </a:r>
            <a:r>
              <a:rPr lang="en-US" sz="1800" b="1" dirty="0">
                <a:effectLst/>
                <a:latin typeface="Calibri" panose="020F0502020204030204" pitchFamily="34" charset="0"/>
                <a:ea typeface="Times New Roman" panose="02020603050405020304" pitchFamily="18" charset="0"/>
              </a:rPr>
              <a:t>2022</a:t>
            </a:r>
            <a:r>
              <a:rPr lang="en-US" sz="1800" dirty="0">
                <a:effectLst/>
                <a:latin typeface="Calibri" panose="020F0502020204030204" pitchFamily="34" charset="0"/>
                <a:ea typeface="Times New Roman" panose="02020603050405020304" pitchFamily="18" charset="0"/>
              </a:rPr>
              <a:t>, Experimental Study of Temperature Effect on The Mechanical Tensile Fatigue of Hydrated Lime Modified Asphalt Concrete and Case Application for The Analysis of Climatic Effect on Constructed Pavement, </a:t>
            </a:r>
            <a:r>
              <a:rPr lang="en-US" sz="1800" b="1" i="1" dirty="0">
                <a:effectLst/>
                <a:latin typeface="Calibri" panose="020F0502020204030204" pitchFamily="34" charset="0"/>
                <a:ea typeface="Times New Roman" panose="02020603050405020304" pitchFamily="18" charset="0"/>
              </a:rPr>
              <a:t>Case Studies in Construction Materials</a:t>
            </a:r>
            <a:r>
              <a:rPr lang="en-US" sz="1800" dirty="0">
                <a:effectLst/>
                <a:latin typeface="Calibri" panose="020F0502020204030204" pitchFamily="34" charset="0"/>
                <a:ea typeface="Times New Roman" panose="02020603050405020304" pitchFamily="18" charset="0"/>
              </a:rPr>
              <a:t>, </a:t>
            </a:r>
            <a:r>
              <a:rPr lang="en-US" sz="1800" b="1" dirty="0">
                <a:effectLst/>
                <a:latin typeface="Calibri" panose="020F0502020204030204" pitchFamily="34" charset="0"/>
                <a:ea typeface="Times New Roman" panose="02020603050405020304" pitchFamily="18" charset="0"/>
              </a:rPr>
              <a:t>17</a:t>
            </a:r>
            <a:r>
              <a:rPr lang="en-US" sz="1800" dirty="0">
                <a:effectLst/>
                <a:latin typeface="Calibri" panose="020F0502020204030204" pitchFamily="34" charset="0"/>
                <a:ea typeface="Times New Roman" panose="02020603050405020304" pitchFamily="18" charset="0"/>
              </a:rPr>
              <a:t>(</a:t>
            </a:r>
            <a:r>
              <a:rPr lang="en-GB" sz="1800" dirty="0">
                <a:effectLst/>
                <a:latin typeface="Calibri" panose="020F0502020204030204" pitchFamily="34" charset="0"/>
                <a:ea typeface="DengXian" panose="02010600030101010101" pitchFamily="2" charset="-122"/>
              </a:rPr>
              <a:t>12): e01622.</a:t>
            </a:r>
          </a:p>
          <a:p>
            <a:pPr marL="342900" indent="-342900">
              <a:spcAft>
                <a:spcPts val="1200"/>
              </a:spcAft>
              <a:buFont typeface="+mj-lt"/>
              <a:buAutoNum type="arabicPeriod"/>
            </a:pPr>
            <a:r>
              <a:rPr lang="en-US" sz="1800" dirty="0">
                <a:effectLst/>
                <a:latin typeface="Calibri" panose="020F0502020204030204" pitchFamily="34" charset="0"/>
                <a:ea typeface="Times New Roman" panose="02020603050405020304" pitchFamily="18" charset="0"/>
              </a:rPr>
              <a:t>Azedin Al Ashaibi, Yu Wang, Amjad Albayati, Laurence Weekes, Jonathan Haynes, </a:t>
            </a:r>
            <a:r>
              <a:rPr lang="en-US" sz="1800" b="1" dirty="0">
                <a:effectLst/>
                <a:latin typeface="Calibri" panose="020F0502020204030204" pitchFamily="34" charset="0"/>
                <a:ea typeface="Times New Roman" panose="02020603050405020304" pitchFamily="18" charset="0"/>
              </a:rPr>
              <a:t>2024</a:t>
            </a:r>
            <a:r>
              <a:rPr lang="en-US" sz="1800" dirty="0">
                <a:effectLst/>
                <a:latin typeface="Calibri" panose="020F0502020204030204" pitchFamily="34" charset="0"/>
                <a:ea typeface="Times New Roman" panose="02020603050405020304" pitchFamily="18" charset="0"/>
              </a:rPr>
              <a:t>, Uni-and Tri-axial Tests and Property Characterization for Thermomechanical Effect on Hydrated Lime Modified Asphalt Concrete, </a:t>
            </a:r>
            <a:r>
              <a:rPr lang="en-US" sz="1800" b="1" i="1" dirty="0">
                <a:effectLst/>
                <a:latin typeface="Calibri" panose="020F0502020204030204" pitchFamily="34" charset="0"/>
                <a:ea typeface="Times New Roman" panose="02020603050405020304" pitchFamily="18" charset="0"/>
              </a:rPr>
              <a:t>Construction and Building Materials</a:t>
            </a:r>
            <a:r>
              <a:rPr lang="en-US" sz="1800" dirty="0">
                <a:effectLst/>
                <a:latin typeface="Calibri" panose="020F0502020204030204" pitchFamily="34" charset="0"/>
                <a:ea typeface="Times New Roman" panose="02020603050405020304" pitchFamily="18" charset="0"/>
              </a:rPr>
              <a:t>, accept</a:t>
            </a:r>
            <a:r>
              <a:rPr lang="en-GB" dirty="0">
                <a:latin typeface="Calibri" panose="020F0502020204030204" pitchFamily="34" charset="0"/>
                <a:ea typeface="DengXian" panose="02010600030101010101" pitchFamily="2" charset="-122"/>
              </a:rPr>
              <a:t>.</a:t>
            </a:r>
            <a:endParaRPr lang="en-US" sz="1800" dirty="0">
              <a:effectLst/>
              <a:latin typeface="Calibri" panose="020F0502020204030204" pitchFamily="34" charset="0"/>
              <a:ea typeface="DengXian" panose="02010600030101010101" pitchFamily="2" charset="-122"/>
            </a:endParaRPr>
          </a:p>
        </p:txBody>
      </p:sp>
    </p:spTree>
    <p:extLst>
      <p:ext uri="{BB962C8B-B14F-4D97-AF65-F5344CB8AC3E}">
        <p14:creationId xmlns:p14="http://schemas.microsoft.com/office/powerpoint/2010/main" val="264979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5813A-0284-2060-F4EE-BCCD6C6F7DD9}"/>
              </a:ext>
            </a:extLst>
          </p:cNvPr>
          <p:cNvSpPr>
            <a:spLocks noGrp="1"/>
          </p:cNvSpPr>
          <p:nvPr>
            <p:ph type="sldNum" sz="quarter" idx="12"/>
          </p:nvPr>
        </p:nvSpPr>
        <p:spPr/>
        <p:txBody>
          <a:bodyPr/>
          <a:lstStyle/>
          <a:p>
            <a:fld id="{E833E754-FAA9-465B-95D2-E80A2EED1749}" type="slidenum">
              <a:rPr lang="en-GB" smtClean="0"/>
              <a:t>18</a:t>
            </a:fld>
            <a:endParaRPr lang="en-GB"/>
          </a:p>
        </p:txBody>
      </p:sp>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22E172-CF5C-80B4-9E0E-E399CF270ACD}"/>
              </a:ext>
            </a:extLst>
          </p:cNvPr>
          <p:cNvSpPr txBox="1"/>
          <p:nvPr/>
        </p:nvSpPr>
        <p:spPr>
          <a:xfrm>
            <a:off x="3383280" y="1371639"/>
            <a:ext cx="5227320" cy="584775"/>
          </a:xfrm>
          <a:prstGeom prst="rect">
            <a:avLst/>
          </a:prstGeom>
          <a:noFill/>
        </p:spPr>
        <p:txBody>
          <a:bodyPr wrap="square" rtlCol="0">
            <a:spAutoFit/>
          </a:bodyPr>
          <a:lstStyle/>
          <a:p>
            <a:pPr algn="ctr"/>
            <a:r>
              <a:rPr lang="en-GB" sz="3200" b="1" dirty="0">
                <a:sym typeface="Symbol" panose="05050102010706020507" pitchFamily="18" charset="2"/>
              </a:rPr>
              <a:t>Q</a:t>
            </a:r>
            <a:r>
              <a:rPr lang="en-GB" sz="3200" b="1" dirty="0"/>
              <a:t>uantify HL effects on:</a:t>
            </a:r>
          </a:p>
        </p:txBody>
      </p:sp>
      <p:grpSp>
        <p:nvGrpSpPr>
          <p:cNvPr id="14" name="Group 13">
            <a:extLst>
              <a:ext uri="{FF2B5EF4-FFF2-40B4-BE49-F238E27FC236}">
                <a16:creationId xmlns:a16="http://schemas.microsoft.com/office/drawing/2014/main" id="{26198157-3EC5-B556-76E0-50DA7B3D2F93}"/>
              </a:ext>
            </a:extLst>
          </p:cNvPr>
          <p:cNvGrpSpPr/>
          <p:nvPr/>
        </p:nvGrpSpPr>
        <p:grpSpPr>
          <a:xfrm>
            <a:off x="1746135" y="2331117"/>
            <a:ext cx="9725429" cy="3496872"/>
            <a:chOff x="894080" y="1853793"/>
            <a:chExt cx="10040186" cy="3496872"/>
          </a:xfrm>
        </p:grpSpPr>
        <p:sp>
          <p:nvSpPr>
            <p:cNvPr id="2" name="TextBox 1">
              <a:extLst>
                <a:ext uri="{FF2B5EF4-FFF2-40B4-BE49-F238E27FC236}">
                  <a16:creationId xmlns:a16="http://schemas.microsoft.com/office/drawing/2014/main" id="{A9D65696-A83B-63B7-3026-79C0320089C4}"/>
                </a:ext>
              </a:extLst>
            </p:cNvPr>
            <p:cNvSpPr txBox="1"/>
            <p:nvPr/>
          </p:nvSpPr>
          <p:spPr>
            <a:xfrm>
              <a:off x="949064" y="3331310"/>
              <a:ext cx="9985202" cy="523220"/>
            </a:xfrm>
            <a:prstGeom prst="rect">
              <a:avLst/>
            </a:prstGeom>
            <a:noFill/>
          </p:spPr>
          <p:txBody>
            <a:bodyPr wrap="square" rtlCol="0">
              <a:spAutoFit/>
            </a:bodyPr>
            <a:lstStyle/>
            <a:p>
              <a:pPr marL="355600" indent="-355600">
                <a:spcAft>
                  <a:spcPts val="1800"/>
                </a:spcAft>
                <a:buFont typeface="+mj-lt"/>
                <a:buAutoNum type="arabicPeriod" startAt="2"/>
              </a:pPr>
              <a:r>
                <a:rPr lang="en-GB" sz="2800" b="1" dirty="0"/>
                <a:t>Dynamic behaviour/response under different temperature</a:t>
              </a:r>
            </a:p>
          </p:txBody>
        </p:sp>
        <p:sp>
          <p:nvSpPr>
            <p:cNvPr id="9" name="TextBox 8">
              <a:extLst>
                <a:ext uri="{FF2B5EF4-FFF2-40B4-BE49-F238E27FC236}">
                  <a16:creationId xmlns:a16="http://schemas.microsoft.com/office/drawing/2014/main" id="{4BAFC9AF-69F2-C6D5-1836-27C8A9731E0B}"/>
                </a:ext>
              </a:extLst>
            </p:cNvPr>
            <p:cNvSpPr txBox="1"/>
            <p:nvPr/>
          </p:nvSpPr>
          <p:spPr>
            <a:xfrm>
              <a:off x="894080" y="1853793"/>
              <a:ext cx="6982933" cy="523220"/>
            </a:xfrm>
            <a:prstGeom prst="rect">
              <a:avLst/>
            </a:prstGeom>
            <a:noFill/>
          </p:spPr>
          <p:txBody>
            <a:bodyPr wrap="square">
              <a:spAutoFit/>
            </a:bodyPr>
            <a:lstStyle/>
            <a:p>
              <a:pPr marL="355600" indent="-355600">
                <a:spcAft>
                  <a:spcPts val="1800"/>
                </a:spcAft>
                <a:buFont typeface="+mj-lt"/>
                <a:buAutoNum type="arabicPeriod"/>
              </a:pPr>
              <a:r>
                <a:rPr lang="en-GB" sz="2800" b="1" dirty="0"/>
                <a:t>Material rheological properties</a:t>
              </a:r>
            </a:p>
          </p:txBody>
        </p:sp>
        <p:sp>
          <p:nvSpPr>
            <p:cNvPr id="10" name="TextBox 9">
              <a:extLst>
                <a:ext uri="{FF2B5EF4-FFF2-40B4-BE49-F238E27FC236}">
                  <a16:creationId xmlns:a16="http://schemas.microsoft.com/office/drawing/2014/main" id="{E4288E76-21C2-7FA8-B471-F8FD00BD38BE}"/>
                </a:ext>
              </a:extLst>
            </p:cNvPr>
            <p:cNvSpPr txBox="1"/>
            <p:nvPr/>
          </p:nvSpPr>
          <p:spPr>
            <a:xfrm>
              <a:off x="949064" y="4827445"/>
              <a:ext cx="5019040" cy="523220"/>
            </a:xfrm>
            <a:prstGeom prst="rect">
              <a:avLst/>
            </a:prstGeom>
            <a:noFill/>
          </p:spPr>
          <p:txBody>
            <a:bodyPr wrap="square" rtlCol="0">
              <a:spAutoFit/>
            </a:bodyPr>
            <a:lstStyle/>
            <a:p>
              <a:pPr marL="355600" indent="-355600">
                <a:spcAft>
                  <a:spcPts val="1800"/>
                </a:spcAft>
                <a:buFont typeface="+mj-lt"/>
                <a:buAutoNum type="arabicPeriod" startAt="3"/>
              </a:pPr>
              <a:r>
                <a:rPr lang="en-GB" sz="2800" b="1" dirty="0"/>
                <a:t>Thermal aging</a:t>
              </a:r>
            </a:p>
          </p:txBody>
        </p:sp>
        <p:sp>
          <p:nvSpPr>
            <p:cNvPr id="11" name="TextBox 10">
              <a:extLst>
                <a:ext uri="{FF2B5EF4-FFF2-40B4-BE49-F238E27FC236}">
                  <a16:creationId xmlns:a16="http://schemas.microsoft.com/office/drawing/2014/main" id="{27A8CAB2-101F-12D3-2180-32D99D4D9C7B}"/>
                </a:ext>
              </a:extLst>
            </p:cNvPr>
            <p:cNvSpPr txBox="1"/>
            <p:nvPr/>
          </p:nvSpPr>
          <p:spPr>
            <a:xfrm>
              <a:off x="1784195" y="2438170"/>
              <a:ext cx="7234653" cy="574901"/>
            </a:xfrm>
            <a:prstGeom prst="rect">
              <a:avLst/>
            </a:prstGeom>
            <a:noFill/>
          </p:spPr>
          <p:txBody>
            <a:bodyPr wrap="square" rtlCol="0">
              <a:spAutoFit/>
            </a:bodyPr>
            <a:lstStyle/>
            <a:p>
              <a:pPr>
                <a:lnSpc>
                  <a:spcPct val="120000"/>
                </a:lnSpc>
              </a:pPr>
              <a:r>
                <a:rPr lang="en-GB" sz="2800" dirty="0"/>
                <a:t>Thermo-viscoelasticity; Thermo-</a:t>
              </a:r>
              <a:r>
                <a:rPr lang="en-GB" sz="2800" dirty="0" err="1"/>
                <a:t>viscoplasticity</a:t>
              </a:r>
              <a:endParaRPr lang="en-GB" sz="2800" dirty="0"/>
            </a:p>
          </p:txBody>
        </p:sp>
        <p:sp>
          <p:nvSpPr>
            <p:cNvPr id="12" name="TextBox 11">
              <a:extLst>
                <a:ext uri="{FF2B5EF4-FFF2-40B4-BE49-F238E27FC236}">
                  <a16:creationId xmlns:a16="http://schemas.microsoft.com/office/drawing/2014/main" id="{26615978-65A3-0FC9-5D34-03F410526C12}"/>
                </a:ext>
              </a:extLst>
            </p:cNvPr>
            <p:cNvSpPr txBox="1"/>
            <p:nvPr/>
          </p:nvSpPr>
          <p:spPr>
            <a:xfrm>
              <a:off x="1784195" y="3967368"/>
              <a:ext cx="2729786" cy="523220"/>
            </a:xfrm>
            <a:prstGeom prst="rect">
              <a:avLst/>
            </a:prstGeom>
            <a:noFill/>
          </p:spPr>
          <p:txBody>
            <a:bodyPr wrap="none" rtlCol="0">
              <a:spAutoFit/>
            </a:bodyPr>
            <a:lstStyle/>
            <a:p>
              <a:r>
                <a:rPr lang="en-GB" sz="2800" dirty="0"/>
                <a:t>Kinetic hardening</a:t>
              </a:r>
            </a:p>
          </p:txBody>
        </p:sp>
      </p:grpSp>
      <p:sp>
        <p:nvSpPr>
          <p:cNvPr id="13" name="TextBox 12">
            <a:extLst>
              <a:ext uri="{FF2B5EF4-FFF2-40B4-BE49-F238E27FC236}">
                <a16:creationId xmlns:a16="http://schemas.microsoft.com/office/drawing/2014/main" id="{8008DA61-AEC0-EC33-AC84-ACA26B5A0520}"/>
              </a:ext>
            </a:extLst>
          </p:cNvPr>
          <p:cNvSpPr txBox="1"/>
          <p:nvPr/>
        </p:nvSpPr>
        <p:spPr>
          <a:xfrm>
            <a:off x="4124889" y="408380"/>
            <a:ext cx="3744102" cy="646331"/>
          </a:xfrm>
          <a:prstGeom prst="rect">
            <a:avLst/>
          </a:prstGeom>
          <a:noFill/>
        </p:spPr>
        <p:txBody>
          <a:bodyPr wrap="none" rtlCol="0">
            <a:spAutoFit/>
          </a:bodyPr>
          <a:lstStyle/>
          <a:p>
            <a:r>
              <a:rPr lang="en-GB" sz="3600" b="1" dirty="0"/>
              <a:t>Research in Future</a:t>
            </a:r>
          </a:p>
        </p:txBody>
      </p:sp>
    </p:spTree>
    <p:extLst>
      <p:ext uri="{BB962C8B-B14F-4D97-AF65-F5344CB8AC3E}">
        <p14:creationId xmlns:p14="http://schemas.microsoft.com/office/powerpoint/2010/main" val="2168996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0611" y="726964"/>
            <a:ext cx="4450773" cy="730539"/>
          </a:xfrm>
        </p:spPr>
        <p:txBody>
          <a:bodyPr>
            <a:normAutofit/>
          </a:bodyPr>
          <a:lstStyle/>
          <a:p>
            <a:pPr marL="0" indent="0" algn="ctr">
              <a:lnSpc>
                <a:spcPct val="100000"/>
              </a:lnSpc>
              <a:buNone/>
            </a:pPr>
            <a:r>
              <a:rPr lang="en-GB" sz="3600" b="1" dirty="0"/>
              <a:t>Acknowledgement</a:t>
            </a:r>
          </a:p>
        </p:txBody>
      </p:sp>
      <p:sp>
        <p:nvSpPr>
          <p:cNvPr id="2" name="Slide Number Placeholder 1">
            <a:extLst>
              <a:ext uri="{FF2B5EF4-FFF2-40B4-BE49-F238E27FC236}">
                <a16:creationId xmlns:a16="http://schemas.microsoft.com/office/drawing/2014/main" id="{EE1C2FBC-8EFA-4333-27A7-E50B2F0D0D84}"/>
              </a:ext>
            </a:extLst>
          </p:cNvPr>
          <p:cNvSpPr>
            <a:spLocks noGrp="1"/>
          </p:cNvSpPr>
          <p:nvPr>
            <p:ph type="sldNum" sz="quarter" idx="12"/>
          </p:nvPr>
        </p:nvSpPr>
        <p:spPr/>
        <p:txBody>
          <a:bodyPr/>
          <a:lstStyle/>
          <a:p>
            <a:fld id="{E833E754-FAA9-465B-95D2-E80A2EED1749}" type="slidenum">
              <a:rPr lang="en-GB" smtClean="0"/>
              <a:t>19</a:t>
            </a:fld>
            <a:endParaRPr lang="en-GB"/>
          </a:p>
        </p:txBody>
      </p:sp>
      <p:pic>
        <p:nvPicPr>
          <p:cNvPr id="5" name="Picture 4">
            <a:extLst>
              <a:ext uri="{FF2B5EF4-FFF2-40B4-BE49-F238E27FC236}">
                <a16:creationId xmlns:a16="http://schemas.microsoft.com/office/drawing/2014/main" id="{8C81AF7F-66FE-3563-CE0D-C3FD2528A0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8" name="Picture 7" descr="Logo&#10;&#10;Description automatically generated">
            <a:extLst>
              <a:ext uri="{FF2B5EF4-FFF2-40B4-BE49-F238E27FC236}">
                <a16:creationId xmlns:a16="http://schemas.microsoft.com/office/drawing/2014/main" id="{5BD7ED64-8341-025A-52A1-EC6B6DBD05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9" name="TextBox 8">
            <a:extLst>
              <a:ext uri="{FF2B5EF4-FFF2-40B4-BE49-F238E27FC236}">
                <a16:creationId xmlns:a16="http://schemas.microsoft.com/office/drawing/2014/main" id="{3AA6C6ED-E9AE-3996-3E60-C5191AACBC0A}"/>
              </a:ext>
            </a:extLst>
          </p:cNvPr>
          <p:cNvSpPr txBox="1"/>
          <p:nvPr/>
        </p:nvSpPr>
        <p:spPr>
          <a:xfrm>
            <a:off x="5029230" y="6408259"/>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6" name="Picture 2" descr="University-of-Salford-logo">
            <a:extLst>
              <a:ext uri="{FF2B5EF4-FFF2-40B4-BE49-F238E27FC236}">
                <a16:creationId xmlns:a16="http://schemas.microsoft.com/office/drawing/2014/main" id="{84D22E8A-1E50-7E57-F517-0C65B3C85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4081C7-A849-9E79-0496-E4923E2C319C}"/>
              </a:ext>
            </a:extLst>
          </p:cNvPr>
          <p:cNvSpPr txBox="1"/>
          <p:nvPr/>
        </p:nvSpPr>
        <p:spPr>
          <a:xfrm>
            <a:off x="1117165" y="1808942"/>
            <a:ext cx="9957664" cy="2416687"/>
          </a:xfrm>
          <a:prstGeom prst="rect">
            <a:avLst/>
          </a:prstGeom>
          <a:noFill/>
        </p:spPr>
        <p:txBody>
          <a:bodyPr wrap="square" rtlCol="0">
            <a:spAutoFit/>
          </a:bodyPr>
          <a:lstStyle/>
          <a:p>
            <a:pPr>
              <a:lnSpc>
                <a:spcPct val="120000"/>
              </a:lnSpc>
            </a:pPr>
            <a:r>
              <a:rPr lang="en-GB" sz="3200" dirty="0"/>
              <a:t>All the reported work were produced from an international collaboration between the research team led by Prof. Amjad Albayati at University of Baghdad in Iraq and the team at the University of Salford. </a:t>
            </a:r>
          </a:p>
        </p:txBody>
      </p:sp>
      <p:pic>
        <p:nvPicPr>
          <p:cNvPr id="7" name="Picture 6">
            <a:extLst>
              <a:ext uri="{FF2B5EF4-FFF2-40B4-BE49-F238E27FC236}">
                <a16:creationId xmlns:a16="http://schemas.microsoft.com/office/drawing/2014/main" id="{437500B1-A164-19E0-50D4-6427CE3E541E}"/>
              </a:ext>
            </a:extLst>
          </p:cNvPr>
          <p:cNvPicPr>
            <a:picLocks noChangeAspect="1"/>
          </p:cNvPicPr>
          <p:nvPr/>
        </p:nvPicPr>
        <p:blipFill>
          <a:blip r:embed="rId5"/>
          <a:stretch>
            <a:fillRect/>
          </a:stretch>
        </p:blipFill>
        <p:spPr>
          <a:xfrm>
            <a:off x="3406546" y="4558945"/>
            <a:ext cx="5794869" cy="1631032"/>
          </a:xfrm>
          <a:prstGeom prst="rect">
            <a:avLst/>
          </a:prstGeom>
        </p:spPr>
      </p:pic>
    </p:spTree>
    <p:extLst>
      <p:ext uri="{BB962C8B-B14F-4D97-AF65-F5344CB8AC3E}">
        <p14:creationId xmlns:p14="http://schemas.microsoft.com/office/powerpoint/2010/main" val="116930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5813A-0284-2060-F4EE-BCCD6C6F7DD9}"/>
              </a:ext>
            </a:extLst>
          </p:cNvPr>
          <p:cNvSpPr>
            <a:spLocks noGrp="1"/>
          </p:cNvSpPr>
          <p:nvPr>
            <p:ph type="sldNum" sz="quarter" idx="12"/>
          </p:nvPr>
        </p:nvSpPr>
        <p:spPr/>
        <p:txBody>
          <a:bodyPr/>
          <a:lstStyle/>
          <a:p>
            <a:fld id="{E833E754-FAA9-465B-95D2-E80A2EED1749}" type="slidenum">
              <a:rPr lang="en-GB" smtClean="0"/>
              <a:t>2</a:t>
            </a:fld>
            <a:endParaRPr lang="en-GB"/>
          </a:p>
        </p:txBody>
      </p:sp>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92AF84-01EE-2619-FF10-B377FDA3D260}"/>
              </a:ext>
            </a:extLst>
          </p:cNvPr>
          <p:cNvSpPr txBox="1"/>
          <p:nvPr/>
        </p:nvSpPr>
        <p:spPr>
          <a:xfrm>
            <a:off x="832970" y="904420"/>
            <a:ext cx="2658232"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Outline</a:t>
            </a:r>
          </a:p>
        </p:txBody>
      </p:sp>
      <p:sp>
        <p:nvSpPr>
          <p:cNvPr id="3" name="TextBox 2">
            <a:extLst>
              <a:ext uri="{FF2B5EF4-FFF2-40B4-BE49-F238E27FC236}">
                <a16:creationId xmlns:a16="http://schemas.microsoft.com/office/drawing/2014/main" id="{640D1952-6750-1C38-38F5-57ACBDF150DD}"/>
              </a:ext>
            </a:extLst>
          </p:cNvPr>
          <p:cNvSpPr txBox="1"/>
          <p:nvPr/>
        </p:nvSpPr>
        <p:spPr>
          <a:xfrm>
            <a:off x="1290924" y="1720889"/>
            <a:ext cx="4805076" cy="297068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200" dirty="0"/>
              <a:t>Background</a:t>
            </a:r>
          </a:p>
          <a:p>
            <a:pPr marL="457200" indent="-457200">
              <a:lnSpc>
                <a:spcPct val="150000"/>
              </a:lnSpc>
              <a:buFont typeface="Arial" panose="020B0604020202020204" pitchFamily="34" charset="0"/>
              <a:buChar char="•"/>
            </a:pPr>
            <a:r>
              <a:rPr lang="en-GB" sz="3200" dirty="0"/>
              <a:t>Research carried out</a:t>
            </a:r>
          </a:p>
          <a:p>
            <a:pPr marL="457200" indent="-457200">
              <a:lnSpc>
                <a:spcPct val="150000"/>
              </a:lnSpc>
              <a:buFont typeface="Arial" panose="020B0604020202020204" pitchFamily="34" charset="0"/>
              <a:buChar char="•"/>
            </a:pPr>
            <a:r>
              <a:rPr lang="en-GB" sz="3200" dirty="0"/>
              <a:t>Some results &amp; findings </a:t>
            </a:r>
          </a:p>
          <a:p>
            <a:pPr marL="457200" indent="-457200">
              <a:lnSpc>
                <a:spcPct val="150000"/>
              </a:lnSpc>
              <a:buFont typeface="Arial" panose="020B0604020202020204" pitchFamily="34" charset="0"/>
              <a:buChar char="•"/>
            </a:pPr>
            <a:r>
              <a:rPr lang="en-GB" sz="3200" dirty="0"/>
              <a:t>Research in future</a:t>
            </a:r>
          </a:p>
        </p:txBody>
      </p:sp>
      <p:pic>
        <p:nvPicPr>
          <p:cNvPr id="9" name="Picture 2" descr="http://asphalt.org/wp-content/uploads/asphalt-road.jpg">
            <a:extLst>
              <a:ext uri="{FF2B5EF4-FFF2-40B4-BE49-F238E27FC236}">
                <a16:creationId xmlns:a16="http://schemas.microsoft.com/office/drawing/2014/main" id="{CE787654-CBAC-E830-0984-C60756E00A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5581" y="4118145"/>
            <a:ext cx="3850038" cy="20052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media.wirtgen-group.com/media/01_wirtgengroup/images_content/03_technologies/asphalt-einbau_hamm-endverdichtung_880x0.jpg">
            <a:extLst>
              <a:ext uri="{FF2B5EF4-FFF2-40B4-BE49-F238E27FC236}">
                <a16:creationId xmlns:a16="http://schemas.microsoft.com/office/drawing/2014/main" id="{33BD9928-894B-4F18-188C-FE9B7DA169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5581" y="1455780"/>
            <a:ext cx="3850038" cy="256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9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056560"/>
          </a:xfrm>
        </p:spPr>
        <p:txBody>
          <a:bodyPr>
            <a:normAutofit/>
          </a:bodyPr>
          <a:lstStyle/>
          <a:p>
            <a:pPr marL="0" indent="0" algn="ctr">
              <a:buNone/>
            </a:pPr>
            <a:endParaRPr lang="en-GB" sz="6000" dirty="0"/>
          </a:p>
          <a:p>
            <a:pPr marL="0" indent="0" algn="ctr">
              <a:buNone/>
            </a:pPr>
            <a:r>
              <a:rPr lang="en-GB" sz="6000" dirty="0"/>
              <a:t>Thank You</a:t>
            </a:r>
          </a:p>
        </p:txBody>
      </p:sp>
      <p:sp>
        <p:nvSpPr>
          <p:cNvPr id="2" name="Slide Number Placeholder 1">
            <a:extLst>
              <a:ext uri="{FF2B5EF4-FFF2-40B4-BE49-F238E27FC236}">
                <a16:creationId xmlns:a16="http://schemas.microsoft.com/office/drawing/2014/main" id="{EE1C2FBC-8EFA-4333-27A7-E50B2F0D0D84}"/>
              </a:ext>
            </a:extLst>
          </p:cNvPr>
          <p:cNvSpPr>
            <a:spLocks noGrp="1"/>
          </p:cNvSpPr>
          <p:nvPr>
            <p:ph type="sldNum" sz="quarter" idx="12"/>
          </p:nvPr>
        </p:nvSpPr>
        <p:spPr/>
        <p:txBody>
          <a:bodyPr/>
          <a:lstStyle/>
          <a:p>
            <a:fld id="{E833E754-FAA9-465B-95D2-E80A2EED1749}" type="slidenum">
              <a:rPr lang="en-GB" smtClean="0"/>
              <a:t>20</a:t>
            </a:fld>
            <a:endParaRPr lang="en-GB"/>
          </a:p>
        </p:txBody>
      </p:sp>
      <p:pic>
        <p:nvPicPr>
          <p:cNvPr id="5" name="Picture 4">
            <a:extLst>
              <a:ext uri="{FF2B5EF4-FFF2-40B4-BE49-F238E27FC236}">
                <a16:creationId xmlns:a16="http://schemas.microsoft.com/office/drawing/2014/main" id="{8C81AF7F-66FE-3563-CE0D-C3FD2528A0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8" name="Picture 7" descr="Logo&#10;&#10;Description automatically generated">
            <a:extLst>
              <a:ext uri="{FF2B5EF4-FFF2-40B4-BE49-F238E27FC236}">
                <a16:creationId xmlns:a16="http://schemas.microsoft.com/office/drawing/2014/main" id="{5BD7ED64-8341-025A-52A1-EC6B6DBD05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9" name="TextBox 8">
            <a:extLst>
              <a:ext uri="{FF2B5EF4-FFF2-40B4-BE49-F238E27FC236}">
                <a16:creationId xmlns:a16="http://schemas.microsoft.com/office/drawing/2014/main" id="{3AA6C6ED-E9AE-3996-3E60-C5191AACBC0A}"/>
              </a:ext>
            </a:extLst>
          </p:cNvPr>
          <p:cNvSpPr txBox="1"/>
          <p:nvPr/>
        </p:nvSpPr>
        <p:spPr>
          <a:xfrm>
            <a:off x="5029233" y="6380152"/>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6" name="Picture 2" descr="University-of-Salford-logo">
            <a:extLst>
              <a:ext uri="{FF2B5EF4-FFF2-40B4-BE49-F238E27FC236}">
                <a16:creationId xmlns:a16="http://schemas.microsoft.com/office/drawing/2014/main" id="{84D22E8A-1E50-7E57-F517-0C65B3C85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45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aph of blue and black bars&#10;&#10;Description automatically generated">
            <a:extLst>
              <a:ext uri="{FF2B5EF4-FFF2-40B4-BE49-F238E27FC236}">
                <a16:creationId xmlns:a16="http://schemas.microsoft.com/office/drawing/2014/main" id="{B1FA6DAA-773A-F08F-02AE-07930843D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748" y="159722"/>
            <a:ext cx="8831430" cy="6561753"/>
          </a:xfrm>
          <a:prstGeom prst="rect">
            <a:avLst/>
          </a:prstGeom>
        </p:spPr>
      </p:pic>
      <p:sp>
        <p:nvSpPr>
          <p:cNvPr id="4" name="Slide Number Placeholder 3">
            <a:extLst>
              <a:ext uri="{FF2B5EF4-FFF2-40B4-BE49-F238E27FC236}">
                <a16:creationId xmlns:a16="http://schemas.microsoft.com/office/drawing/2014/main" id="{4B35813A-0284-2060-F4EE-BCCD6C6F7DD9}"/>
              </a:ext>
            </a:extLst>
          </p:cNvPr>
          <p:cNvSpPr>
            <a:spLocks noGrp="1"/>
          </p:cNvSpPr>
          <p:nvPr>
            <p:ph type="sldNum" sz="quarter" idx="12"/>
          </p:nvPr>
        </p:nvSpPr>
        <p:spPr/>
        <p:txBody>
          <a:bodyPr/>
          <a:lstStyle/>
          <a:p>
            <a:fld id="{E833E754-FAA9-465B-95D2-E80A2EED1749}" type="slidenum">
              <a:rPr lang="en-GB" smtClean="0"/>
              <a:t>3</a:t>
            </a:fld>
            <a:endParaRPr lang="en-GB"/>
          </a:p>
        </p:txBody>
      </p:sp>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5682A0B-1752-B5D2-42E7-EA009355EFFD}"/>
              </a:ext>
            </a:extLst>
          </p:cNvPr>
          <p:cNvSpPr txBox="1"/>
          <p:nvPr/>
        </p:nvSpPr>
        <p:spPr>
          <a:xfrm>
            <a:off x="5180665" y="3806176"/>
            <a:ext cx="2456635" cy="461665"/>
          </a:xfrm>
          <a:prstGeom prst="rect">
            <a:avLst/>
          </a:prstGeom>
          <a:noFill/>
        </p:spPr>
        <p:txBody>
          <a:bodyPr wrap="none" rtlCol="0">
            <a:spAutoFit/>
          </a:bodyPr>
          <a:lstStyle/>
          <a:p>
            <a:pPr marL="265113" indent="-265113">
              <a:buFont typeface="Arial" panose="020B0604020202020204" pitchFamily="34" charset="0"/>
              <a:buChar char="•"/>
            </a:pPr>
            <a:r>
              <a:rPr lang="en-GB" sz="2400" dirty="0"/>
              <a:t>Fatigue cracking</a:t>
            </a:r>
          </a:p>
        </p:txBody>
      </p:sp>
    </p:spTree>
    <p:extLst>
      <p:ext uri="{BB962C8B-B14F-4D97-AF65-F5344CB8AC3E}">
        <p14:creationId xmlns:p14="http://schemas.microsoft.com/office/powerpoint/2010/main" val="270386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C64247D-BE85-78E7-9CB3-3DA94410E741}"/>
              </a:ext>
            </a:extLst>
          </p:cNvPr>
          <p:cNvSpPr txBox="1"/>
          <p:nvPr/>
        </p:nvSpPr>
        <p:spPr>
          <a:xfrm>
            <a:off x="707036" y="3008133"/>
            <a:ext cx="8727910" cy="1384995"/>
          </a:xfrm>
          <a:prstGeom prst="rect">
            <a:avLst/>
          </a:prstGeom>
          <a:noFill/>
        </p:spPr>
        <p:txBody>
          <a:bodyPr wrap="square">
            <a:spAutoFit/>
          </a:bodyPr>
          <a:lstStyle/>
          <a:p>
            <a:pPr marL="285750" indent="-285750">
              <a:buFont typeface="Arial" panose="020B0604020202020204" pitchFamily="34" charset="0"/>
              <a:buChar char="•"/>
            </a:pPr>
            <a:r>
              <a:rPr lang="en-GB" sz="2800" dirty="0"/>
              <a:t>According to 2023 report, road damage caused to vehicles in England costs drivers an average of £922 to fix.</a:t>
            </a:r>
          </a:p>
        </p:txBody>
      </p:sp>
      <p:sp>
        <p:nvSpPr>
          <p:cNvPr id="18" name="TextBox 17">
            <a:extLst>
              <a:ext uri="{FF2B5EF4-FFF2-40B4-BE49-F238E27FC236}">
                <a16:creationId xmlns:a16="http://schemas.microsoft.com/office/drawing/2014/main" id="{E6E0FE53-BBEF-073A-1E07-A80EDECD7A8D}"/>
              </a:ext>
            </a:extLst>
          </p:cNvPr>
          <p:cNvSpPr txBox="1"/>
          <p:nvPr/>
        </p:nvSpPr>
        <p:spPr>
          <a:xfrm>
            <a:off x="707036" y="4727865"/>
            <a:ext cx="8249895" cy="1384995"/>
          </a:xfrm>
          <a:prstGeom prst="rect">
            <a:avLst/>
          </a:prstGeom>
          <a:noFill/>
        </p:spPr>
        <p:txBody>
          <a:bodyPr wrap="square">
            <a:spAutoFit/>
          </a:bodyPr>
          <a:lstStyle/>
          <a:p>
            <a:pPr marL="342900" indent="-342900">
              <a:buFont typeface="Arial" panose="020B0604020202020204" pitchFamily="34" charset="0"/>
              <a:buChar char="•"/>
            </a:pPr>
            <a:r>
              <a:rPr lang="en-GB" sz="2800" dirty="0"/>
              <a:t>Councils face difficult choices over road maintenance schemes in 2024 as inflation adds £500m to costs (</a:t>
            </a:r>
            <a:r>
              <a:rPr lang="en-GB" sz="2800" b="0" i="0" dirty="0">
                <a:solidFill>
                  <a:srgbClr val="000000"/>
                </a:solidFill>
                <a:effectLst/>
              </a:rPr>
              <a:t>A new survey from the County Councils Network (CCN))</a:t>
            </a:r>
            <a:endParaRPr lang="en-GB" sz="2800" dirty="0"/>
          </a:p>
        </p:txBody>
      </p:sp>
      <p:pic>
        <p:nvPicPr>
          <p:cNvPr id="19" name="Picture 18">
            <a:extLst>
              <a:ext uri="{FF2B5EF4-FFF2-40B4-BE49-F238E27FC236}">
                <a16:creationId xmlns:a16="http://schemas.microsoft.com/office/drawing/2014/main" id="{CE7A73FE-2D6F-03C0-5803-C093A1848407}"/>
              </a:ext>
            </a:extLst>
          </p:cNvPr>
          <p:cNvPicPr>
            <a:picLocks noChangeAspect="1"/>
          </p:cNvPicPr>
          <p:nvPr/>
        </p:nvPicPr>
        <p:blipFill>
          <a:blip r:embed="rId5"/>
          <a:stretch>
            <a:fillRect/>
          </a:stretch>
        </p:blipFill>
        <p:spPr>
          <a:xfrm>
            <a:off x="9015625" y="4661592"/>
            <a:ext cx="2929438" cy="1815882"/>
          </a:xfrm>
          <a:prstGeom prst="rect">
            <a:avLst/>
          </a:prstGeom>
        </p:spPr>
      </p:pic>
      <p:sp>
        <p:nvSpPr>
          <p:cNvPr id="3" name="TextBox 2">
            <a:extLst>
              <a:ext uri="{FF2B5EF4-FFF2-40B4-BE49-F238E27FC236}">
                <a16:creationId xmlns:a16="http://schemas.microsoft.com/office/drawing/2014/main" id="{4BE2528D-620C-F5BE-2F07-2BF3E1C05454}"/>
              </a:ext>
            </a:extLst>
          </p:cNvPr>
          <p:cNvSpPr txBox="1"/>
          <p:nvPr/>
        </p:nvSpPr>
        <p:spPr>
          <a:xfrm>
            <a:off x="707036" y="857514"/>
            <a:ext cx="8540873" cy="1815882"/>
          </a:xfrm>
          <a:prstGeom prst="rect">
            <a:avLst/>
          </a:prstGeom>
          <a:noFill/>
        </p:spPr>
        <p:txBody>
          <a:bodyPr wrap="square">
            <a:spAutoFit/>
          </a:bodyPr>
          <a:lstStyle/>
          <a:p>
            <a:pPr marL="342900" indent="-342900">
              <a:buFont typeface="Arial" panose="020B0604020202020204" pitchFamily="34" charset="0"/>
              <a:buChar char="•"/>
            </a:pPr>
            <a:r>
              <a:rPr lang="en-GB" sz="2800" dirty="0"/>
              <a:t>The cost to repair Britain’s pothole-stricken roads has soared to more than £12bn and works could take more than nine years to complete (The Annual Local Authority Road Maintenance (ALARM) survey in 2022)</a:t>
            </a:r>
          </a:p>
        </p:txBody>
      </p:sp>
      <p:pic>
        <p:nvPicPr>
          <p:cNvPr id="9" name="Picture 8">
            <a:extLst>
              <a:ext uri="{FF2B5EF4-FFF2-40B4-BE49-F238E27FC236}">
                <a16:creationId xmlns:a16="http://schemas.microsoft.com/office/drawing/2014/main" id="{2FD0034F-71F8-DB43-247C-9C578590CA62}"/>
              </a:ext>
            </a:extLst>
          </p:cNvPr>
          <p:cNvPicPr>
            <a:picLocks noChangeAspect="1"/>
          </p:cNvPicPr>
          <p:nvPr/>
        </p:nvPicPr>
        <p:blipFill>
          <a:blip r:embed="rId6"/>
          <a:stretch>
            <a:fillRect/>
          </a:stretch>
        </p:blipFill>
        <p:spPr>
          <a:xfrm>
            <a:off x="9351819" y="1128277"/>
            <a:ext cx="2574628" cy="3090238"/>
          </a:xfrm>
          <a:prstGeom prst="rect">
            <a:avLst/>
          </a:prstGeom>
        </p:spPr>
      </p:pic>
    </p:spTree>
    <p:extLst>
      <p:ext uri="{BB962C8B-B14F-4D97-AF65-F5344CB8AC3E}">
        <p14:creationId xmlns:p14="http://schemas.microsoft.com/office/powerpoint/2010/main" val="298825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B52A1C5-6CF5-CA71-981A-B883101EB07E}"/>
              </a:ext>
            </a:extLst>
          </p:cNvPr>
          <p:cNvSpPr txBox="1"/>
          <p:nvPr/>
        </p:nvSpPr>
        <p:spPr>
          <a:xfrm>
            <a:off x="1252135" y="1685625"/>
            <a:ext cx="10076586" cy="1384995"/>
          </a:xfrm>
          <a:prstGeom prst="rect">
            <a:avLst/>
          </a:prstGeom>
          <a:noFill/>
        </p:spPr>
        <p:txBody>
          <a:bodyPr wrap="square">
            <a:spAutoFit/>
          </a:bodyPr>
          <a:lstStyle/>
          <a:p>
            <a:pPr marL="342900" indent="-342900">
              <a:buFont typeface="Arial" panose="020B0604020202020204" pitchFamily="34" charset="0"/>
              <a:buChar char="•"/>
            </a:pPr>
            <a:r>
              <a:rPr lang="en-GB" sz="2800" dirty="0"/>
              <a:t>In Europe, hydrated lime was used to improve bitumen/aggregate adhesion in the 1950s. Since entering 2000, hydrated lime is being increasingly used in asphalt mixtures in most European countries.</a:t>
            </a:r>
          </a:p>
        </p:txBody>
      </p:sp>
      <p:sp>
        <p:nvSpPr>
          <p:cNvPr id="11" name="TextBox 10">
            <a:extLst>
              <a:ext uri="{FF2B5EF4-FFF2-40B4-BE49-F238E27FC236}">
                <a16:creationId xmlns:a16="http://schemas.microsoft.com/office/drawing/2014/main" id="{66FF9FA1-E17D-9C2E-330E-7CA2F34C64C7}"/>
              </a:ext>
            </a:extLst>
          </p:cNvPr>
          <p:cNvSpPr txBox="1"/>
          <p:nvPr/>
        </p:nvSpPr>
        <p:spPr>
          <a:xfrm>
            <a:off x="1252135" y="3266051"/>
            <a:ext cx="10406463" cy="954107"/>
          </a:xfrm>
          <a:prstGeom prst="rect">
            <a:avLst/>
          </a:prstGeom>
          <a:noFill/>
        </p:spPr>
        <p:txBody>
          <a:bodyPr wrap="square">
            <a:spAutoFit/>
          </a:bodyPr>
          <a:lstStyle/>
          <a:p>
            <a:pPr marL="342900" indent="-342900">
              <a:buFont typeface="Arial" panose="020B0604020202020204" pitchFamily="34" charset="0"/>
              <a:buChar char="•"/>
            </a:pPr>
            <a:r>
              <a:rPr lang="en-GB" sz="2800" dirty="0"/>
              <a:t>Hydrated lime is now seen as a multifunctional additive that increases the durability of asphalt mixes for:</a:t>
            </a:r>
          </a:p>
        </p:txBody>
      </p:sp>
      <p:sp>
        <p:nvSpPr>
          <p:cNvPr id="10" name="TextBox 9">
            <a:extLst>
              <a:ext uri="{FF2B5EF4-FFF2-40B4-BE49-F238E27FC236}">
                <a16:creationId xmlns:a16="http://schemas.microsoft.com/office/drawing/2014/main" id="{97112626-03F4-32F9-6581-F031AD5ED34A}"/>
              </a:ext>
            </a:extLst>
          </p:cNvPr>
          <p:cNvSpPr txBox="1"/>
          <p:nvPr/>
        </p:nvSpPr>
        <p:spPr>
          <a:xfrm>
            <a:off x="1252137" y="474532"/>
            <a:ext cx="8910171" cy="954107"/>
          </a:xfrm>
          <a:prstGeom prst="rect">
            <a:avLst/>
          </a:prstGeom>
          <a:noFill/>
        </p:spPr>
        <p:txBody>
          <a:bodyPr wrap="square">
            <a:spAutoFit/>
          </a:bodyPr>
          <a:lstStyle/>
          <a:p>
            <a:pPr marL="342900" indent="-342900">
              <a:buFont typeface="Arial" panose="020B0604020202020204" pitchFamily="34" charset="0"/>
              <a:buChar char="•"/>
            </a:pPr>
            <a:r>
              <a:rPr lang="en-GB" sz="2800" dirty="0"/>
              <a:t>Lime has been used in hot mix asphalt (HMA) since 1910 in the United States</a:t>
            </a:r>
          </a:p>
        </p:txBody>
      </p:sp>
      <p:sp>
        <p:nvSpPr>
          <p:cNvPr id="12" name="TextBox 11">
            <a:extLst>
              <a:ext uri="{FF2B5EF4-FFF2-40B4-BE49-F238E27FC236}">
                <a16:creationId xmlns:a16="http://schemas.microsoft.com/office/drawing/2014/main" id="{18CA76D1-00C2-7161-C325-3133B2777707}"/>
              </a:ext>
            </a:extLst>
          </p:cNvPr>
          <p:cNvSpPr txBox="1"/>
          <p:nvPr/>
        </p:nvSpPr>
        <p:spPr>
          <a:xfrm>
            <a:off x="2274525" y="4415254"/>
            <a:ext cx="9054196" cy="1692771"/>
          </a:xfrm>
          <a:prstGeom prst="rect">
            <a:avLst/>
          </a:prstGeom>
          <a:noFill/>
        </p:spPr>
        <p:txBody>
          <a:bodyPr wrap="square">
            <a:spAutoFit/>
          </a:bodyPr>
          <a:lstStyle/>
          <a:p>
            <a:pPr marL="446088" indent="-446088">
              <a:spcAft>
                <a:spcPts val="1200"/>
              </a:spcAft>
              <a:buFont typeface="Wingdings" panose="05000000000000000000" pitchFamily="2" charset="2"/>
              <a:buChar char="Ø"/>
            </a:pPr>
            <a:r>
              <a:rPr lang="en-GB" sz="2800" dirty="0"/>
              <a:t>The resistance to moisture damage and frost,</a:t>
            </a:r>
          </a:p>
          <a:p>
            <a:pPr marL="446088" indent="-446088">
              <a:spcAft>
                <a:spcPts val="1200"/>
              </a:spcAft>
              <a:buFont typeface="Wingdings" panose="05000000000000000000" pitchFamily="2" charset="2"/>
              <a:buChar char="Ø"/>
            </a:pPr>
            <a:r>
              <a:rPr lang="en-GB" sz="2800" dirty="0"/>
              <a:t>The resistance to chemical aging,</a:t>
            </a:r>
          </a:p>
          <a:p>
            <a:pPr marL="446088" indent="-446088">
              <a:spcAft>
                <a:spcPts val="1200"/>
              </a:spcAft>
              <a:buFont typeface="Wingdings" panose="05000000000000000000" pitchFamily="2" charset="2"/>
              <a:buChar char="Ø"/>
            </a:pPr>
            <a:r>
              <a:rPr lang="en-GB" sz="2800" dirty="0"/>
              <a:t>The resistance to performant deformation or rutting.</a:t>
            </a:r>
          </a:p>
        </p:txBody>
      </p:sp>
    </p:spTree>
    <p:extLst>
      <p:ext uri="{BB962C8B-B14F-4D97-AF65-F5344CB8AC3E}">
        <p14:creationId xmlns:p14="http://schemas.microsoft.com/office/powerpoint/2010/main" val="40618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C5A7D5A-EA01-F00F-0D71-96321BB52072}"/>
              </a:ext>
            </a:extLst>
          </p:cNvPr>
          <p:cNvSpPr txBox="1"/>
          <p:nvPr/>
        </p:nvSpPr>
        <p:spPr>
          <a:xfrm>
            <a:off x="4120907" y="232522"/>
            <a:ext cx="3950185" cy="646331"/>
          </a:xfrm>
          <a:prstGeom prst="rect">
            <a:avLst/>
          </a:prstGeom>
          <a:noFill/>
        </p:spPr>
        <p:txBody>
          <a:bodyPr wrap="none" rtlCol="0">
            <a:spAutoFit/>
          </a:bodyPr>
          <a:lstStyle/>
          <a:p>
            <a:pPr algn="ctr"/>
            <a:r>
              <a:rPr lang="en-GB" sz="3600" b="1" dirty="0"/>
              <a:t>Research Rationale </a:t>
            </a:r>
          </a:p>
        </p:txBody>
      </p:sp>
      <p:sp>
        <p:nvSpPr>
          <p:cNvPr id="11" name="Rectangle 10">
            <a:extLst>
              <a:ext uri="{FF2B5EF4-FFF2-40B4-BE49-F238E27FC236}">
                <a16:creationId xmlns:a16="http://schemas.microsoft.com/office/drawing/2014/main" id="{811E58EE-87DE-00C7-FA7C-6C3574B60714}"/>
              </a:ext>
            </a:extLst>
          </p:cNvPr>
          <p:cNvSpPr/>
          <p:nvPr/>
        </p:nvSpPr>
        <p:spPr>
          <a:xfrm>
            <a:off x="949064" y="1578262"/>
            <a:ext cx="10740709" cy="4531690"/>
          </a:xfrm>
          <a:prstGeom prst="rect">
            <a:avLst/>
          </a:prstGeom>
        </p:spPr>
        <p:txBody>
          <a:bodyPr wrap="square">
            <a:spAutoFit/>
          </a:bodyPr>
          <a:lstStyle/>
          <a:p>
            <a:pPr marL="269875" indent="-269875">
              <a:lnSpc>
                <a:spcPct val="120000"/>
              </a:lnSpc>
              <a:spcAft>
                <a:spcPts val="1800"/>
              </a:spcAft>
              <a:buFont typeface="Arial" panose="020B0604020202020204" pitchFamily="34" charset="0"/>
              <a:buChar char="•"/>
              <a:tabLst>
                <a:tab pos="177800" algn="l"/>
              </a:tabLst>
            </a:pPr>
            <a:r>
              <a:rPr lang="en-GB" sz="2400" dirty="0"/>
              <a:t>Wider experimental study for the Ca(OH)</a:t>
            </a:r>
            <a:r>
              <a:rPr lang="en-GB" sz="2400" baseline="-25000" dirty="0"/>
              <a:t>2 </a:t>
            </a:r>
            <a:r>
              <a:rPr lang="en-GB" sz="2400" dirty="0"/>
              <a:t>(</a:t>
            </a:r>
            <a:r>
              <a:rPr lang="en-GB" sz="2400" b="1" dirty="0"/>
              <a:t>HL</a:t>
            </a:r>
            <a:r>
              <a:rPr lang="en-GB" sz="2400" dirty="0"/>
              <a:t>) optimistic content for varied pavement applications.</a:t>
            </a:r>
          </a:p>
          <a:p>
            <a:pPr marL="269875" indent="-269875">
              <a:lnSpc>
                <a:spcPct val="120000"/>
              </a:lnSpc>
              <a:spcAft>
                <a:spcPts val="1800"/>
              </a:spcAft>
              <a:buFont typeface="Arial" panose="020B0604020202020204" pitchFamily="34" charset="0"/>
              <a:buChar char="•"/>
              <a:tabLst>
                <a:tab pos="177800" algn="l"/>
              </a:tabLst>
            </a:pPr>
            <a:r>
              <a:rPr lang="en-GB" sz="2400" dirty="0"/>
              <a:t>Wider experimental study for more material properties . </a:t>
            </a:r>
          </a:p>
          <a:p>
            <a:pPr marL="269875" indent="-269875">
              <a:lnSpc>
                <a:spcPct val="120000"/>
              </a:lnSpc>
              <a:spcAft>
                <a:spcPts val="1800"/>
              </a:spcAft>
              <a:buFont typeface="Arial" panose="020B0604020202020204" pitchFamily="34" charset="0"/>
              <a:buChar char="•"/>
              <a:tabLst>
                <a:tab pos="177800" algn="l"/>
              </a:tabLst>
            </a:pPr>
            <a:r>
              <a:rPr lang="en-GB" sz="2400" dirty="0"/>
              <a:t>Deep scientific knowledge for material characterization.</a:t>
            </a:r>
          </a:p>
          <a:p>
            <a:pPr marL="269875" indent="-269875">
              <a:lnSpc>
                <a:spcPct val="120000"/>
              </a:lnSpc>
              <a:spcAft>
                <a:spcPts val="1800"/>
              </a:spcAft>
              <a:buFont typeface="Arial" panose="020B0604020202020204" pitchFamily="34" charset="0"/>
              <a:buChar char="•"/>
              <a:tabLst>
                <a:tab pos="177800" algn="l"/>
              </a:tabLst>
            </a:pPr>
            <a:r>
              <a:rPr lang="en-GB" sz="2400" dirty="0"/>
              <a:t>Deep knowledge for the coupled thermo-mechanical effect on the </a:t>
            </a:r>
            <a:r>
              <a:rPr lang="en-GB" sz="2400" b="1" dirty="0"/>
              <a:t>HL</a:t>
            </a:r>
            <a:r>
              <a:rPr lang="en-GB" sz="2400" dirty="0"/>
              <a:t> modified HMA concrete.</a:t>
            </a:r>
          </a:p>
          <a:p>
            <a:pPr marL="269875" indent="-269875">
              <a:lnSpc>
                <a:spcPct val="120000"/>
              </a:lnSpc>
              <a:spcAft>
                <a:spcPts val="1800"/>
              </a:spcAft>
              <a:buFont typeface="Arial" panose="020B0604020202020204" pitchFamily="34" charset="0"/>
              <a:buChar char="•"/>
              <a:tabLst>
                <a:tab pos="177800" algn="l"/>
              </a:tabLst>
            </a:pPr>
            <a:r>
              <a:rPr lang="en-GB" sz="2400" dirty="0"/>
              <a:t>Deep scientific knowledge property characterization and modelling tools for pavement design and predictive simulation. </a:t>
            </a:r>
          </a:p>
        </p:txBody>
      </p:sp>
      <p:sp>
        <p:nvSpPr>
          <p:cNvPr id="13" name="TextBox 12">
            <a:extLst>
              <a:ext uri="{FF2B5EF4-FFF2-40B4-BE49-F238E27FC236}">
                <a16:creationId xmlns:a16="http://schemas.microsoft.com/office/drawing/2014/main" id="{58D9B295-DF0D-4FBF-7E1F-E823C32DEBCD}"/>
              </a:ext>
            </a:extLst>
          </p:cNvPr>
          <p:cNvSpPr txBox="1"/>
          <p:nvPr/>
        </p:nvSpPr>
        <p:spPr>
          <a:xfrm>
            <a:off x="2705127" y="936942"/>
            <a:ext cx="7228581" cy="523220"/>
          </a:xfrm>
          <a:prstGeom prst="rect">
            <a:avLst/>
          </a:prstGeom>
          <a:noFill/>
        </p:spPr>
        <p:txBody>
          <a:bodyPr wrap="square">
            <a:spAutoFit/>
          </a:bodyPr>
          <a:lstStyle/>
          <a:p>
            <a:r>
              <a:rPr lang="en-GB" sz="2800" u="sng" dirty="0"/>
              <a:t>There are still knowledge gaps needing to fill</a:t>
            </a:r>
            <a:r>
              <a:rPr lang="en-GB" sz="2800" dirty="0"/>
              <a:t>:  </a:t>
            </a:r>
          </a:p>
        </p:txBody>
      </p:sp>
    </p:spTree>
    <p:extLst>
      <p:ext uri="{BB962C8B-B14F-4D97-AF65-F5344CB8AC3E}">
        <p14:creationId xmlns:p14="http://schemas.microsoft.com/office/powerpoint/2010/main" val="308697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5813A-0284-2060-F4EE-BCCD6C6F7DD9}"/>
              </a:ext>
            </a:extLst>
          </p:cNvPr>
          <p:cNvSpPr>
            <a:spLocks noGrp="1"/>
          </p:cNvSpPr>
          <p:nvPr>
            <p:ph type="sldNum" sz="quarter" idx="12"/>
          </p:nvPr>
        </p:nvSpPr>
        <p:spPr/>
        <p:txBody>
          <a:bodyPr/>
          <a:lstStyle/>
          <a:p>
            <a:fld id="{E833E754-FAA9-465B-95D2-E80A2EED1749}" type="slidenum">
              <a:rPr lang="en-GB" smtClean="0"/>
              <a:t>7</a:t>
            </a:fld>
            <a:endParaRPr lang="en-GB"/>
          </a:p>
        </p:txBody>
      </p:sp>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FBA21F2-5378-DDA3-84B1-F6752FCF042E}"/>
              </a:ext>
            </a:extLst>
          </p:cNvPr>
          <p:cNvSpPr txBox="1"/>
          <p:nvPr/>
        </p:nvSpPr>
        <p:spPr>
          <a:xfrm>
            <a:off x="2871024" y="473729"/>
            <a:ext cx="6040912" cy="646331"/>
          </a:xfrm>
          <a:prstGeom prst="rect">
            <a:avLst/>
          </a:prstGeom>
          <a:noFill/>
        </p:spPr>
        <p:txBody>
          <a:bodyPr wrap="square" rtlCol="0">
            <a:spAutoFit/>
          </a:bodyPr>
          <a:lstStyle/>
          <a:p>
            <a:pPr algn="ctr"/>
            <a:r>
              <a:rPr lang="en-GB" sz="3600" b="1" dirty="0"/>
              <a:t>Experimental Studies</a:t>
            </a:r>
            <a:endParaRPr lang="en-GB" sz="3600" b="1" dirty="0">
              <a:solidFill>
                <a:srgbClr val="800000"/>
              </a:solidFill>
            </a:endParaRPr>
          </a:p>
        </p:txBody>
      </p:sp>
      <p:sp>
        <p:nvSpPr>
          <p:cNvPr id="10" name="Rectangle 9">
            <a:extLst>
              <a:ext uri="{FF2B5EF4-FFF2-40B4-BE49-F238E27FC236}">
                <a16:creationId xmlns:a16="http://schemas.microsoft.com/office/drawing/2014/main" id="{05C6F4AF-DA74-8DB9-A9E1-125CB063B87E}"/>
              </a:ext>
            </a:extLst>
          </p:cNvPr>
          <p:cNvSpPr/>
          <p:nvPr/>
        </p:nvSpPr>
        <p:spPr>
          <a:xfrm>
            <a:off x="4124131" y="1268963"/>
            <a:ext cx="671804" cy="1175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8">
            <a:extLst>
              <a:ext uri="{FF2B5EF4-FFF2-40B4-BE49-F238E27FC236}">
                <a16:creationId xmlns:a16="http://schemas.microsoft.com/office/drawing/2014/main" id="{EF8B5E07-4411-980D-D9C0-4C4AB067D0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5361" y="4325938"/>
            <a:ext cx="8841278" cy="2100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94D50B84-8615-88D1-07C8-E8EEEECCE7D1}"/>
              </a:ext>
            </a:extLst>
          </p:cNvPr>
          <p:cNvSpPr txBox="1"/>
          <p:nvPr/>
        </p:nvSpPr>
        <p:spPr>
          <a:xfrm>
            <a:off x="949064" y="1375127"/>
            <a:ext cx="10529902" cy="2490875"/>
          </a:xfrm>
          <a:prstGeom prst="rect">
            <a:avLst/>
          </a:prstGeom>
          <a:noFill/>
        </p:spPr>
        <p:txBody>
          <a:bodyPr wrap="square" rtlCol="0">
            <a:spAutoFit/>
          </a:bodyPr>
          <a:lstStyle/>
          <a:p>
            <a:pPr marL="342900" indent="-342900">
              <a:lnSpc>
                <a:spcPct val="114000"/>
              </a:lnSpc>
              <a:spcAft>
                <a:spcPts val="1800"/>
              </a:spcAft>
              <a:buFont typeface="Arial" panose="020B0604020202020204" pitchFamily="34" charset="0"/>
              <a:buChar char="•"/>
            </a:pPr>
            <a:r>
              <a:rPr lang="en-GB" sz="2800" dirty="0"/>
              <a:t>HMA mixes designed for surface, levelling and base layers</a:t>
            </a:r>
          </a:p>
          <a:p>
            <a:pPr marL="342900" indent="-342900">
              <a:lnSpc>
                <a:spcPct val="114000"/>
              </a:lnSpc>
              <a:spcAft>
                <a:spcPts val="1800"/>
              </a:spcAft>
              <a:buFont typeface="Arial" panose="020B0604020202020204" pitchFamily="34" charset="0"/>
              <a:buChar char="•"/>
            </a:pPr>
            <a:r>
              <a:rPr lang="en-GB" sz="2800" dirty="0"/>
              <a:t>Control mixes using the limestone dust for the mineral additive. </a:t>
            </a:r>
          </a:p>
          <a:p>
            <a:pPr marL="342900" indent="-342900">
              <a:lnSpc>
                <a:spcPct val="114000"/>
              </a:lnSpc>
              <a:spcAft>
                <a:spcPts val="1800"/>
              </a:spcAft>
              <a:buFont typeface="Arial" panose="020B0604020202020204" pitchFamily="34" charset="0"/>
              <a:buChar char="•"/>
            </a:pPr>
            <a:r>
              <a:rPr lang="en-GB" sz="2800" dirty="0"/>
              <a:t>Modified mixes using </a:t>
            </a:r>
            <a:r>
              <a:rPr lang="en-GB" sz="2800" b="1" dirty="0"/>
              <a:t>HL</a:t>
            </a:r>
            <a:r>
              <a:rPr lang="en-GB" sz="2800" dirty="0"/>
              <a:t> to replace limestone dust at five different percentages, i.e., 1, 1.5, 2, 2.5, 3%, by the total weight of aggregate.</a:t>
            </a:r>
          </a:p>
        </p:txBody>
      </p:sp>
    </p:spTree>
    <p:extLst>
      <p:ext uri="{BB962C8B-B14F-4D97-AF65-F5344CB8AC3E}">
        <p14:creationId xmlns:p14="http://schemas.microsoft.com/office/powerpoint/2010/main" val="357500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5813A-0284-2060-F4EE-BCCD6C6F7DD9}"/>
              </a:ext>
            </a:extLst>
          </p:cNvPr>
          <p:cNvSpPr>
            <a:spLocks noGrp="1"/>
          </p:cNvSpPr>
          <p:nvPr>
            <p:ph type="sldNum" sz="quarter" idx="12"/>
          </p:nvPr>
        </p:nvSpPr>
        <p:spPr/>
        <p:txBody>
          <a:bodyPr/>
          <a:lstStyle/>
          <a:p>
            <a:fld id="{E833E754-FAA9-465B-95D2-E80A2EED1749}" type="slidenum">
              <a:rPr lang="en-GB" smtClean="0"/>
              <a:t>8</a:t>
            </a:fld>
            <a:endParaRPr lang="en-GB"/>
          </a:p>
        </p:txBody>
      </p:sp>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0F67738-A9AA-E0BA-5333-D6BA17257854}"/>
              </a:ext>
            </a:extLst>
          </p:cNvPr>
          <p:cNvSpPr/>
          <p:nvPr/>
        </p:nvSpPr>
        <p:spPr>
          <a:xfrm>
            <a:off x="2216695" y="706380"/>
            <a:ext cx="4946072" cy="646331"/>
          </a:xfrm>
          <a:prstGeom prst="rect">
            <a:avLst/>
          </a:prstGeom>
        </p:spPr>
        <p:txBody>
          <a:bodyPr wrap="square">
            <a:spAutoFit/>
          </a:bodyPr>
          <a:lstStyle/>
          <a:p>
            <a:pPr algn="ctr"/>
            <a:r>
              <a:rPr lang="en-GB" sz="3600" b="1" dirty="0"/>
              <a:t>Uni-axial Tests</a:t>
            </a:r>
          </a:p>
        </p:txBody>
      </p:sp>
      <p:pic>
        <p:nvPicPr>
          <p:cNvPr id="3" name="Picture 2">
            <a:extLst>
              <a:ext uri="{FF2B5EF4-FFF2-40B4-BE49-F238E27FC236}">
                <a16:creationId xmlns:a16="http://schemas.microsoft.com/office/drawing/2014/main" id="{D43A44CF-E51A-C345-F50A-6D7DD82CDF3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116186" y="3429000"/>
            <a:ext cx="2400301" cy="3219163"/>
          </a:xfrm>
          <a:prstGeom prst="rect">
            <a:avLst/>
          </a:prstGeom>
        </p:spPr>
      </p:pic>
      <p:pic>
        <p:nvPicPr>
          <p:cNvPr id="9" name="Picture 8">
            <a:extLst>
              <a:ext uri="{FF2B5EF4-FFF2-40B4-BE49-F238E27FC236}">
                <a16:creationId xmlns:a16="http://schemas.microsoft.com/office/drawing/2014/main" id="{325CF249-71DB-32BB-564B-163A3D7EDB0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116186" y="1153546"/>
            <a:ext cx="2400301" cy="1661140"/>
          </a:xfrm>
          <a:prstGeom prst="rect">
            <a:avLst/>
          </a:prstGeom>
        </p:spPr>
      </p:pic>
      <p:sp>
        <p:nvSpPr>
          <p:cNvPr id="10" name="Rectangle 9">
            <a:extLst>
              <a:ext uri="{FF2B5EF4-FFF2-40B4-BE49-F238E27FC236}">
                <a16:creationId xmlns:a16="http://schemas.microsoft.com/office/drawing/2014/main" id="{AFB722C7-3024-89A2-62B5-317807468D0F}"/>
              </a:ext>
            </a:extLst>
          </p:cNvPr>
          <p:cNvSpPr/>
          <p:nvPr/>
        </p:nvSpPr>
        <p:spPr>
          <a:xfrm>
            <a:off x="1039934" y="1993625"/>
            <a:ext cx="7192679" cy="3508653"/>
          </a:xfrm>
          <a:prstGeom prst="rect">
            <a:avLst/>
          </a:prstGeom>
        </p:spPr>
        <p:txBody>
          <a:bodyPr wrap="square">
            <a:spAutoFit/>
          </a:bodyPr>
          <a:lstStyle/>
          <a:p>
            <a:pPr marL="285750" indent="-285750">
              <a:spcAft>
                <a:spcPts val="1800"/>
              </a:spcAft>
              <a:buFont typeface="Arial" panose="020B0604020202020204" pitchFamily="34" charset="0"/>
              <a:buChar char="•"/>
            </a:pPr>
            <a:r>
              <a:rPr lang="en-GB" sz="3200" dirty="0"/>
              <a:t>Tests were conducted at temperatures: 20, 40, and 60°C.</a:t>
            </a:r>
          </a:p>
          <a:p>
            <a:pPr marL="285750" indent="-285750">
              <a:spcAft>
                <a:spcPts val="1800"/>
              </a:spcAft>
              <a:buFont typeface="Arial" panose="020B0604020202020204" pitchFamily="34" charset="0"/>
              <a:buChar char="•"/>
            </a:pPr>
            <a:r>
              <a:rPr lang="en-GB" sz="3200" dirty="0"/>
              <a:t>Under a repetitive load of 138 kPa up to 10,000 repetitions.</a:t>
            </a:r>
          </a:p>
          <a:p>
            <a:pPr marL="285750" indent="-285750">
              <a:spcAft>
                <a:spcPts val="1800"/>
              </a:spcAft>
              <a:buFont typeface="Arial" panose="020B0604020202020204" pitchFamily="34" charset="0"/>
              <a:buChar char="•"/>
            </a:pPr>
            <a:r>
              <a:rPr lang="en-GB" sz="3200" dirty="0"/>
              <a:t>Measuring for Permanent deformation and resilient modulus.</a:t>
            </a:r>
          </a:p>
        </p:txBody>
      </p:sp>
      <p:sp>
        <p:nvSpPr>
          <p:cNvPr id="11" name="TextBox 10">
            <a:extLst>
              <a:ext uri="{FF2B5EF4-FFF2-40B4-BE49-F238E27FC236}">
                <a16:creationId xmlns:a16="http://schemas.microsoft.com/office/drawing/2014/main" id="{2F6E3DC1-D1E1-6531-4CD0-6828E54B05E2}"/>
              </a:ext>
            </a:extLst>
          </p:cNvPr>
          <p:cNvSpPr txBox="1"/>
          <p:nvPr/>
        </p:nvSpPr>
        <p:spPr>
          <a:xfrm>
            <a:off x="8426400" y="2838502"/>
            <a:ext cx="3633815" cy="461665"/>
          </a:xfrm>
          <a:prstGeom prst="rect">
            <a:avLst/>
          </a:prstGeom>
          <a:noFill/>
        </p:spPr>
        <p:txBody>
          <a:bodyPr wrap="none" rtlCol="0">
            <a:spAutoFit/>
          </a:bodyPr>
          <a:lstStyle/>
          <a:p>
            <a:pPr algn="ctr"/>
            <a:r>
              <a:rPr lang="en-GB" sz="2400" dirty="0">
                <a:solidFill>
                  <a:srgbClr val="002060"/>
                </a:solidFill>
              </a:rPr>
              <a:t>Specimen size: 101.6×203.2</a:t>
            </a:r>
          </a:p>
        </p:txBody>
      </p:sp>
    </p:spTree>
    <p:extLst>
      <p:ext uri="{BB962C8B-B14F-4D97-AF65-F5344CB8AC3E}">
        <p14:creationId xmlns:p14="http://schemas.microsoft.com/office/powerpoint/2010/main" val="288466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5813A-0284-2060-F4EE-BCCD6C6F7DD9}"/>
              </a:ext>
            </a:extLst>
          </p:cNvPr>
          <p:cNvSpPr>
            <a:spLocks noGrp="1"/>
          </p:cNvSpPr>
          <p:nvPr>
            <p:ph type="sldNum" sz="quarter" idx="12"/>
          </p:nvPr>
        </p:nvSpPr>
        <p:spPr/>
        <p:txBody>
          <a:bodyPr/>
          <a:lstStyle/>
          <a:p>
            <a:fld id="{E833E754-FAA9-465B-95D2-E80A2EED1749}" type="slidenum">
              <a:rPr lang="en-GB" smtClean="0"/>
              <a:t>9</a:t>
            </a:fld>
            <a:endParaRPr lang="en-GB"/>
          </a:p>
        </p:txBody>
      </p:sp>
      <p:pic>
        <p:nvPicPr>
          <p:cNvPr id="5" name="Picture 4">
            <a:extLst>
              <a:ext uri="{FF2B5EF4-FFF2-40B4-BE49-F238E27FC236}">
                <a16:creationId xmlns:a16="http://schemas.microsoft.com/office/drawing/2014/main" id="{12DD716D-EAEA-D3FA-5A3C-7418359A5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064" cy="949064"/>
          </a:xfrm>
          <a:prstGeom prst="rect">
            <a:avLst/>
          </a:prstGeom>
        </p:spPr>
      </p:pic>
      <p:pic>
        <p:nvPicPr>
          <p:cNvPr id="6" name="Picture 5" descr="Logo&#10;&#10;Description automatically generated">
            <a:extLst>
              <a:ext uri="{FF2B5EF4-FFF2-40B4-BE49-F238E27FC236}">
                <a16:creationId xmlns:a16="http://schemas.microsoft.com/office/drawing/2014/main" id="{F35F3ADB-EE5E-6441-D65F-9EE777124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4" t="19435" r="7153" b="19093"/>
          <a:stretch/>
        </p:blipFill>
        <p:spPr>
          <a:xfrm>
            <a:off x="0" y="5827989"/>
            <a:ext cx="1039934" cy="1056722"/>
          </a:xfrm>
          <a:prstGeom prst="rect">
            <a:avLst/>
          </a:prstGeom>
        </p:spPr>
      </p:pic>
      <p:sp>
        <p:nvSpPr>
          <p:cNvPr id="7" name="TextBox 6">
            <a:extLst>
              <a:ext uri="{FF2B5EF4-FFF2-40B4-BE49-F238E27FC236}">
                <a16:creationId xmlns:a16="http://schemas.microsoft.com/office/drawing/2014/main" id="{63AA6E74-9417-6AAC-9713-603958185764}"/>
              </a:ext>
            </a:extLst>
          </p:cNvPr>
          <p:cNvSpPr txBox="1"/>
          <p:nvPr/>
        </p:nvSpPr>
        <p:spPr>
          <a:xfrm>
            <a:off x="5029233" y="6426200"/>
            <a:ext cx="2133534" cy="400110"/>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ICACEE-2024</a:t>
            </a:r>
          </a:p>
        </p:txBody>
      </p:sp>
      <p:pic>
        <p:nvPicPr>
          <p:cNvPr id="8" name="Picture 2" descr="University-of-Salford-logo">
            <a:extLst>
              <a:ext uri="{FF2B5EF4-FFF2-40B4-BE49-F238E27FC236}">
                <a16:creationId xmlns:a16="http://schemas.microsoft.com/office/drawing/2014/main" id="{0EC77506-8DD8-2AE8-F75A-44A880471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308" y="1"/>
            <a:ext cx="2029691" cy="13527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BEC43DC-5334-387D-245A-2BE2BA1B31B2}"/>
              </a:ext>
            </a:extLst>
          </p:cNvPr>
          <p:cNvSpPr/>
          <p:nvPr/>
        </p:nvSpPr>
        <p:spPr>
          <a:xfrm>
            <a:off x="3441539" y="228185"/>
            <a:ext cx="5465407" cy="646331"/>
          </a:xfrm>
          <a:prstGeom prst="rect">
            <a:avLst/>
          </a:prstGeom>
        </p:spPr>
        <p:txBody>
          <a:bodyPr wrap="none">
            <a:spAutoFit/>
          </a:bodyPr>
          <a:lstStyle/>
          <a:p>
            <a:r>
              <a:rPr lang="en-GB" sz="3600" b="1" dirty="0"/>
              <a:t>Moisture Susceptibility Test</a:t>
            </a:r>
          </a:p>
        </p:txBody>
      </p:sp>
      <p:sp>
        <p:nvSpPr>
          <p:cNvPr id="3" name="Rectangle 2">
            <a:extLst>
              <a:ext uri="{FF2B5EF4-FFF2-40B4-BE49-F238E27FC236}">
                <a16:creationId xmlns:a16="http://schemas.microsoft.com/office/drawing/2014/main" id="{DEEDB7C6-E20F-5C9D-CF45-406ECE33F649}"/>
              </a:ext>
            </a:extLst>
          </p:cNvPr>
          <p:cNvSpPr/>
          <p:nvPr/>
        </p:nvSpPr>
        <p:spPr>
          <a:xfrm>
            <a:off x="560788" y="1053730"/>
            <a:ext cx="5535211" cy="584775"/>
          </a:xfrm>
          <a:prstGeom prst="rect">
            <a:avLst/>
          </a:prstGeom>
        </p:spPr>
        <p:txBody>
          <a:bodyPr wrap="square">
            <a:spAutoFit/>
          </a:bodyPr>
          <a:lstStyle/>
          <a:p>
            <a:pPr marL="285750" indent="-285750">
              <a:buFont typeface="Arial" panose="020B0604020202020204" pitchFamily="34" charset="0"/>
              <a:buChar char="•"/>
            </a:pPr>
            <a:r>
              <a:rPr lang="en-GB" sz="3200" b="1" dirty="0"/>
              <a:t>Unconditioned state test</a:t>
            </a:r>
          </a:p>
        </p:txBody>
      </p:sp>
      <p:sp>
        <p:nvSpPr>
          <p:cNvPr id="9" name="Rectangle 8">
            <a:extLst>
              <a:ext uri="{FF2B5EF4-FFF2-40B4-BE49-F238E27FC236}">
                <a16:creationId xmlns:a16="http://schemas.microsoft.com/office/drawing/2014/main" id="{C5C1E887-4635-B1B2-BD15-479DAEEC5D80}"/>
              </a:ext>
            </a:extLst>
          </p:cNvPr>
          <p:cNvSpPr/>
          <p:nvPr/>
        </p:nvSpPr>
        <p:spPr>
          <a:xfrm>
            <a:off x="1080106" y="1709879"/>
            <a:ext cx="7594040" cy="523220"/>
          </a:xfrm>
          <a:prstGeom prst="rect">
            <a:avLst/>
          </a:prstGeom>
        </p:spPr>
        <p:txBody>
          <a:bodyPr wrap="square">
            <a:spAutoFit/>
          </a:bodyPr>
          <a:lstStyle/>
          <a:p>
            <a:pPr lvl="0"/>
            <a:r>
              <a:rPr lang="en-GB" sz="2800" dirty="0"/>
              <a:t>Splitting tests following after 1 Hr 25</a:t>
            </a:r>
            <a:r>
              <a:rPr lang="en-GB" sz="2800" baseline="30000" dirty="0"/>
              <a:t>o</a:t>
            </a:r>
            <a:r>
              <a:rPr lang="en-GB" sz="2800" dirty="0"/>
              <a:t>C water bath. </a:t>
            </a:r>
          </a:p>
        </p:txBody>
      </p:sp>
      <p:sp>
        <p:nvSpPr>
          <p:cNvPr id="10" name="Rectangle 9">
            <a:extLst>
              <a:ext uri="{FF2B5EF4-FFF2-40B4-BE49-F238E27FC236}">
                <a16:creationId xmlns:a16="http://schemas.microsoft.com/office/drawing/2014/main" id="{6C625B0C-E063-2131-E9A6-C04D3A85B640}"/>
              </a:ext>
            </a:extLst>
          </p:cNvPr>
          <p:cNvSpPr/>
          <p:nvPr/>
        </p:nvSpPr>
        <p:spPr>
          <a:xfrm>
            <a:off x="560789" y="2739936"/>
            <a:ext cx="5535210" cy="584775"/>
          </a:xfrm>
          <a:prstGeom prst="rect">
            <a:avLst/>
          </a:prstGeom>
        </p:spPr>
        <p:txBody>
          <a:bodyPr wrap="square">
            <a:spAutoFit/>
          </a:bodyPr>
          <a:lstStyle/>
          <a:p>
            <a:pPr marL="285750" indent="-285750">
              <a:buFont typeface="Arial" panose="020B0604020202020204" pitchFamily="34" charset="0"/>
              <a:buChar char="•"/>
            </a:pPr>
            <a:r>
              <a:rPr lang="en-GB" sz="3200" b="1" dirty="0"/>
              <a:t>Conditioned state test</a:t>
            </a:r>
          </a:p>
        </p:txBody>
      </p:sp>
      <p:sp>
        <p:nvSpPr>
          <p:cNvPr id="11" name="Rectangle 10">
            <a:extLst>
              <a:ext uri="{FF2B5EF4-FFF2-40B4-BE49-F238E27FC236}">
                <a16:creationId xmlns:a16="http://schemas.microsoft.com/office/drawing/2014/main" id="{E9F24F64-0E5D-58D8-D460-2F64A4887EE4}"/>
              </a:ext>
            </a:extLst>
          </p:cNvPr>
          <p:cNvSpPr/>
          <p:nvPr/>
        </p:nvSpPr>
        <p:spPr>
          <a:xfrm>
            <a:off x="1080106" y="3988984"/>
            <a:ext cx="7490322" cy="1964512"/>
          </a:xfrm>
          <a:prstGeom prst="rect">
            <a:avLst/>
          </a:prstGeom>
        </p:spPr>
        <p:txBody>
          <a:bodyPr wrap="square">
            <a:spAutoFit/>
          </a:bodyPr>
          <a:lstStyle/>
          <a:p>
            <a:pPr marL="514350" indent="-514350">
              <a:lnSpc>
                <a:spcPct val="150000"/>
              </a:lnSpc>
              <a:buFont typeface="+mj-lt"/>
              <a:buAutoNum type="arabicParenR"/>
            </a:pPr>
            <a:r>
              <a:rPr lang="en-GB" sz="2800" dirty="0"/>
              <a:t>Fully Saturated and exposed for 16 hrs at -18</a:t>
            </a:r>
            <a:r>
              <a:rPr lang="en-GB" sz="2800" baseline="30000" dirty="0"/>
              <a:t>o</a:t>
            </a:r>
            <a:r>
              <a:rPr lang="en-GB" sz="2800" dirty="0"/>
              <a:t>C</a:t>
            </a:r>
          </a:p>
          <a:p>
            <a:pPr marL="514350" indent="-514350">
              <a:lnSpc>
                <a:spcPct val="150000"/>
              </a:lnSpc>
              <a:buFont typeface="+mj-lt"/>
              <a:buAutoNum type="arabicParenR"/>
            </a:pPr>
            <a:r>
              <a:rPr lang="en-GB" sz="2800" dirty="0"/>
              <a:t>24 hrs in 60</a:t>
            </a:r>
            <a:r>
              <a:rPr lang="en-GB" sz="2800" baseline="30000" dirty="0"/>
              <a:t>o</a:t>
            </a:r>
            <a:r>
              <a:rPr lang="en-GB" sz="2800" dirty="0"/>
              <a:t>C water bath</a:t>
            </a:r>
          </a:p>
          <a:p>
            <a:pPr marL="514350" indent="-514350">
              <a:lnSpc>
                <a:spcPct val="150000"/>
              </a:lnSpc>
              <a:buFont typeface="+mj-lt"/>
              <a:buAutoNum type="arabicParenR"/>
            </a:pPr>
            <a:r>
              <a:rPr lang="en-GB" sz="2800" dirty="0"/>
              <a:t>1 hr in 25</a:t>
            </a:r>
            <a:r>
              <a:rPr lang="en-GB" sz="2800" baseline="30000" dirty="0"/>
              <a:t>o</a:t>
            </a:r>
            <a:r>
              <a:rPr lang="en-GB" sz="2800" dirty="0"/>
              <a:t>C water bath.</a:t>
            </a:r>
          </a:p>
        </p:txBody>
      </p:sp>
      <p:pic>
        <p:nvPicPr>
          <p:cNvPr id="13" name="Picture 12" descr="C:\Users\Altameemi\Desktop\moisture damage\during test.JPG">
            <a:extLst>
              <a:ext uri="{FF2B5EF4-FFF2-40B4-BE49-F238E27FC236}">
                <a16:creationId xmlns:a16="http://schemas.microsoft.com/office/drawing/2014/main" id="{53FBF02F-CB2B-BF0F-8040-CA40C7D7637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148" y="2974992"/>
            <a:ext cx="3030407" cy="2337625"/>
          </a:xfrm>
          <a:prstGeom prst="rect">
            <a:avLst/>
          </a:prstGeom>
          <a:noFill/>
          <a:ln>
            <a:noFill/>
          </a:ln>
        </p:spPr>
      </p:pic>
      <p:sp>
        <p:nvSpPr>
          <p:cNvPr id="14" name="Rectangle 13">
            <a:extLst>
              <a:ext uri="{FF2B5EF4-FFF2-40B4-BE49-F238E27FC236}">
                <a16:creationId xmlns:a16="http://schemas.microsoft.com/office/drawing/2014/main" id="{847FEE47-0A13-0A4B-0F06-43C5644E0504}"/>
              </a:ext>
            </a:extLst>
          </p:cNvPr>
          <p:cNvSpPr/>
          <p:nvPr/>
        </p:nvSpPr>
        <p:spPr>
          <a:xfrm>
            <a:off x="8906946" y="5998386"/>
            <a:ext cx="2646815" cy="461665"/>
          </a:xfrm>
          <a:prstGeom prst="rect">
            <a:avLst/>
          </a:prstGeom>
        </p:spPr>
        <p:txBody>
          <a:bodyPr wrap="none">
            <a:spAutoFit/>
          </a:bodyPr>
          <a:lstStyle/>
          <a:p>
            <a:pPr algn="ctr"/>
            <a:r>
              <a:rPr lang="en-GB" sz="2400" dirty="0">
                <a:solidFill>
                  <a:srgbClr val="002060"/>
                </a:solidFill>
              </a:rPr>
              <a:t>Splitting tensile test</a:t>
            </a:r>
          </a:p>
        </p:txBody>
      </p:sp>
      <p:sp>
        <p:nvSpPr>
          <p:cNvPr id="15" name="TextBox 14">
            <a:extLst>
              <a:ext uri="{FF2B5EF4-FFF2-40B4-BE49-F238E27FC236}">
                <a16:creationId xmlns:a16="http://schemas.microsoft.com/office/drawing/2014/main" id="{BC699EB0-556A-D272-E550-904A7608C9DF}"/>
              </a:ext>
            </a:extLst>
          </p:cNvPr>
          <p:cNvSpPr txBox="1"/>
          <p:nvPr/>
        </p:nvSpPr>
        <p:spPr>
          <a:xfrm>
            <a:off x="8491190" y="5491831"/>
            <a:ext cx="3478325" cy="461665"/>
          </a:xfrm>
          <a:prstGeom prst="rect">
            <a:avLst/>
          </a:prstGeom>
          <a:noFill/>
        </p:spPr>
        <p:txBody>
          <a:bodyPr wrap="none" rtlCol="0">
            <a:spAutoFit/>
          </a:bodyPr>
          <a:lstStyle/>
          <a:p>
            <a:pPr algn="ctr"/>
            <a:r>
              <a:rPr lang="en-GB" sz="2400" dirty="0">
                <a:solidFill>
                  <a:srgbClr val="002060"/>
                </a:solidFill>
              </a:rPr>
              <a:t>Specimen size: 101.6×63.5</a:t>
            </a:r>
          </a:p>
        </p:txBody>
      </p:sp>
      <p:sp>
        <p:nvSpPr>
          <p:cNvPr id="17" name="TextBox 16">
            <a:extLst>
              <a:ext uri="{FF2B5EF4-FFF2-40B4-BE49-F238E27FC236}">
                <a16:creationId xmlns:a16="http://schemas.microsoft.com/office/drawing/2014/main" id="{7BA61BD9-CFA7-9A42-9576-7502F1657620}"/>
              </a:ext>
            </a:extLst>
          </p:cNvPr>
          <p:cNvSpPr txBox="1"/>
          <p:nvPr/>
        </p:nvSpPr>
        <p:spPr>
          <a:xfrm>
            <a:off x="1080106" y="3364460"/>
            <a:ext cx="5830193" cy="523220"/>
          </a:xfrm>
          <a:prstGeom prst="rect">
            <a:avLst/>
          </a:prstGeom>
          <a:noFill/>
        </p:spPr>
        <p:txBody>
          <a:bodyPr wrap="square">
            <a:spAutoFit/>
          </a:bodyPr>
          <a:lstStyle/>
          <a:p>
            <a:r>
              <a:rPr lang="en-GB" sz="2800" dirty="0"/>
              <a:t>Splitting tests following a cycle of : </a:t>
            </a:r>
          </a:p>
        </p:txBody>
      </p:sp>
    </p:spTree>
    <p:extLst>
      <p:ext uri="{BB962C8B-B14F-4D97-AF65-F5344CB8AC3E}">
        <p14:creationId xmlns:p14="http://schemas.microsoft.com/office/powerpoint/2010/main" val="2490027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1322</Words>
  <Application>Microsoft Office PowerPoint</Application>
  <PresentationFormat>Widescreen</PresentationFormat>
  <Paragraphs>144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Cambria Math</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Afaq Ahmad</dc:creator>
  <cp:lastModifiedBy>Yu Wang</cp:lastModifiedBy>
  <cp:revision>25</cp:revision>
  <dcterms:created xsi:type="dcterms:W3CDTF">2022-01-14T00:12:38Z</dcterms:created>
  <dcterms:modified xsi:type="dcterms:W3CDTF">2024-02-03T15:24:40Z</dcterms:modified>
</cp:coreProperties>
</file>