
<file path=[Content_Types].xml><?xml version="1.0" encoding="utf-8"?>
<Types xmlns="http://schemas.openxmlformats.org/package/2006/content-types"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diagrams/data7.xml" ContentType="application/vnd.openxmlformats-officedocument.drawingml.diagramData+xml"/>
  <Override PartName="/ppt/diagrams/layout7.xml" ContentType="application/vnd.openxmlformats-officedocument.drawingml.diagramLayout+xml"/>
  <Override PartName="/ppt/diagrams/quickStyle7.xml" ContentType="application/vnd.openxmlformats-officedocument.drawingml.diagramStyle+xml"/>
  <Override PartName="/ppt/diagrams/colors7.xml" ContentType="application/vnd.openxmlformats-officedocument.drawingml.diagramColors+xml"/>
  <Override PartName="/ppt/diagrams/drawing7.xml" ContentType="application/vnd.ms-office.drawingml.diagramDrawing+xml"/>
  <Override PartName="/ppt/diagrams/data8.xml" ContentType="application/vnd.openxmlformats-officedocument.drawingml.diagramData+xml"/>
  <Override PartName="/ppt/diagrams/layout8.xml" ContentType="application/vnd.openxmlformats-officedocument.drawingml.diagramLayout+xml"/>
  <Override PartName="/ppt/diagrams/quickStyle8.xml" ContentType="application/vnd.openxmlformats-officedocument.drawingml.diagramStyle+xml"/>
  <Override PartName="/ppt/diagrams/colors8.xml" ContentType="application/vnd.openxmlformats-officedocument.drawingml.diagramColors+xml"/>
  <Override PartName="/ppt/diagrams/drawing8.xml" ContentType="application/vnd.ms-office.drawingml.diagramDrawing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9" r:id="rId4"/>
    <p:sldId id="260" r:id="rId5"/>
    <p:sldId id="261" r:id="rId6"/>
    <p:sldId id="277" r:id="rId7"/>
    <p:sldId id="258" r:id="rId8"/>
    <p:sldId id="275" r:id="rId9"/>
    <p:sldId id="276" r:id="rId10"/>
    <p:sldId id="262" r:id="rId11"/>
    <p:sldId id="263" r:id="rId12"/>
    <p:sldId id="270" r:id="rId13"/>
    <p:sldId id="271" r:id="rId14"/>
    <p:sldId id="272" r:id="rId15"/>
    <p:sldId id="273" r:id="rId16"/>
    <p:sldId id="269" r:id="rId17"/>
    <p:sldId id="278" r:id="rId18"/>
    <p:sldId id="264" r:id="rId19"/>
    <p:sldId id="265" r:id="rId20"/>
    <p:sldId id="274" r:id="rId21"/>
    <p:sldId id="266" r:id="rId22"/>
    <p:sldId id="267" r:id="rId23"/>
    <p:sldId id="268" r:id="rId2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077A4D7A-5351-F540-88E2-F4A0DB759EDC}" v="210" dt="2024-06-20T03:01:53.426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slideViewPr>
    <p:cSldViewPr snapToGrid="0">
      <p:cViewPr>
        <p:scale>
          <a:sx n="1" d="2"/>
          <a:sy n="1" d="2"/>
        </p:scale>
        <p:origin x="0" y="0"/>
      </p:cViewPr>
      <p:guideLst/>
    </p:cSldViewPr>
  </p:slide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microsoft.com/office/2016/11/relationships/changesInfo" Target="changesInfos/changesInfo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Relationship Id="rId30" Type="http://schemas.microsoft.com/office/2015/10/relationships/revisionInfo" Target="revisionInfo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Sami Safadi" userId="S::s.safadi1@salford.ac.uk::ad592e05-e14d-4062-b6f8-1e38fa8db808" providerId="AD" clId="Web-{8EE48AE3-A697-8874-5737-84735DAB38C8}"/>
    <pc:docChg chg="modSld">
      <pc:chgData name="Sami Safadi" userId="S::s.safadi1@salford.ac.uk::ad592e05-e14d-4062-b6f8-1e38fa8db808" providerId="AD" clId="Web-{8EE48AE3-A697-8874-5737-84735DAB38C8}" dt="2024-06-21T10:15:59.454" v="0" actId="1076"/>
      <pc:docMkLst>
        <pc:docMk/>
      </pc:docMkLst>
      <pc:sldChg chg="modSp">
        <pc:chgData name="Sami Safadi" userId="S::s.safadi1@salford.ac.uk::ad592e05-e14d-4062-b6f8-1e38fa8db808" providerId="AD" clId="Web-{8EE48AE3-A697-8874-5737-84735DAB38C8}" dt="2024-06-21T10:15:59.454" v="0" actId="1076"/>
        <pc:sldMkLst>
          <pc:docMk/>
          <pc:sldMk cId="990566333" sldId="258"/>
        </pc:sldMkLst>
        <pc:graphicFrameChg chg="mod">
          <ac:chgData name="Sami Safadi" userId="S::s.safadi1@salford.ac.uk::ad592e05-e14d-4062-b6f8-1e38fa8db808" providerId="AD" clId="Web-{8EE48AE3-A697-8874-5737-84735DAB38C8}" dt="2024-06-21T10:15:59.454" v="0" actId="1076"/>
          <ac:graphicFrameMkLst>
            <pc:docMk/>
            <pc:sldMk cId="990566333" sldId="258"/>
            <ac:graphicFrameMk id="5" creationId="{2A64929A-E728-4A8F-A574-58CDDC251223}"/>
          </ac:graphicFrameMkLst>
        </pc:graphicFrameChg>
      </pc:sldChg>
    </pc:docChg>
  </pc:docChgLst>
</pc:chgInfo>
</file>

<file path=ppt/diagrams/_rels/data4.xml.rels><?xml version="1.0" encoding="UTF-8" standalone="yes"?>
<Relationships xmlns="http://schemas.openxmlformats.org/package/2006/relationships"><Relationship Id="rId1" Type="http://schemas.openxmlformats.org/officeDocument/2006/relationships/hyperlink" Target="https://www.youtube.com/watch?v=u5PPCucBbpw&amp;list=PLFjIGmNw--Jb0V-YeiThCSdWK7QuIU02g&amp;index=13" TargetMode="External"/></Relationships>
</file>

<file path=ppt/diagrams/_rels/data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svg"/><Relationship Id="rId3" Type="http://schemas.openxmlformats.org/officeDocument/2006/relationships/image" Target="../media/image11.png"/><Relationship Id="rId7" Type="http://schemas.openxmlformats.org/officeDocument/2006/relationships/image" Target="../media/image15.png"/><Relationship Id="rId2" Type="http://schemas.openxmlformats.org/officeDocument/2006/relationships/image" Target="../media/image10.svg"/><Relationship Id="rId1" Type="http://schemas.openxmlformats.org/officeDocument/2006/relationships/image" Target="../media/image9.png"/><Relationship Id="rId6" Type="http://schemas.openxmlformats.org/officeDocument/2006/relationships/image" Target="../media/image14.svg"/><Relationship Id="rId5" Type="http://schemas.openxmlformats.org/officeDocument/2006/relationships/image" Target="../media/image13.png"/><Relationship Id="rId10" Type="http://schemas.openxmlformats.org/officeDocument/2006/relationships/image" Target="../media/image18.svg"/><Relationship Id="rId4" Type="http://schemas.openxmlformats.org/officeDocument/2006/relationships/image" Target="../media/image12.svg"/><Relationship Id="rId9" Type="http://schemas.openxmlformats.org/officeDocument/2006/relationships/image" Target="../media/image17.png"/></Relationships>
</file>

<file path=ppt/diagrams/_rels/data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1.svg"/><Relationship Id="rId3" Type="http://schemas.openxmlformats.org/officeDocument/2006/relationships/image" Target="../media/image36.png"/><Relationship Id="rId7" Type="http://schemas.openxmlformats.org/officeDocument/2006/relationships/image" Target="../media/image40.png"/><Relationship Id="rId2" Type="http://schemas.openxmlformats.org/officeDocument/2006/relationships/image" Target="../media/image35.svg"/><Relationship Id="rId1" Type="http://schemas.openxmlformats.org/officeDocument/2006/relationships/image" Target="../media/image34.png"/><Relationship Id="rId6" Type="http://schemas.openxmlformats.org/officeDocument/2006/relationships/image" Target="../media/image39.svg"/><Relationship Id="rId5" Type="http://schemas.openxmlformats.org/officeDocument/2006/relationships/image" Target="../media/image38.png"/><Relationship Id="rId10" Type="http://schemas.openxmlformats.org/officeDocument/2006/relationships/image" Target="../media/image43.svg"/><Relationship Id="rId4" Type="http://schemas.openxmlformats.org/officeDocument/2006/relationships/image" Target="../media/image37.svg"/><Relationship Id="rId9" Type="http://schemas.openxmlformats.org/officeDocument/2006/relationships/image" Target="../media/image42.png"/></Relationships>
</file>

<file path=ppt/diagrams/_rels/data7.xml.rels><?xml version="1.0" encoding="UTF-8" standalone="yes"?>
<Relationships xmlns="http://schemas.openxmlformats.org/package/2006/relationships"><Relationship Id="rId1" Type="http://schemas.openxmlformats.org/officeDocument/2006/relationships/hyperlink" Target="https://open.spotify.com/show/7z9kYBypPXtL9EQEAAaewL?si=8021d35de5674716" TargetMode="External"/></Relationships>
</file>

<file path=ppt/diagrams/_rels/drawing4.xml.rels><?xml version="1.0" encoding="UTF-8" standalone="yes"?>
<Relationships xmlns="http://schemas.openxmlformats.org/package/2006/relationships"><Relationship Id="rId1" Type="http://schemas.openxmlformats.org/officeDocument/2006/relationships/hyperlink" Target="https://www.youtube.com/watch?v=u5PPCucBbpw&amp;list=PLFjIGmNw--Jb0V-YeiThCSdWK7QuIU02g&amp;index=13" TargetMode="External"/></Relationships>
</file>

<file path=ppt/diagrams/_rels/drawing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svg"/><Relationship Id="rId3" Type="http://schemas.openxmlformats.org/officeDocument/2006/relationships/image" Target="../media/image11.png"/><Relationship Id="rId7" Type="http://schemas.openxmlformats.org/officeDocument/2006/relationships/image" Target="../media/image15.png"/><Relationship Id="rId2" Type="http://schemas.openxmlformats.org/officeDocument/2006/relationships/image" Target="../media/image10.svg"/><Relationship Id="rId1" Type="http://schemas.openxmlformats.org/officeDocument/2006/relationships/image" Target="../media/image9.png"/><Relationship Id="rId6" Type="http://schemas.openxmlformats.org/officeDocument/2006/relationships/image" Target="../media/image14.svg"/><Relationship Id="rId5" Type="http://schemas.openxmlformats.org/officeDocument/2006/relationships/image" Target="../media/image13.png"/><Relationship Id="rId10" Type="http://schemas.openxmlformats.org/officeDocument/2006/relationships/image" Target="../media/image18.svg"/><Relationship Id="rId4" Type="http://schemas.openxmlformats.org/officeDocument/2006/relationships/image" Target="../media/image12.svg"/><Relationship Id="rId9" Type="http://schemas.openxmlformats.org/officeDocument/2006/relationships/image" Target="../media/image17.png"/></Relationships>
</file>

<file path=ppt/diagrams/_rels/drawing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1.svg"/><Relationship Id="rId3" Type="http://schemas.openxmlformats.org/officeDocument/2006/relationships/image" Target="../media/image36.png"/><Relationship Id="rId7" Type="http://schemas.openxmlformats.org/officeDocument/2006/relationships/image" Target="../media/image40.png"/><Relationship Id="rId2" Type="http://schemas.openxmlformats.org/officeDocument/2006/relationships/image" Target="../media/image35.svg"/><Relationship Id="rId1" Type="http://schemas.openxmlformats.org/officeDocument/2006/relationships/image" Target="../media/image34.png"/><Relationship Id="rId6" Type="http://schemas.openxmlformats.org/officeDocument/2006/relationships/image" Target="../media/image39.svg"/><Relationship Id="rId5" Type="http://schemas.openxmlformats.org/officeDocument/2006/relationships/image" Target="../media/image38.png"/><Relationship Id="rId10" Type="http://schemas.openxmlformats.org/officeDocument/2006/relationships/image" Target="../media/image43.svg"/><Relationship Id="rId4" Type="http://schemas.openxmlformats.org/officeDocument/2006/relationships/image" Target="../media/image37.svg"/><Relationship Id="rId9" Type="http://schemas.openxmlformats.org/officeDocument/2006/relationships/image" Target="../media/image42.png"/></Relationships>
</file>

<file path=ppt/diagrams/_rels/drawing7.xml.rels><?xml version="1.0" encoding="UTF-8" standalone="yes"?>
<Relationships xmlns="http://schemas.openxmlformats.org/package/2006/relationships"><Relationship Id="rId1" Type="http://schemas.openxmlformats.org/officeDocument/2006/relationships/hyperlink" Target="https://open.spotify.com/show/7z9kYBypPXtL9EQEAAaewL?si=8021d35de5674716" TargetMode="Externa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18/5/colors/Iconchunking_neutralbg_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>
        <a:alpha val="0"/>
      </a:schemeClr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bg1">
        <a:lumMod val="95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18/5/colors/Iconchunking_neutralbg_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>
        <a:alpha val="0"/>
      </a:schemeClr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bg1">
        <a:lumMod val="95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7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8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21BDC077-85E4-4B8E-84E1-C7D51CFACC55}" type="doc">
      <dgm:prSet loTypeId="urn:microsoft.com/office/officeart/2005/8/layout/vList2" loCatId="list" qsTypeId="urn:microsoft.com/office/officeart/2005/8/quickstyle/simple1" qsCatId="simple" csTypeId="urn:microsoft.com/office/officeart/2005/8/colors/colorful5" csCatId="colorful"/>
      <dgm:spPr/>
      <dgm:t>
        <a:bodyPr/>
        <a:lstStyle/>
        <a:p>
          <a:endParaRPr lang="en-US"/>
        </a:p>
      </dgm:t>
    </dgm:pt>
    <dgm:pt modelId="{B26E7B85-589F-4C59-96E8-2703D8116F05}">
      <dgm:prSet/>
      <dgm:spPr/>
      <dgm:t>
        <a:bodyPr/>
        <a:lstStyle/>
        <a:p>
          <a:r>
            <a:rPr lang="en-US"/>
            <a:t>90min session (quite a long one)</a:t>
          </a:r>
        </a:p>
      </dgm:t>
    </dgm:pt>
    <dgm:pt modelId="{ED2FFB77-39B8-4EDD-83DE-7E040621CA88}" type="parTrans" cxnId="{D00DF184-5B8F-4F4A-9BED-AEFB87A45DC5}">
      <dgm:prSet/>
      <dgm:spPr/>
      <dgm:t>
        <a:bodyPr/>
        <a:lstStyle/>
        <a:p>
          <a:endParaRPr lang="en-US"/>
        </a:p>
      </dgm:t>
    </dgm:pt>
    <dgm:pt modelId="{E54037E3-106F-4FB2-83CB-0603BC45B0EF}" type="sibTrans" cxnId="{D00DF184-5B8F-4F4A-9BED-AEFB87A45DC5}">
      <dgm:prSet/>
      <dgm:spPr/>
      <dgm:t>
        <a:bodyPr/>
        <a:lstStyle/>
        <a:p>
          <a:endParaRPr lang="en-US"/>
        </a:p>
      </dgm:t>
    </dgm:pt>
    <dgm:pt modelId="{8FB71D68-D80B-4A4D-A26C-A53A41CA74DB}">
      <dgm:prSet/>
      <dgm:spPr/>
      <dgm:t>
        <a:bodyPr/>
        <a:lstStyle/>
        <a:p>
          <a:r>
            <a:rPr lang="en-US"/>
            <a:t>Please, use the chat and ask any questions – but we will have a decent Q&amp;A period towards the end</a:t>
          </a:r>
        </a:p>
      </dgm:t>
    </dgm:pt>
    <dgm:pt modelId="{064063BD-FF03-4565-9075-38F175C3D709}" type="parTrans" cxnId="{CDE9424E-D74E-4FF8-B64C-A954DC715FC6}">
      <dgm:prSet/>
      <dgm:spPr/>
      <dgm:t>
        <a:bodyPr/>
        <a:lstStyle/>
        <a:p>
          <a:endParaRPr lang="en-US"/>
        </a:p>
      </dgm:t>
    </dgm:pt>
    <dgm:pt modelId="{6B0696C9-1E98-488C-A4C7-308039BA3E8A}" type="sibTrans" cxnId="{CDE9424E-D74E-4FF8-B64C-A954DC715FC6}">
      <dgm:prSet/>
      <dgm:spPr/>
      <dgm:t>
        <a:bodyPr/>
        <a:lstStyle/>
        <a:p>
          <a:endParaRPr lang="en-US"/>
        </a:p>
      </dgm:t>
    </dgm:pt>
    <dgm:pt modelId="{C7AAE105-1A76-4D44-B5B8-861B7E1E7737}">
      <dgm:prSet/>
      <dgm:spPr/>
      <dgm:t>
        <a:bodyPr/>
        <a:lstStyle/>
        <a:p>
          <a:r>
            <a:rPr lang="en-US"/>
            <a:t>We’ll be using Padlet and Breakout Rooms during this session</a:t>
          </a:r>
        </a:p>
      </dgm:t>
    </dgm:pt>
    <dgm:pt modelId="{45B79496-08BF-4446-9473-543281EE6E04}" type="parTrans" cxnId="{1FC4AAA4-5B4E-41E4-81F3-00092CBEAE05}">
      <dgm:prSet/>
      <dgm:spPr/>
      <dgm:t>
        <a:bodyPr/>
        <a:lstStyle/>
        <a:p>
          <a:endParaRPr lang="en-US"/>
        </a:p>
      </dgm:t>
    </dgm:pt>
    <dgm:pt modelId="{A9C803B4-A176-4E0A-BB35-E198D30DBAED}" type="sibTrans" cxnId="{1FC4AAA4-5B4E-41E4-81F3-00092CBEAE05}">
      <dgm:prSet/>
      <dgm:spPr/>
      <dgm:t>
        <a:bodyPr/>
        <a:lstStyle/>
        <a:p>
          <a:endParaRPr lang="en-US"/>
        </a:p>
      </dgm:t>
    </dgm:pt>
    <dgm:pt modelId="{E27172B4-AB39-F549-BBA8-6EB758EC7681}" type="pres">
      <dgm:prSet presAssocID="{21BDC077-85E4-4B8E-84E1-C7D51CFACC55}" presName="linear" presStyleCnt="0">
        <dgm:presLayoutVars>
          <dgm:animLvl val="lvl"/>
          <dgm:resizeHandles val="exact"/>
        </dgm:presLayoutVars>
      </dgm:prSet>
      <dgm:spPr/>
    </dgm:pt>
    <dgm:pt modelId="{F036BF53-759D-6647-986D-EC44418C52BA}" type="pres">
      <dgm:prSet presAssocID="{B26E7B85-589F-4C59-96E8-2703D8116F05}" presName="parentText" presStyleLbl="node1" presStyleIdx="0" presStyleCnt="3">
        <dgm:presLayoutVars>
          <dgm:chMax val="0"/>
          <dgm:bulletEnabled val="1"/>
        </dgm:presLayoutVars>
      </dgm:prSet>
      <dgm:spPr/>
    </dgm:pt>
    <dgm:pt modelId="{49E9DBCA-B20E-0743-8912-419FFC305BAD}" type="pres">
      <dgm:prSet presAssocID="{E54037E3-106F-4FB2-83CB-0603BC45B0EF}" presName="spacer" presStyleCnt="0"/>
      <dgm:spPr/>
    </dgm:pt>
    <dgm:pt modelId="{87BD2C62-5F20-2F49-BD35-AF668D821776}" type="pres">
      <dgm:prSet presAssocID="{8FB71D68-D80B-4A4D-A26C-A53A41CA74DB}" presName="parentText" presStyleLbl="node1" presStyleIdx="1" presStyleCnt="3">
        <dgm:presLayoutVars>
          <dgm:chMax val="0"/>
          <dgm:bulletEnabled val="1"/>
        </dgm:presLayoutVars>
      </dgm:prSet>
      <dgm:spPr/>
    </dgm:pt>
    <dgm:pt modelId="{E7BC9C77-926B-854C-A8AF-E35C3783F404}" type="pres">
      <dgm:prSet presAssocID="{6B0696C9-1E98-488C-A4C7-308039BA3E8A}" presName="spacer" presStyleCnt="0"/>
      <dgm:spPr/>
    </dgm:pt>
    <dgm:pt modelId="{CE72F6AE-B14B-AA4E-86B7-AF459E94326D}" type="pres">
      <dgm:prSet presAssocID="{C7AAE105-1A76-4D44-B5B8-861B7E1E7737}" presName="parentText" presStyleLbl="node1" presStyleIdx="2" presStyleCnt="3">
        <dgm:presLayoutVars>
          <dgm:chMax val="0"/>
          <dgm:bulletEnabled val="1"/>
        </dgm:presLayoutVars>
      </dgm:prSet>
      <dgm:spPr/>
    </dgm:pt>
  </dgm:ptLst>
  <dgm:cxnLst>
    <dgm:cxn modelId="{04FC8D45-38F0-F346-BD6B-47F90B1FA6A1}" type="presOf" srcId="{8FB71D68-D80B-4A4D-A26C-A53A41CA74DB}" destId="{87BD2C62-5F20-2F49-BD35-AF668D821776}" srcOrd="0" destOrd="0" presId="urn:microsoft.com/office/officeart/2005/8/layout/vList2"/>
    <dgm:cxn modelId="{CDE9424E-D74E-4FF8-B64C-A954DC715FC6}" srcId="{21BDC077-85E4-4B8E-84E1-C7D51CFACC55}" destId="{8FB71D68-D80B-4A4D-A26C-A53A41CA74DB}" srcOrd="1" destOrd="0" parTransId="{064063BD-FF03-4565-9075-38F175C3D709}" sibTransId="{6B0696C9-1E98-488C-A4C7-308039BA3E8A}"/>
    <dgm:cxn modelId="{FC078777-B8FF-0048-89B5-989289A47D05}" type="presOf" srcId="{21BDC077-85E4-4B8E-84E1-C7D51CFACC55}" destId="{E27172B4-AB39-F549-BBA8-6EB758EC7681}" srcOrd="0" destOrd="0" presId="urn:microsoft.com/office/officeart/2005/8/layout/vList2"/>
    <dgm:cxn modelId="{D00DF184-5B8F-4F4A-9BED-AEFB87A45DC5}" srcId="{21BDC077-85E4-4B8E-84E1-C7D51CFACC55}" destId="{B26E7B85-589F-4C59-96E8-2703D8116F05}" srcOrd="0" destOrd="0" parTransId="{ED2FFB77-39B8-4EDD-83DE-7E040621CA88}" sibTransId="{E54037E3-106F-4FB2-83CB-0603BC45B0EF}"/>
    <dgm:cxn modelId="{5B9B379D-3EE6-0047-AC39-52F3EC18EA03}" type="presOf" srcId="{B26E7B85-589F-4C59-96E8-2703D8116F05}" destId="{F036BF53-759D-6647-986D-EC44418C52BA}" srcOrd="0" destOrd="0" presId="urn:microsoft.com/office/officeart/2005/8/layout/vList2"/>
    <dgm:cxn modelId="{1FC4AAA4-5B4E-41E4-81F3-00092CBEAE05}" srcId="{21BDC077-85E4-4B8E-84E1-C7D51CFACC55}" destId="{C7AAE105-1A76-4D44-B5B8-861B7E1E7737}" srcOrd="2" destOrd="0" parTransId="{45B79496-08BF-4446-9473-543281EE6E04}" sibTransId="{A9C803B4-A176-4E0A-BB35-E198D30DBAED}"/>
    <dgm:cxn modelId="{3E6718DC-A27C-AE48-AE68-608DF9432159}" type="presOf" srcId="{C7AAE105-1A76-4D44-B5B8-861B7E1E7737}" destId="{CE72F6AE-B14B-AA4E-86B7-AF459E94326D}" srcOrd="0" destOrd="0" presId="urn:microsoft.com/office/officeart/2005/8/layout/vList2"/>
    <dgm:cxn modelId="{E6FDB9F4-9475-E845-B362-3FF48D6796FC}" type="presParOf" srcId="{E27172B4-AB39-F549-BBA8-6EB758EC7681}" destId="{F036BF53-759D-6647-986D-EC44418C52BA}" srcOrd="0" destOrd="0" presId="urn:microsoft.com/office/officeart/2005/8/layout/vList2"/>
    <dgm:cxn modelId="{E6FF224F-75CD-EE40-8078-85B272898859}" type="presParOf" srcId="{E27172B4-AB39-F549-BBA8-6EB758EC7681}" destId="{49E9DBCA-B20E-0743-8912-419FFC305BAD}" srcOrd="1" destOrd="0" presId="urn:microsoft.com/office/officeart/2005/8/layout/vList2"/>
    <dgm:cxn modelId="{4075621A-F510-9A49-84A0-2C7282F8522B}" type="presParOf" srcId="{E27172B4-AB39-F549-BBA8-6EB758EC7681}" destId="{87BD2C62-5F20-2F49-BD35-AF668D821776}" srcOrd="2" destOrd="0" presId="urn:microsoft.com/office/officeart/2005/8/layout/vList2"/>
    <dgm:cxn modelId="{47675644-9B46-2741-B161-63D0ED630475}" type="presParOf" srcId="{E27172B4-AB39-F549-BBA8-6EB758EC7681}" destId="{E7BC9C77-926B-854C-A8AF-E35C3783F404}" srcOrd="3" destOrd="0" presId="urn:microsoft.com/office/officeart/2005/8/layout/vList2"/>
    <dgm:cxn modelId="{0A68FB83-75ED-6C40-B6BD-01740F726985}" type="presParOf" srcId="{E27172B4-AB39-F549-BBA8-6EB758EC7681}" destId="{CE72F6AE-B14B-AA4E-86B7-AF459E94326D}" srcOrd="4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D104D1F7-D4E2-4DBB-8B22-9E1CE93C2D14}" type="doc">
      <dgm:prSet loTypeId="urn:microsoft.com/office/officeart/2005/8/layout/vList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DF32A58E-420A-4C04-AD03-C6109F94E27B}">
      <dgm:prSet/>
      <dgm:spPr/>
      <dgm:t>
        <a:bodyPr/>
        <a:lstStyle/>
        <a:p>
          <a:r>
            <a:rPr lang="en-US"/>
            <a:t>Professionally – I see myself as an academic (but not fully fitting in where I work); Academic Student Success Lead, Inclusivity Lead, Institutional Lead for Pilot</a:t>
          </a:r>
        </a:p>
      </dgm:t>
    </dgm:pt>
    <dgm:pt modelId="{F558B58F-864C-4FAE-8207-CEC1BFFF9E6F}" type="parTrans" cxnId="{A189B113-01C0-4B74-B51D-D5E030A21BFB}">
      <dgm:prSet/>
      <dgm:spPr/>
      <dgm:t>
        <a:bodyPr/>
        <a:lstStyle/>
        <a:p>
          <a:endParaRPr lang="en-US"/>
        </a:p>
      </dgm:t>
    </dgm:pt>
    <dgm:pt modelId="{8F43599E-B4F4-4529-9E1C-1E27EC79685B}" type="sibTrans" cxnId="{A189B113-01C0-4B74-B51D-D5E030A21BFB}">
      <dgm:prSet/>
      <dgm:spPr/>
      <dgm:t>
        <a:bodyPr/>
        <a:lstStyle/>
        <a:p>
          <a:endParaRPr lang="en-US"/>
        </a:p>
      </dgm:t>
    </dgm:pt>
    <dgm:pt modelId="{FD49DE82-E6DC-43B0-955D-B75FB3DECB62}">
      <dgm:prSet/>
      <dgm:spPr/>
      <dgm:t>
        <a:bodyPr/>
        <a:lstStyle/>
        <a:p>
          <a:r>
            <a:rPr lang="en-US"/>
            <a:t>Personally - father, husband, Arab, Muslim, male, family-centred</a:t>
          </a:r>
        </a:p>
      </dgm:t>
    </dgm:pt>
    <dgm:pt modelId="{FC03DF95-4FA4-48DA-BBA1-1AEEA8A306D6}" type="parTrans" cxnId="{5998E496-0631-4CD3-BA6E-0954D7F7DB0B}">
      <dgm:prSet/>
      <dgm:spPr/>
      <dgm:t>
        <a:bodyPr/>
        <a:lstStyle/>
        <a:p>
          <a:endParaRPr lang="en-US"/>
        </a:p>
      </dgm:t>
    </dgm:pt>
    <dgm:pt modelId="{B2CFCAF3-164A-4696-AD6B-4A2404944623}" type="sibTrans" cxnId="{5998E496-0631-4CD3-BA6E-0954D7F7DB0B}">
      <dgm:prSet/>
      <dgm:spPr/>
      <dgm:t>
        <a:bodyPr/>
        <a:lstStyle/>
        <a:p>
          <a:endParaRPr lang="en-US"/>
        </a:p>
      </dgm:t>
    </dgm:pt>
    <dgm:pt modelId="{39CB7447-6CF4-4653-8B60-CFE3EC8FF214}">
      <dgm:prSet/>
      <dgm:spPr/>
      <dgm:t>
        <a:bodyPr/>
        <a:lstStyle/>
        <a:p>
          <a:r>
            <a:rPr lang="en-US"/>
            <a:t>Views on education – social justice, liberation, change, education = activism, agents of positive change, beyond</a:t>
          </a:r>
        </a:p>
      </dgm:t>
    </dgm:pt>
    <dgm:pt modelId="{5AC6207E-142E-4DF5-9A96-306FE361C80B}" type="parTrans" cxnId="{29730992-0DF8-4CD7-9D72-F06DE98D7936}">
      <dgm:prSet/>
      <dgm:spPr/>
      <dgm:t>
        <a:bodyPr/>
        <a:lstStyle/>
        <a:p>
          <a:endParaRPr lang="en-US"/>
        </a:p>
      </dgm:t>
    </dgm:pt>
    <dgm:pt modelId="{9B62EA58-4DF6-406E-A78F-B1193C1CC50E}" type="sibTrans" cxnId="{29730992-0DF8-4CD7-9D72-F06DE98D7936}">
      <dgm:prSet/>
      <dgm:spPr/>
      <dgm:t>
        <a:bodyPr/>
        <a:lstStyle/>
        <a:p>
          <a:endParaRPr lang="en-US"/>
        </a:p>
      </dgm:t>
    </dgm:pt>
    <dgm:pt modelId="{3F567B9A-CB48-4993-AF9D-325357F0592B}">
      <dgm:prSet/>
      <dgm:spPr/>
      <dgm:t>
        <a:bodyPr/>
        <a:lstStyle/>
        <a:p>
          <a:r>
            <a:rPr lang="en-US"/>
            <a:t>Reflection and relationship to decolonizing - Why is </a:t>
          </a:r>
          <a:r>
            <a:rPr lang="en-US" err="1"/>
            <a:t>decolonising</a:t>
          </a:r>
          <a:r>
            <a:rPr lang="en-US"/>
            <a:t> education so important for me? Am I failing decolonizing efforts?</a:t>
          </a:r>
        </a:p>
      </dgm:t>
    </dgm:pt>
    <dgm:pt modelId="{F9335BD8-EF14-4030-BB09-F7B1D900FCD7}" type="parTrans" cxnId="{3A527B27-F035-4E85-A0A1-B75D48025CB0}">
      <dgm:prSet/>
      <dgm:spPr/>
      <dgm:t>
        <a:bodyPr/>
        <a:lstStyle/>
        <a:p>
          <a:endParaRPr lang="en-US"/>
        </a:p>
      </dgm:t>
    </dgm:pt>
    <dgm:pt modelId="{1A5D50C0-5A45-4E0A-8BB5-7706141FB564}" type="sibTrans" cxnId="{3A527B27-F035-4E85-A0A1-B75D48025CB0}">
      <dgm:prSet/>
      <dgm:spPr/>
      <dgm:t>
        <a:bodyPr/>
        <a:lstStyle/>
        <a:p>
          <a:endParaRPr lang="en-US"/>
        </a:p>
      </dgm:t>
    </dgm:pt>
    <dgm:pt modelId="{C0350334-B772-0347-BE60-E9AFA2231B93}" type="pres">
      <dgm:prSet presAssocID="{D104D1F7-D4E2-4DBB-8B22-9E1CE93C2D14}" presName="linear" presStyleCnt="0">
        <dgm:presLayoutVars>
          <dgm:animLvl val="lvl"/>
          <dgm:resizeHandles val="exact"/>
        </dgm:presLayoutVars>
      </dgm:prSet>
      <dgm:spPr/>
    </dgm:pt>
    <dgm:pt modelId="{B2ABAD47-DAF5-CE49-8EAA-400645731AC8}" type="pres">
      <dgm:prSet presAssocID="{DF32A58E-420A-4C04-AD03-C6109F94E27B}" presName="parentText" presStyleLbl="node1" presStyleIdx="0" presStyleCnt="4">
        <dgm:presLayoutVars>
          <dgm:chMax val="0"/>
          <dgm:bulletEnabled val="1"/>
        </dgm:presLayoutVars>
      </dgm:prSet>
      <dgm:spPr/>
    </dgm:pt>
    <dgm:pt modelId="{9BBA81B0-796A-6B47-969A-C2BB1501C7F0}" type="pres">
      <dgm:prSet presAssocID="{8F43599E-B4F4-4529-9E1C-1E27EC79685B}" presName="spacer" presStyleCnt="0"/>
      <dgm:spPr/>
    </dgm:pt>
    <dgm:pt modelId="{DFF85CD5-6A30-B449-AB94-0935A3D08790}" type="pres">
      <dgm:prSet presAssocID="{FD49DE82-E6DC-43B0-955D-B75FB3DECB62}" presName="parentText" presStyleLbl="node1" presStyleIdx="1" presStyleCnt="4">
        <dgm:presLayoutVars>
          <dgm:chMax val="0"/>
          <dgm:bulletEnabled val="1"/>
        </dgm:presLayoutVars>
      </dgm:prSet>
      <dgm:spPr/>
    </dgm:pt>
    <dgm:pt modelId="{9C2CBA73-A5B6-3646-869F-70D5CBDF815E}" type="pres">
      <dgm:prSet presAssocID="{B2CFCAF3-164A-4696-AD6B-4A2404944623}" presName="spacer" presStyleCnt="0"/>
      <dgm:spPr/>
    </dgm:pt>
    <dgm:pt modelId="{B83831F0-AC5A-494E-9CD7-D256DAB52A2B}" type="pres">
      <dgm:prSet presAssocID="{39CB7447-6CF4-4653-8B60-CFE3EC8FF214}" presName="parentText" presStyleLbl="node1" presStyleIdx="2" presStyleCnt="4">
        <dgm:presLayoutVars>
          <dgm:chMax val="0"/>
          <dgm:bulletEnabled val="1"/>
        </dgm:presLayoutVars>
      </dgm:prSet>
      <dgm:spPr/>
    </dgm:pt>
    <dgm:pt modelId="{46A86F9C-D6F1-A649-BB44-8C2C2CF3045F}" type="pres">
      <dgm:prSet presAssocID="{9B62EA58-4DF6-406E-A78F-B1193C1CC50E}" presName="spacer" presStyleCnt="0"/>
      <dgm:spPr/>
    </dgm:pt>
    <dgm:pt modelId="{E64C985D-AEEC-0345-8EEA-93AAFFFA2DDB}" type="pres">
      <dgm:prSet presAssocID="{3F567B9A-CB48-4993-AF9D-325357F0592B}" presName="parentText" presStyleLbl="node1" presStyleIdx="3" presStyleCnt="4">
        <dgm:presLayoutVars>
          <dgm:chMax val="0"/>
          <dgm:bulletEnabled val="1"/>
        </dgm:presLayoutVars>
      </dgm:prSet>
      <dgm:spPr/>
    </dgm:pt>
  </dgm:ptLst>
  <dgm:cxnLst>
    <dgm:cxn modelId="{A189B113-01C0-4B74-B51D-D5E030A21BFB}" srcId="{D104D1F7-D4E2-4DBB-8B22-9E1CE93C2D14}" destId="{DF32A58E-420A-4C04-AD03-C6109F94E27B}" srcOrd="0" destOrd="0" parTransId="{F558B58F-864C-4FAE-8207-CEC1BFFF9E6F}" sibTransId="{8F43599E-B4F4-4529-9E1C-1E27EC79685B}"/>
    <dgm:cxn modelId="{3A527B27-F035-4E85-A0A1-B75D48025CB0}" srcId="{D104D1F7-D4E2-4DBB-8B22-9E1CE93C2D14}" destId="{3F567B9A-CB48-4993-AF9D-325357F0592B}" srcOrd="3" destOrd="0" parTransId="{F9335BD8-EF14-4030-BB09-F7B1D900FCD7}" sibTransId="{1A5D50C0-5A45-4E0A-8BB5-7706141FB564}"/>
    <dgm:cxn modelId="{7D6B3E3A-671E-F24F-A5B9-51FAB99A89E5}" type="presOf" srcId="{39CB7447-6CF4-4653-8B60-CFE3EC8FF214}" destId="{B83831F0-AC5A-494E-9CD7-D256DAB52A2B}" srcOrd="0" destOrd="0" presId="urn:microsoft.com/office/officeart/2005/8/layout/vList2"/>
    <dgm:cxn modelId="{F10A8F8D-B15D-8948-AB35-4677731E797C}" type="presOf" srcId="{D104D1F7-D4E2-4DBB-8B22-9E1CE93C2D14}" destId="{C0350334-B772-0347-BE60-E9AFA2231B93}" srcOrd="0" destOrd="0" presId="urn:microsoft.com/office/officeart/2005/8/layout/vList2"/>
    <dgm:cxn modelId="{2CF3738F-97FC-E347-A5E6-BD8611E26976}" type="presOf" srcId="{DF32A58E-420A-4C04-AD03-C6109F94E27B}" destId="{B2ABAD47-DAF5-CE49-8EAA-400645731AC8}" srcOrd="0" destOrd="0" presId="urn:microsoft.com/office/officeart/2005/8/layout/vList2"/>
    <dgm:cxn modelId="{29730992-0DF8-4CD7-9D72-F06DE98D7936}" srcId="{D104D1F7-D4E2-4DBB-8B22-9E1CE93C2D14}" destId="{39CB7447-6CF4-4653-8B60-CFE3EC8FF214}" srcOrd="2" destOrd="0" parTransId="{5AC6207E-142E-4DF5-9A96-306FE361C80B}" sibTransId="{9B62EA58-4DF6-406E-A78F-B1193C1CC50E}"/>
    <dgm:cxn modelId="{5998E496-0631-4CD3-BA6E-0954D7F7DB0B}" srcId="{D104D1F7-D4E2-4DBB-8B22-9E1CE93C2D14}" destId="{FD49DE82-E6DC-43B0-955D-B75FB3DECB62}" srcOrd="1" destOrd="0" parTransId="{FC03DF95-4FA4-48DA-BBA1-1AEEA8A306D6}" sibTransId="{B2CFCAF3-164A-4696-AD6B-4A2404944623}"/>
    <dgm:cxn modelId="{A5AD9AC3-A201-D64E-81E8-00DC3AF81B97}" type="presOf" srcId="{FD49DE82-E6DC-43B0-955D-B75FB3DECB62}" destId="{DFF85CD5-6A30-B449-AB94-0935A3D08790}" srcOrd="0" destOrd="0" presId="urn:microsoft.com/office/officeart/2005/8/layout/vList2"/>
    <dgm:cxn modelId="{508981E5-BF73-3940-A009-CC856148B656}" type="presOf" srcId="{3F567B9A-CB48-4993-AF9D-325357F0592B}" destId="{E64C985D-AEEC-0345-8EEA-93AAFFFA2DDB}" srcOrd="0" destOrd="0" presId="urn:microsoft.com/office/officeart/2005/8/layout/vList2"/>
    <dgm:cxn modelId="{D30AB02D-5FFF-7941-AAA6-161F1D278066}" type="presParOf" srcId="{C0350334-B772-0347-BE60-E9AFA2231B93}" destId="{B2ABAD47-DAF5-CE49-8EAA-400645731AC8}" srcOrd="0" destOrd="0" presId="urn:microsoft.com/office/officeart/2005/8/layout/vList2"/>
    <dgm:cxn modelId="{332AF237-89F0-2149-AA73-2BC33A40BDA3}" type="presParOf" srcId="{C0350334-B772-0347-BE60-E9AFA2231B93}" destId="{9BBA81B0-796A-6B47-969A-C2BB1501C7F0}" srcOrd="1" destOrd="0" presId="urn:microsoft.com/office/officeart/2005/8/layout/vList2"/>
    <dgm:cxn modelId="{A0234C90-2A63-9E4A-B09C-058F333AE633}" type="presParOf" srcId="{C0350334-B772-0347-BE60-E9AFA2231B93}" destId="{DFF85CD5-6A30-B449-AB94-0935A3D08790}" srcOrd="2" destOrd="0" presId="urn:microsoft.com/office/officeart/2005/8/layout/vList2"/>
    <dgm:cxn modelId="{C05D77C5-1212-1C45-B67F-D5D8377DC510}" type="presParOf" srcId="{C0350334-B772-0347-BE60-E9AFA2231B93}" destId="{9C2CBA73-A5B6-3646-869F-70D5CBDF815E}" srcOrd="3" destOrd="0" presId="urn:microsoft.com/office/officeart/2005/8/layout/vList2"/>
    <dgm:cxn modelId="{F744648B-A1A2-924F-B3F7-72BCC3EA05C3}" type="presParOf" srcId="{C0350334-B772-0347-BE60-E9AFA2231B93}" destId="{B83831F0-AC5A-494E-9CD7-D256DAB52A2B}" srcOrd="4" destOrd="0" presId="urn:microsoft.com/office/officeart/2005/8/layout/vList2"/>
    <dgm:cxn modelId="{76E2F6C8-8967-9946-B145-0AD5A4F41454}" type="presParOf" srcId="{C0350334-B772-0347-BE60-E9AFA2231B93}" destId="{46A86F9C-D6F1-A649-BB44-8C2C2CF3045F}" srcOrd="5" destOrd="0" presId="urn:microsoft.com/office/officeart/2005/8/layout/vList2"/>
    <dgm:cxn modelId="{067FC407-118D-924F-AF30-C8F2FE7260F8}" type="presParOf" srcId="{C0350334-B772-0347-BE60-E9AFA2231B93}" destId="{E64C985D-AEEC-0345-8EEA-93AAFFFA2DDB}" srcOrd="6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43198030-C91C-4C23-84BF-93A40024F420}" type="doc">
      <dgm:prSet loTypeId="urn:microsoft.com/office/officeart/2005/8/layout/vList2" loCatId="list" qsTypeId="urn:microsoft.com/office/officeart/2005/8/quickstyle/simple1" qsCatId="simple" csTypeId="urn:microsoft.com/office/officeart/2005/8/colors/colorful2" csCatId="colorful" phldr="1"/>
      <dgm:spPr/>
      <dgm:t>
        <a:bodyPr/>
        <a:lstStyle/>
        <a:p>
          <a:endParaRPr lang="en-US"/>
        </a:p>
      </dgm:t>
    </dgm:pt>
    <dgm:pt modelId="{CF3F6103-175F-4E4E-8E61-096B50AB899E}">
      <dgm:prSet/>
      <dgm:spPr/>
      <dgm:t>
        <a:bodyPr/>
        <a:lstStyle/>
        <a:p>
          <a:r>
            <a:rPr lang="en-US"/>
            <a:t>WHO ARE YOU?</a:t>
          </a:r>
        </a:p>
      </dgm:t>
    </dgm:pt>
    <dgm:pt modelId="{45AB11A9-6397-4268-B5B5-CF72E3982B47}" type="parTrans" cxnId="{CE2E06ED-7521-431E-A9C4-98DCB8EC9C96}">
      <dgm:prSet/>
      <dgm:spPr/>
      <dgm:t>
        <a:bodyPr/>
        <a:lstStyle/>
        <a:p>
          <a:endParaRPr lang="en-US"/>
        </a:p>
      </dgm:t>
    </dgm:pt>
    <dgm:pt modelId="{132D0E8E-ABDE-49DC-B345-827BFACB5B11}" type="sibTrans" cxnId="{CE2E06ED-7521-431E-A9C4-98DCB8EC9C96}">
      <dgm:prSet/>
      <dgm:spPr/>
      <dgm:t>
        <a:bodyPr/>
        <a:lstStyle/>
        <a:p>
          <a:endParaRPr lang="en-US"/>
        </a:p>
      </dgm:t>
    </dgm:pt>
    <dgm:pt modelId="{55BAA53C-FA64-4A43-BA3C-F4B0BC954661}">
      <dgm:prSet/>
      <dgm:spPr/>
      <dgm:t>
        <a:bodyPr/>
        <a:lstStyle/>
        <a:p>
          <a:r>
            <a:rPr lang="en-US"/>
            <a:t>In your groups, identify 3 key aspects of your identity and the role that plays in your approach to or understanding of decolonizing.</a:t>
          </a:r>
        </a:p>
      </dgm:t>
    </dgm:pt>
    <dgm:pt modelId="{D1361F8B-4F8D-4DA7-B134-562442D8BFD0}" type="parTrans" cxnId="{9CC2242A-4A2F-422E-B3CF-293ADFDAA281}">
      <dgm:prSet/>
      <dgm:spPr/>
      <dgm:t>
        <a:bodyPr/>
        <a:lstStyle/>
        <a:p>
          <a:endParaRPr lang="en-US"/>
        </a:p>
      </dgm:t>
    </dgm:pt>
    <dgm:pt modelId="{004D3AD4-6D8B-4A33-B493-0F3B448A5F03}" type="sibTrans" cxnId="{9CC2242A-4A2F-422E-B3CF-293ADFDAA281}">
      <dgm:prSet/>
      <dgm:spPr/>
      <dgm:t>
        <a:bodyPr/>
        <a:lstStyle/>
        <a:p>
          <a:endParaRPr lang="en-US"/>
        </a:p>
      </dgm:t>
    </dgm:pt>
    <dgm:pt modelId="{1C247544-5F9D-4478-A8CC-A67FC24A5CE3}">
      <dgm:prSet/>
      <dgm:spPr/>
      <dgm:t>
        <a:bodyPr/>
        <a:lstStyle/>
        <a:p>
          <a:r>
            <a:rPr lang="en-US"/>
            <a:t>Do you feel you are truly committed to decolonizing? Are there aspects of your personal and professional values which you purposefully separate?</a:t>
          </a:r>
        </a:p>
      </dgm:t>
    </dgm:pt>
    <dgm:pt modelId="{6F06933E-F801-4970-9903-B4C63238C4C9}" type="parTrans" cxnId="{6343A478-A06A-40E6-A1FC-C7C90253C1BC}">
      <dgm:prSet/>
      <dgm:spPr/>
      <dgm:t>
        <a:bodyPr/>
        <a:lstStyle/>
        <a:p>
          <a:endParaRPr lang="en-US"/>
        </a:p>
      </dgm:t>
    </dgm:pt>
    <dgm:pt modelId="{84AB2408-629C-4591-B9FC-F3AE7FDBC301}" type="sibTrans" cxnId="{6343A478-A06A-40E6-A1FC-C7C90253C1BC}">
      <dgm:prSet/>
      <dgm:spPr/>
      <dgm:t>
        <a:bodyPr/>
        <a:lstStyle/>
        <a:p>
          <a:endParaRPr lang="en-US"/>
        </a:p>
      </dgm:t>
    </dgm:pt>
    <dgm:pt modelId="{BABDCC1C-2069-44DD-A1F3-FBF0BF54C143}">
      <dgm:prSet/>
      <dgm:spPr/>
      <dgm:t>
        <a:bodyPr/>
        <a:lstStyle/>
        <a:p>
          <a:r>
            <a:rPr lang="en-US"/>
            <a:t>Do you think  decolonizing is working or are we failing decolonizing as a sector?</a:t>
          </a:r>
        </a:p>
      </dgm:t>
    </dgm:pt>
    <dgm:pt modelId="{7451256D-3142-438F-900C-C54E84D604AA}" type="parTrans" cxnId="{E05FAB7A-BC60-4BEF-9BA8-7A16273820DA}">
      <dgm:prSet/>
      <dgm:spPr/>
      <dgm:t>
        <a:bodyPr/>
        <a:lstStyle/>
        <a:p>
          <a:endParaRPr lang="en-US"/>
        </a:p>
      </dgm:t>
    </dgm:pt>
    <dgm:pt modelId="{DEAB88D4-B326-410E-85A6-B13AE2825DD6}" type="sibTrans" cxnId="{E05FAB7A-BC60-4BEF-9BA8-7A16273820DA}">
      <dgm:prSet/>
      <dgm:spPr/>
      <dgm:t>
        <a:bodyPr/>
        <a:lstStyle/>
        <a:p>
          <a:endParaRPr lang="en-US"/>
        </a:p>
      </dgm:t>
    </dgm:pt>
    <dgm:pt modelId="{5C71D486-B069-DE41-8B0C-4A173E9E0B5F}" type="pres">
      <dgm:prSet presAssocID="{43198030-C91C-4C23-84BF-93A40024F420}" presName="linear" presStyleCnt="0">
        <dgm:presLayoutVars>
          <dgm:animLvl val="lvl"/>
          <dgm:resizeHandles val="exact"/>
        </dgm:presLayoutVars>
      </dgm:prSet>
      <dgm:spPr/>
    </dgm:pt>
    <dgm:pt modelId="{7F6270E1-089B-D140-9AF4-35DD4FCAFA94}" type="pres">
      <dgm:prSet presAssocID="{CF3F6103-175F-4E4E-8E61-096B50AB899E}" presName="parentText" presStyleLbl="node1" presStyleIdx="0" presStyleCnt="2">
        <dgm:presLayoutVars>
          <dgm:chMax val="0"/>
          <dgm:bulletEnabled val="1"/>
        </dgm:presLayoutVars>
      </dgm:prSet>
      <dgm:spPr/>
    </dgm:pt>
    <dgm:pt modelId="{D20E534F-63B6-0844-96EB-4CC97F4F41A0}" type="pres">
      <dgm:prSet presAssocID="{CF3F6103-175F-4E4E-8E61-096B50AB899E}" presName="childText" presStyleLbl="revTx" presStyleIdx="0" presStyleCnt="1">
        <dgm:presLayoutVars>
          <dgm:bulletEnabled val="1"/>
        </dgm:presLayoutVars>
      </dgm:prSet>
      <dgm:spPr/>
    </dgm:pt>
    <dgm:pt modelId="{69A21D82-9D07-2849-AE96-5EE976E73BEC}" type="pres">
      <dgm:prSet presAssocID="{BABDCC1C-2069-44DD-A1F3-FBF0BF54C143}" presName="parentText" presStyleLbl="node1" presStyleIdx="1" presStyleCnt="2">
        <dgm:presLayoutVars>
          <dgm:chMax val="0"/>
          <dgm:bulletEnabled val="1"/>
        </dgm:presLayoutVars>
      </dgm:prSet>
      <dgm:spPr/>
    </dgm:pt>
  </dgm:ptLst>
  <dgm:cxnLst>
    <dgm:cxn modelId="{CD78EB18-5B7E-104A-8ED1-05F385A2FBF9}" type="presOf" srcId="{55BAA53C-FA64-4A43-BA3C-F4B0BC954661}" destId="{D20E534F-63B6-0844-96EB-4CC97F4F41A0}" srcOrd="0" destOrd="0" presId="urn:microsoft.com/office/officeart/2005/8/layout/vList2"/>
    <dgm:cxn modelId="{AF86A41C-BAE3-2440-8F68-0C4370EEFA83}" type="presOf" srcId="{1C247544-5F9D-4478-A8CC-A67FC24A5CE3}" destId="{D20E534F-63B6-0844-96EB-4CC97F4F41A0}" srcOrd="0" destOrd="1" presId="urn:microsoft.com/office/officeart/2005/8/layout/vList2"/>
    <dgm:cxn modelId="{9CC2242A-4A2F-422E-B3CF-293ADFDAA281}" srcId="{CF3F6103-175F-4E4E-8E61-096B50AB899E}" destId="{55BAA53C-FA64-4A43-BA3C-F4B0BC954661}" srcOrd="0" destOrd="0" parTransId="{D1361F8B-4F8D-4DA7-B134-562442D8BFD0}" sibTransId="{004D3AD4-6D8B-4A33-B493-0F3B448A5F03}"/>
    <dgm:cxn modelId="{EB60FA74-A248-794E-980B-50B1C9A76352}" type="presOf" srcId="{43198030-C91C-4C23-84BF-93A40024F420}" destId="{5C71D486-B069-DE41-8B0C-4A173E9E0B5F}" srcOrd="0" destOrd="0" presId="urn:microsoft.com/office/officeart/2005/8/layout/vList2"/>
    <dgm:cxn modelId="{6343A478-A06A-40E6-A1FC-C7C90253C1BC}" srcId="{CF3F6103-175F-4E4E-8E61-096B50AB899E}" destId="{1C247544-5F9D-4478-A8CC-A67FC24A5CE3}" srcOrd="1" destOrd="0" parTransId="{6F06933E-F801-4970-9903-B4C63238C4C9}" sibTransId="{84AB2408-629C-4591-B9FC-F3AE7FDBC301}"/>
    <dgm:cxn modelId="{E05FAB7A-BC60-4BEF-9BA8-7A16273820DA}" srcId="{43198030-C91C-4C23-84BF-93A40024F420}" destId="{BABDCC1C-2069-44DD-A1F3-FBF0BF54C143}" srcOrd="1" destOrd="0" parTransId="{7451256D-3142-438F-900C-C54E84D604AA}" sibTransId="{DEAB88D4-B326-410E-85A6-B13AE2825DD6}"/>
    <dgm:cxn modelId="{5DED889C-8EEE-ED40-B4E0-AD2C2F9AF731}" type="presOf" srcId="{CF3F6103-175F-4E4E-8E61-096B50AB899E}" destId="{7F6270E1-089B-D140-9AF4-35DD4FCAFA94}" srcOrd="0" destOrd="0" presId="urn:microsoft.com/office/officeart/2005/8/layout/vList2"/>
    <dgm:cxn modelId="{9C4B76EA-3773-5441-BD25-629B384F62DD}" type="presOf" srcId="{BABDCC1C-2069-44DD-A1F3-FBF0BF54C143}" destId="{69A21D82-9D07-2849-AE96-5EE976E73BEC}" srcOrd="0" destOrd="0" presId="urn:microsoft.com/office/officeart/2005/8/layout/vList2"/>
    <dgm:cxn modelId="{CE2E06ED-7521-431E-A9C4-98DCB8EC9C96}" srcId="{43198030-C91C-4C23-84BF-93A40024F420}" destId="{CF3F6103-175F-4E4E-8E61-096B50AB899E}" srcOrd="0" destOrd="0" parTransId="{45AB11A9-6397-4268-B5B5-CF72E3982B47}" sibTransId="{132D0E8E-ABDE-49DC-B345-827BFACB5B11}"/>
    <dgm:cxn modelId="{8256D431-D0C8-7F46-A4A2-82C028311A1A}" type="presParOf" srcId="{5C71D486-B069-DE41-8B0C-4A173E9E0B5F}" destId="{7F6270E1-089B-D140-9AF4-35DD4FCAFA94}" srcOrd="0" destOrd="0" presId="urn:microsoft.com/office/officeart/2005/8/layout/vList2"/>
    <dgm:cxn modelId="{AAF1731B-4E81-744E-8A2C-9510A5874712}" type="presParOf" srcId="{5C71D486-B069-DE41-8B0C-4A173E9E0B5F}" destId="{D20E534F-63B6-0844-96EB-4CC97F4F41A0}" srcOrd="1" destOrd="0" presId="urn:microsoft.com/office/officeart/2005/8/layout/vList2"/>
    <dgm:cxn modelId="{99AE2DB6-3AA9-6641-9F70-D170BA1079D4}" type="presParOf" srcId="{5C71D486-B069-DE41-8B0C-4A173E9E0B5F}" destId="{69A21D82-9D07-2849-AE96-5EE976E73BEC}" srcOrd="2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252A69B6-4F96-4999-A3E5-275815EE1D9D}" type="doc">
      <dgm:prSet loTypeId="urn:microsoft.com/office/officeart/2008/layout/LinedList" loCatId="list" qsTypeId="urn:microsoft.com/office/officeart/2005/8/quickstyle/simple1" qsCatId="simple" csTypeId="urn:microsoft.com/office/officeart/2005/8/colors/colorful2" csCatId="colorful"/>
      <dgm:spPr/>
      <dgm:t>
        <a:bodyPr/>
        <a:lstStyle/>
        <a:p>
          <a:endParaRPr lang="en-US"/>
        </a:p>
      </dgm:t>
    </dgm:pt>
    <dgm:pt modelId="{EF29C9B8-34AD-44DA-876D-6D7E91024A7C}">
      <dgm:prSet/>
      <dgm:spPr/>
      <dgm:t>
        <a:bodyPr/>
        <a:lstStyle/>
        <a:p>
          <a:r>
            <a:rPr lang="en-US">
              <a:hlinkClick xmlns:r="http://schemas.openxmlformats.org/officeDocument/2006/relationships" r:id="rId1"/>
            </a:rPr>
            <a:t>2022 session on Youtube:</a:t>
          </a:r>
          <a:r>
            <a:rPr lang="en-US"/>
            <a:t> </a:t>
          </a:r>
        </a:p>
      </dgm:t>
    </dgm:pt>
    <dgm:pt modelId="{83EBF4EC-E267-4BE2-AF79-2F7DC667A4B4}" type="parTrans" cxnId="{D9BAAF8E-968A-400D-8F17-068EA22E96C2}">
      <dgm:prSet/>
      <dgm:spPr/>
      <dgm:t>
        <a:bodyPr/>
        <a:lstStyle/>
        <a:p>
          <a:endParaRPr lang="en-US"/>
        </a:p>
      </dgm:t>
    </dgm:pt>
    <dgm:pt modelId="{BE86ACD5-B1AA-4955-B50C-096E0520233C}" type="sibTrans" cxnId="{D9BAAF8E-968A-400D-8F17-068EA22E96C2}">
      <dgm:prSet/>
      <dgm:spPr/>
      <dgm:t>
        <a:bodyPr/>
        <a:lstStyle/>
        <a:p>
          <a:endParaRPr lang="en-US"/>
        </a:p>
      </dgm:t>
    </dgm:pt>
    <dgm:pt modelId="{A519547D-E4D3-4503-85CB-FBF95C58FBF5}">
      <dgm:prSet/>
      <dgm:spPr/>
      <dgm:t>
        <a:bodyPr/>
        <a:lstStyle/>
        <a:p>
          <a:r>
            <a:rPr lang="en-US"/>
            <a:t>My understanding of decolonising</a:t>
          </a:r>
        </a:p>
      </dgm:t>
    </dgm:pt>
    <dgm:pt modelId="{FAA7E4E8-B5DF-4DDC-A1F9-16F5747744DA}" type="parTrans" cxnId="{BBC0D252-F8D0-487A-9E28-E77BD955E6D2}">
      <dgm:prSet/>
      <dgm:spPr/>
      <dgm:t>
        <a:bodyPr/>
        <a:lstStyle/>
        <a:p>
          <a:endParaRPr lang="en-US"/>
        </a:p>
      </dgm:t>
    </dgm:pt>
    <dgm:pt modelId="{DD567C0D-C5F1-4D75-B43E-C5EFBAB7576E}" type="sibTrans" cxnId="{BBC0D252-F8D0-487A-9E28-E77BD955E6D2}">
      <dgm:prSet/>
      <dgm:spPr/>
      <dgm:t>
        <a:bodyPr/>
        <a:lstStyle/>
        <a:p>
          <a:endParaRPr lang="en-US"/>
        </a:p>
      </dgm:t>
    </dgm:pt>
    <dgm:pt modelId="{7FC90878-F344-4416-A2DF-EC5D24461139}">
      <dgm:prSet/>
      <dgm:spPr/>
      <dgm:t>
        <a:bodyPr/>
        <a:lstStyle/>
        <a:p>
          <a:r>
            <a:rPr lang="en-US"/>
            <a:t>The creation of the Decolonising through Reflexive practice resource as PDF</a:t>
          </a:r>
        </a:p>
      </dgm:t>
    </dgm:pt>
    <dgm:pt modelId="{E5D30775-64B0-4920-B7B6-6826F156F451}" type="parTrans" cxnId="{702C6387-77E4-46D5-9E65-490B100943C2}">
      <dgm:prSet/>
      <dgm:spPr/>
      <dgm:t>
        <a:bodyPr/>
        <a:lstStyle/>
        <a:p>
          <a:endParaRPr lang="en-US"/>
        </a:p>
      </dgm:t>
    </dgm:pt>
    <dgm:pt modelId="{6319C82E-AC7C-4FDA-A66D-42E6949D20D9}" type="sibTrans" cxnId="{702C6387-77E4-46D5-9E65-490B100943C2}">
      <dgm:prSet/>
      <dgm:spPr/>
      <dgm:t>
        <a:bodyPr/>
        <a:lstStyle/>
        <a:p>
          <a:endParaRPr lang="en-US"/>
        </a:p>
      </dgm:t>
    </dgm:pt>
    <dgm:pt modelId="{32AA4C7C-4CC9-44C2-99EF-BEDB9D0206BE}">
      <dgm:prSet/>
      <dgm:spPr/>
      <dgm:t>
        <a:bodyPr/>
        <a:lstStyle/>
        <a:p>
          <a:r>
            <a:rPr lang="en-US"/>
            <a:t>The approach to delivery in 2022</a:t>
          </a:r>
        </a:p>
      </dgm:t>
    </dgm:pt>
    <dgm:pt modelId="{19DEB5CA-5821-44A9-9DE2-E6867984403D}" type="parTrans" cxnId="{1BD6D339-83F5-421B-9262-234A3BB2AF72}">
      <dgm:prSet/>
      <dgm:spPr/>
      <dgm:t>
        <a:bodyPr/>
        <a:lstStyle/>
        <a:p>
          <a:endParaRPr lang="en-US"/>
        </a:p>
      </dgm:t>
    </dgm:pt>
    <dgm:pt modelId="{09EE9E74-9394-4ABE-8117-786B8B57EC35}" type="sibTrans" cxnId="{1BD6D339-83F5-421B-9262-234A3BB2AF72}">
      <dgm:prSet/>
      <dgm:spPr/>
      <dgm:t>
        <a:bodyPr/>
        <a:lstStyle/>
        <a:p>
          <a:endParaRPr lang="en-US"/>
        </a:p>
      </dgm:t>
    </dgm:pt>
    <dgm:pt modelId="{95715D92-FE5C-4B4E-8C8D-2BCB1A86CE02}">
      <dgm:prSet/>
      <dgm:spPr/>
      <dgm:t>
        <a:bodyPr/>
        <a:lstStyle/>
        <a:p>
          <a:r>
            <a:rPr lang="en-US"/>
            <a:t>Some initial takeaways and thoughts</a:t>
          </a:r>
        </a:p>
      </dgm:t>
    </dgm:pt>
    <dgm:pt modelId="{0181CC3D-6612-4E56-B100-9D8499C7D4CF}" type="parTrans" cxnId="{8FB27415-F297-4951-8373-43BDDEE2CA32}">
      <dgm:prSet/>
      <dgm:spPr/>
      <dgm:t>
        <a:bodyPr/>
        <a:lstStyle/>
        <a:p>
          <a:endParaRPr lang="en-US"/>
        </a:p>
      </dgm:t>
    </dgm:pt>
    <dgm:pt modelId="{ACEE943D-D13E-4BE6-A23E-726A2914C53E}" type="sibTrans" cxnId="{8FB27415-F297-4951-8373-43BDDEE2CA32}">
      <dgm:prSet/>
      <dgm:spPr/>
      <dgm:t>
        <a:bodyPr/>
        <a:lstStyle/>
        <a:p>
          <a:endParaRPr lang="en-US"/>
        </a:p>
      </dgm:t>
    </dgm:pt>
    <dgm:pt modelId="{7B5C526A-317F-4E00-BA13-05E78B7184C2}">
      <dgm:prSet/>
      <dgm:spPr/>
      <dgm:t>
        <a:bodyPr/>
        <a:lstStyle/>
        <a:p>
          <a:r>
            <a:rPr lang="en-US"/>
            <a:t>Consideration of such an approach </a:t>
          </a:r>
        </a:p>
      </dgm:t>
    </dgm:pt>
    <dgm:pt modelId="{4C86C61B-7DB9-490F-BCF6-707434E0209E}" type="parTrans" cxnId="{F9AA3122-6B4F-4D1D-807A-7AD35DBF1C8B}">
      <dgm:prSet/>
      <dgm:spPr/>
      <dgm:t>
        <a:bodyPr/>
        <a:lstStyle/>
        <a:p>
          <a:endParaRPr lang="en-US"/>
        </a:p>
      </dgm:t>
    </dgm:pt>
    <dgm:pt modelId="{99C0C0CB-97F8-402F-8199-8059AE5FEFC3}" type="sibTrans" cxnId="{F9AA3122-6B4F-4D1D-807A-7AD35DBF1C8B}">
      <dgm:prSet/>
      <dgm:spPr/>
      <dgm:t>
        <a:bodyPr/>
        <a:lstStyle/>
        <a:p>
          <a:endParaRPr lang="en-US"/>
        </a:p>
      </dgm:t>
    </dgm:pt>
    <dgm:pt modelId="{3060ED02-45DA-EE41-8FDF-0427C30769A7}" type="pres">
      <dgm:prSet presAssocID="{252A69B6-4F96-4999-A3E5-275815EE1D9D}" presName="vert0" presStyleCnt="0">
        <dgm:presLayoutVars>
          <dgm:dir/>
          <dgm:animOne val="branch"/>
          <dgm:animLvl val="lvl"/>
        </dgm:presLayoutVars>
      </dgm:prSet>
      <dgm:spPr/>
    </dgm:pt>
    <dgm:pt modelId="{6B038716-8120-674E-8112-46F387149A57}" type="pres">
      <dgm:prSet presAssocID="{EF29C9B8-34AD-44DA-876D-6D7E91024A7C}" presName="thickLine" presStyleLbl="alignNode1" presStyleIdx="0" presStyleCnt="6"/>
      <dgm:spPr/>
    </dgm:pt>
    <dgm:pt modelId="{635F142D-2B54-314E-A448-DE86B50C81A7}" type="pres">
      <dgm:prSet presAssocID="{EF29C9B8-34AD-44DA-876D-6D7E91024A7C}" presName="horz1" presStyleCnt="0"/>
      <dgm:spPr/>
    </dgm:pt>
    <dgm:pt modelId="{9E582061-1F6B-B04C-BBA8-D1D6FBEC576F}" type="pres">
      <dgm:prSet presAssocID="{EF29C9B8-34AD-44DA-876D-6D7E91024A7C}" presName="tx1" presStyleLbl="revTx" presStyleIdx="0" presStyleCnt="6"/>
      <dgm:spPr/>
    </dgm:pt>
    <dgm:pt modelId="{E606C468-DBE1-3943-B3CA-4B702C255B71}" type="pres">
      <dgm:prSet presAssocID="{EF29C9B8-34AD-44DA-876D-6D7E91024A7C}" presName="vert1" presStyleCnt="0"/>
      <dgm:spPr/>
    </dgm:pt>
    <dgm:pt modelId="{D659DD71-28E9-5B4F-AFB7-9293672A270E}" type="pres">
      <dgm:prSet presAssocID="{A519547D-E4D3-4503-85CB-FBF95C58FBF5}" presName="thickLine" presStyleLbl="alignNode1" presStyleIdx="1" presStyleCnt="6"/>
      <dgm:spPr/>
    </dgm:pt>
    <dgm:pt modelId="{4C0E44E4-F8D7-064D-9CEC-7ED87728B658}" type="pres">
      <dgm:prSet presAssocID="{A519547D-E4D3-4503-85CB-FBF95C58FBF5}" presName="horz1" presStyleCnt="0"/>
      <dgm:spPr/>
    </dgm:pt>
    <dgm:pt modelId="{064A8F69-D4C6-3649-8D05-4F28DC59A9E2}" type="pres">
      <dgm:prSet presAssocID="{A519547D-E4D3-4503-85CB-FBF95C58FBF5}" presName="tx1" presStyleLbl="revTx" presStyleIdx="1" presStyleCnt="6"/>
      <dgm:spPr/>
    </dgm:pt>
    <dgm:pt modelId="{70FDF317-DD91-C841-805A-90E2E8BF1831}" type="pres">
      <dgm:prSet presAssocID="{A519547D-E4D3-4503-85CB-FBF95C58FBF5}" presName="vert1" presStyleCnt="0"/>
      <dgm:spPr/>
    </dgm:pt>
    <dgm:pt modelId="{7614FE9E-D1A6-AB4F-B219-0F41EEE2EC8F}" type="pres">
      <dgm:prSet presAssocID="{7FC90878-F344-4416-A2DF-EC5D24461139}" presName="thickLine" presStyleLbl="alignNode1" presStyleIdx="2" presStyleCnt="6"/>
      <dgm:spPr/>
    </dgm:pt>
    <dgm:pt modelId="{168A9E0A-2BED-EE46-9874-ADD8D91ED608}" type="pres">
      <dgm:prSet presAssocID="{7FC90878-F344-4416-A2DF-EC5D24461139}" presName="horz1" presStyleCnt="0"/>
      <dgm:spPr/>
    </dgm:pt>
    <dgm:pt modelId="{64888DD1-8988-5A4C-BAC0-8387372015F3}" type="pres">
      <dgm:prSet presAssocID="{7FC90878-F344-4416-A2DF-EC5D24461139}" presName="tx1" presStyleLbl="revTx" presStyleIdx="2" presStyleCnt="6"/>
      <dgm:spPr/>
    </dgm:pt>
    <dgm:pt modelId="{8B2B5D50-8842-4346-8615-46145F0A1591}" type="pres">
      <dgm:prSet presAssocID="{7FC90878-F344-4416-A2DF-EC5D24461139}" presName="vert1" presStyleCnt="0"/>
      <dgm:spPr/>
    </dgm:pt>
    <dgm:pt modelId="{470D855A-5B30-194A-98F6-339FCA213CE6}" type="pres">
      <dgm:prSet presAssocID="{32AA4C7C-4CC9-44C2-99EF-BEDB9D0206BE}" presName="thickLine" presStyleLbl="alignNode1" presStyleIdx="3" presStyleCnt="6"/>
      <dgm:spPr/>
    </dgm:pt>
    <dgm:pt modelId="{2366E544-1BF8-A94E-A9FE-210A01BCF176}" type="pres">
      <dgm:prSet presAssocID="{32AA4C7C-4CC9-44C2-99EF-BEDB9D0206BE}" presName="horz1" presStyleCnt="0"/>
      <dgm:spPr/>
    </dgm:pt>
    <dgm:pt modelId="{362E9CD2-DBDF-2B41-8F65-655EA72FC748}" type="pres">
      <dgm:prSet presAssocID="{32AA4C7C-4CC9-44C2-99EF-BEDB9D0206BE}" presName="tx1" presStyleLbl="revTx" presStyleIdx="3" presStyleCnt="6"/>
      <dgm:spPr/>
    </dgm:pt>
    <dgm:pt modelId="{7ABE5D8A-C587-964D-A6EB-77E88C8BC77D}" type="pres">
      <dgm:prSet presAssocID="{32AA4C7C-4CC9-44C2-99EF-BEDB9D0206BE}" presName="vert1" presStyleCnt="0"/>
      <dgm:spPr/>
    </dgm:pt>
    <dgm:pt modelId="{29888FCA-91CA-7649-8E0B-91D4898B0BA1}" type="pres">
      <dgm:prSet presAssocID="{95715D92-FE5C-4B4E-8C8D-2BCB1A86CE02}" presName="thickLine" presStyleLbl="alignNode1" presStyleIdx="4" presStyleCnt="6"/>
      <dgm:spPr/>
    </dgm:pt>
    <dgm:pt modelId="{E4615495-C436-0F48-9C17-44592643FD66}" type="pres">
      <dgm:prSet presAssocID="{95715D92-FE5C-4B4E-8C8D-2BCB1A86CE02}" presName="horz1" presStyleCnt="0"/>
      <dgm:spPr/>
    </dgm:pt>
    <dgm:pt modelId="{16838228-1A26-E349-962F-53F9ABFF05DE}" type="pres">
      <dgm:prSet presAssocID="{95715D92-FE5C-4B4E-8C8D-2BCB1A86CE02}" presName="tx1" presStyleLbl="revTx" presStyleIdx="4" presStyleCnt="6"/>
      <dgm:spPr/>
    </dgm:pt>
    <dgm:pt modelId="{C7E49CB6-57B5-244E-B5B4-71BCB0AFDAF9}" type="pres">
      <dgm:prSet presAssocID="{95715D92-FE5C-4B4E-8C8D-2BCB1A86CE02}" presName="vert1" presStyleCnt="0"/>
      <dgm:spPr/>
    </dgm:pt>
    <dgm:pt modelId="{A90EA886-E35F-0344-BE35-ABFBAF7470C8}" type="pres">
      <dgm:prSet presAssocID="{7B5C526A-317F-4E00-BA13-05E78B7184C2}" presName="thickLine" presStyleLbl="alignNode1" presStyleIdx="5" presStyleCnt="6"/>
      <dgm:spPr/>
    </dgm:pt>
    <dgm:pt modelId="{F0DDFC7B-D1D3-A444-88CD-626B96FD133A}" type="pres">
      <dgm:prSet presAssocID="{7B5C526A-317F-4E00-BA13-05E78B7184C2}" presName="horz1" presStyleCnt="0"/>
      <dgm:spPr/>
    </dgm:pt>
    <dgm:pt modelId="{280A5248-DB09-1E43-B6BC-B875F6A3C394}" type="pres">
      <dgm:prSet presAssocID="{7B5C526A-317F-4E00-BA13-05E78B7184C2}" presName="tx1" presStyleLbl="revTx" presStyleIdx="5" presStyleCnt="6"/>
      <dgm:spPr/>
    </dgm:pt>
    <dgm:pt modelId="{1320B192-ADE2-3C41-8639-7484175798BE}" type="pres">
      <dgm:prSet presAssocID="{7B5C526A-317F-4E00-BA13-05E78B7184C2}" presName="vert1" presStyleCnt="0"/>
      <dgm:spPr/>
    </dgm:pt>
  </dgm:ptLst>
  <dgm:cxnLst>
    <dgm:cxn modelId="{D7450A0C-A5C9-8346-9E3D-9AE5D66A715F}" type="presOf" srcId="{7B5C526A-317F-4E00-BA13-05E78B7184C2}" destId="{280A5248-DB09-1E43-B6BC-B875F6A3C394}" srcOrd="0" destOrd="0" presId="urn:microsoft.com/office/officeart/2008/layout/LinedList"/>
    <dgm:cxn modelId="{3D55510E-79FE-3448-A0C8-B6CC6CE00418}" type="presOf" srcId="{7FC90878-F344-4416-A2DF-EC5D24461139}" destId="{64888DD1-8988-5A4C-BAC0-8387372015F3}" srcOrd="0" destOrd="0" presId="urn:microsoft.com/office/officeart/2008/layout/LinedList"/>
    <dgm:cxn modelId="{8FB27415-F297-4951-8373-43BDDEE2CA32}" srcId="{252A69B6-4F96-4999-A3E5-275815EE1D9D}" destId="{95715D92-FE5C-4B4E-8C8D-2BCB1A86CE02}" srcOrd="4" destOrd="0" parTransId="{0181CC3D-6612-4E56-B100-9D8499C7D4CF}" sibTransId="{ACEE943D-D13E-4BE6-A23E-726A2914C53E}"/>
    <dgm:cxn modelId="{F9AA3122-6B4F-4D1D-807A-7AD35DBF1C8B}" srcId="{252A69B6-4F96-4999-A3E5-275815EE1D9D}" destId="{7B5C526A-317F-4E00-BA13-05E78B7184C2}" srcOrd="5" destOrd="0" parTransId="{4C86C61B-7DB9-490F-BCF6-707434E0209E}" sibTransId="{99C0C0CB-97F8-402F-8199-8059AE5FEFC3}"/>
    <dgm:cxn modelId="{FACFD929-1AB2-D54C-A26F-A4C8E7F0AD7A}" type="presOf" srcId="{252A69B6-4F96-4999-A3E5-275815EE1D9D}" destId="{3060ED02-45DA-EE41-8FDF-0427C30769A7}" srcOrd="0" destOrd="0" presId="urn:microsoft.com/office/officeart/2008/layout/LinedList"/>
    <dgm:cxn modelId="{AB5D582F-1613-AF4E-95C9-BB38CD818E4A}" type="presOf" srcId="{95715D92-FE5C-4B4E-8C8D-2BCB1A86CE02}" destId="{16838228-1A26-E349-962F-53F9ABFF05DE}" srcOrd="0" destOrd="0" presId="urn:microsoft.com/office/officeart/2008/layout/LinedList"/>
    <dgm:cxn modelId="{1BD6D339-83F5-421B-9262-234A3BB2AF72}" srcId="{252A69B6-4F96-4999-A3E5-275815EE1D9D}" destId="{32AA4C7C-4CC9-44C2-99EF-BEDB9D0206BE}" srcOrd="3" destOrd="0" parTransId="{19DEB5CA-5821-44A9-9DE2-E6867984403D}" sibTransId="{09EE9E74-9394-4ABE-8117-786B8B57EC35}"/>
    <dgm:cxn modelId="{BBC0D252-F8D0-487A-9E28-E77BD955E6D2}" srcId="{252A69B6-4F96-4999-A3E5-275815EE1D9D}" destId="{A519547D-E4D3-4503-85CB-FBF95C58FBF5}" srcOrd="1" destOrd="0" parTransId="{FAA7E4E8-B5DF-4DDC-A1F9-16F5747744DA}" sibTransId="{DD567C0D-C5F1-4D75-B43E-C5EFBAB7576E}"/>
    <dgm:cxn modelId="{702C6387-77E4-46D5-9E65-490B100943C2}" srcId="{252A69B6-4F96-4999-A3E5-275815EE1D9D}" destId="{7FC90878-F344-4416-A2DF-EC5D24461139}" srcOrd="2" destOrd="0" parTransId="{E5D30775-64B0-4920-B7B6-6826F156F451}" sibTransId="{6319C82E-AC7C-4FDA-A66D-42E6949D20D9}"/>
    <dgm:cxn modelId="{D9BAAF8E-968A-400D-8F17-068EA22E96C2}" srcId="{252A69B6-4F96-4999-A3E5-275815EE1D9D}" destId="{EF29C9B8-34AD-44DA-876D-6D7E91024A7C}" srcOrd="0" destOrd="0" parTransId="{83EBF4EC-E267-4BE2-AF79-2F7DC667A4B4}" sibTransId="{BE86ACD5-B1AA-4955-B50C-096E0520233C}"/>
    <dgm:cxn modelId="{B5A9209A-EEDD-114D-B6DE-31C1FE6C8492}" type="presOf" srcId="{A519547D-E4D3-4503-85CB-FBF95C58FBF5}" destId="{064A8F69-D4C6-3649-8D05-4F28DC59A9E2}" srcOrd="0" destOrd="0" presId="urn:microsoft.com/office/officeart/2008/layout/LinedList"/>
    <dgm:cxn modelId="{664D7BB5-6866-2845-9981-15DB7607E85F}" type="presOf" srcId="{EF29C9B8-34AD-44DA-876D-6D7E91024A7C}" destId="{9E582061-1F6B-B04C-BBA8-D1D6FBEC576F}" srcOrd="0" destOrd="0" presId="urn:microsoft.com/office/officeart/2008/layout/LinedList"/>
    <dgm:cxn modelId="{C66276DF-38AB-D345-9A56-91A0C810FFAB}" type="presOf" srcId="{32AA4C7C-4CC9-44C2-99EF-BEDB9D0206BE}" destId="{362E9CD2-DBDF-2B41-8F65-655EA72FC748}" srcOrd="0" destOrd="0" presId="urn:microsoft.com/office/officeart/2008/layout/LinedList"/>
    <dgm:cxn modelId="{B0617FD5-AEC7-334E-AB59-94CE658865CE}" type="presParOf" srcId="{3060ED02-45DA-EE41-8FDF-0427C30769A7}" destId="{6B038716-8120-674E-8112-46F387149A57}" srcOrd="0" destOrd="0" presId="urn:microsoft.com/office/officeart/2008/layout/LinedList"/>
    <dgm:cxn modelId="{5D0D4AAD-5CB8-1D44-8B41-E90AFB5C52EE}" type="presParOf" srcId="{3060ED02-45DA-EE41-8FDF-0427C30769A7}" destId="{635F142D-2B54-314E-A448-DE86B50C81A7}" srcOrd="1" destOrd="0" presId="urn:microsoft.com/office/officeart/2008/layout/LinedList"/>
    <dgm:cxn modelId="{F8696BB7-19EB-F949-8448-B94BB61FC70A}" type="presParOf" srcId="{635F142D-2B54-314E-A448-DE86B50C81A7}" destId="{9E582061-1F6B-B04C-BBA8-D1D6FBEC576F}" srcOrd="0" destOrd="0" presId="urn:microsoft.com/office/officeart/2008/layout/LinedList"/>
    <dgm:cxn modelId="{0E6792F7-7021-C24B-A91B-34FC91ACCB86}" type="presParOf" srcId="{635F142D-2B54-314E-A448-DE86B50C81A7}" destId="{E606C468-DBE1-3943-B3CA-4B702C255B71}" srcOrd="1" destOrd="0" presId="urn:microsoft.com/office/officeart/2008/layout/LinedList"/>
    <dgm:cxn modelId="{14C869EF-FB93-1846-A355-957B7EBEC032}" type="presParOf" srcId="{3060ED02-45DA-EE41-8FDF-0427C30769A7}" destId="{D659DD71-28E9-5B4F-AFB7-9293672A270E}" srcOrd="2" destOrd="0" presId="urn:microsoft.com/office/officeart/2008/layout/LinedList"/>
    <dgm:cxn modelId="{AC9E562F-E77D-7A41-84BC-3749AB5FE36F}" type="presParOf" srcId="{3060ED02-45DA-EE41-8FDF-0427C30769A7}" destId="{4C0E44E4-F8D7-064D-9CEC-7ED87728B658}" srcOrd="3" destOrd="0" presId="urn:microsoft.com/office/officeart/2008/layout/LinedList"/>
    <dgm:cxn modelId="{20EB6A84-FAC1-DD4F-B697-73ECCD0E1D84}" type="presParOf" srcId="{4C0E44E4-F8D7-064D-9CEC-7ED87728B658}" destId="{064A8F69-D4C6-3649-8D05-4F28DC59A9E2}" srcOrd="0" destOrd="0" presId="urn:microsoft.com/office/officeart/2008/layout/LinedList"/>
    <dgm:cxn modelId="{C5C7411F-2AFB-214E-A0AF-496C18761C38}" type="presParOf" srcId="{4C0E44E4-F8D7-064D-9CEC-7ED87728B658}" destId="{70FDF317-DD91-C841-805A-90E2E8BF1831}" srcOrd="1" destOrd="0" presId="urn:microsoft.com/office/officeart/2008/layout/LinedList"/>
    <dgm:cxn modelId="{24C5C72C-F8F3-604D-90F3-CC0C482D36CA}" type="presParOf" srcId="{3060ED02-45DA-EE41-8FDF-0427C30769A7}" destId="{7614FE9E-D1A6-AB4F-B219-0F41EEE2EC8F}" srcOrd="4" destOrd="0" presId="urn:microsoft.com/office/officeart/2008/layout/LinedList"/>
    <dgm:cxn modelId="{A5022E61-F2F2-6A45-858F-26093E272CA1}" type="presParOf" srcId="{3060ED02-45DA-EE41-8FDF-0427C30769A7}" destId="{168A9E0A-2BED-EE46-9874-ADD8D91ED608}" srcOrd="5" destOrd="0" presId="urn:microsoft.com/office/officeart/2008/layout/LinedList"/>
    <dgm:cxn modelId="{7FFD1FEF-CFDA-854A-A02F-F088200C5B21}" type="presParOf" srcId="{168A9E0A-2BED-EE46-9874-ADD8D91ED608}" destId="{64888DD1-8988-5A4C-BAC0-8387372015F3}" srcOrd="0" destOrd="0" presId="urn:microsoft.com/office/officeart/2008/layout/LinedList"/>
    <dgm:cxn modelId="{E2B273E6-CE21-8B44-B33B-EEA4D43B14A6}" type="presParOf" srcId="{168A9E0A-2BED-EE46-9874-ADD8D91ED608}" destId="{8B2B5D50-8842-4346-8615-46145F0A1591}" srcOrd="1" destOrd="0" presId="urn:microsoft.com/office/officeart/2008/layout/LinedList"/>
    <dgm:cxn modelId="{F693F4BE-1F0A-364F-AA47-6E6ACA4B1A87}" type="presParOf" srcId="{3060ED02-45DA-EE41-8FDF-0427C30769A7}" destId="{470D855A-5B30-194A-98F6-339FCA213CE6}" srcOrd="6" destOrd="0" presId="urn:microsoft.com/office/officeart/2008/layout/LinedList"/>
    <dgm:cxn modelId="{50576B48-5BBB-DA49-A896-BB14AE815468}" type="presParOf" srcId="{3060ED02-45DA-EE41-8FDF-0427C30769A7}" destId="{2366E544-1BF8-A94E-A9FE-210A01BCF176}" srcOrd="7" destOrd="0" presId="urn:microsoft.com/office/officeart/2008/layout/LinedList"/>
    <dgm:cxn modelId="{3FBBF9B6-016A-B64C-95CB-B17350275513}" type="presParOf" srcId="{2366E544-1BF8-A94E-A9FE-210A01BCF176}" destId="{362E9CD2-DBDF-2B41-8F65-655EA72FC748}" srcOrd="0" destOrd="0" presId="urn:microsoft.com/office/officeart/2008/layout/LinedList"/>
    <dgm:cxn modelId="{C15BC2DD-8D34-9942-B6DC-37112EF817FF}" type="presParOf" srcId="{2366E544-1BF8-A94E-A9FE-210A01BCF176}" destId="{7ABE5D8A-C587-964D-A6EB-77E88C8BC77D}" srcOrd="1" destOrd="0" presId="urn:microsoft.com/office/officeart/2008/layout/LinedList"/>
    <dgm:cxn modelId="{C2F081DF-43E3-4E44-861F-3F0E28A0380E}" type="presParOf" srcId="{3060ED02-45DA-EE41-8FDF-0427C30769A7}" destId="{29888FCA-91CA-7649-8E0B-91D4898B0BA1}" srcOrd="8" destOrd="0" presId="urn:microsoft.com/office/officeart/2008/layout/LinedList"/>
    <dgm:cxn modelId="{CC945550-8692-6D4D-8352-D9B9049509E6}" type="presParOf" srcId="{3060ED02-45DA-EE41-8FDF-0427C30769A7}" destId="{E4615495-C436-0F48-9C17-44592643FD66}" srcOrd="9" destOrd="0" presId="urn:microsoft.com/office/officeart/2008/layout/LinedList"/>
    <dgm:cxn modelId="{5BEFB8D8-BD6A-BF4A-81FF-BA6155191744}" type="presParOf" srcId="{E4615495-C436-0F48-9C17-44592643FD66}" destId="{16838228-1A26-E349-962F-53F9ABFF05DE}" srcOrd="0" destOrd="0" presId="urn:microsoft.com/office/officeart/2008/layout/LinedList"/>
    <dgm:cxn modelId="{E0400341-D7DE-EB47-84B9-602C8B7C62A5}" type="presParOf" srcId="{E4615495-C436-0F48-9C17-44592643FD66}" destId="{C7E49CB6-57B5-244E-B5B4-71BCB0AFDAF9}" srcOrd="1" destOrd="0" presId="urn:microsoft.com/office/officeart/2008/layout/LinedList"/>
    <dgm:cxn modelId="{C4D499A4-B65A-944A-9CC1-47117FCA212E}" type="presParOf" srcId="{3060ED02-45DA-EE41-8FDF-0427C30769A7}" destId="{A90EA886-E35F-0344-BE35-ABFBAF7470C8}" srcOrd="10" destOrd="0" presId="urn:microsoft.com/office/officeart/2008/layout/LinedList"/>
    <dgm:cxn modelId="{348F0AFC-1B06-7244-B1CA-8869ABB803B1}" type="presParOf" srcId="{3060ED02-45DA-EE41-8FDF-0427C30769A7}" destId="{F0DDFC7B-D1D3-A444-88CD-626B96FD133A}" srcOrd="11" destOrd="0" presId="urn:microsoft.com/office/officeart/2008/layout/LinedList"/>
    <dgm:cxn modelId="{57B36BA8-CA17-8C42-84CA-0E33DBE3979D}" type="presParOf" srcId="{F0DDFC7B-D1D3-A444-88CD-626B96FD133A}" destId="{280A5248-DB09-1E43-B6BC-B875F6A3C394}" srcOrd="0" destOrd="0" presId="urn:microsoft.com/office/officeart/2008/layout/LinedList"/>
    <dgm:cxn modelId="{D2036897-4F76-7343-A164-352D959A671E}" type="presParOf" srcId="{F0DDFC7B-D1D3-A444-88CD-626B96FD133A}" destId="{1320B192-ADE2-3C41-8639-7484175798BE}" srcOrd="1" destOrd="0" presId="urn:microsoft.com/office/officeart/2008/layout/Line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8D4A71E4-D8B5-43DA-B860-E83CAE76FD41}" type="doc">
      <dgm:prSet loTypeId="urn:microsoft.com/office/officeart/2018/2/layout/IconLabelList" loCatId="icon" qsTypeId="urn:microsoft.com/office/officeart/2005/8/quickstyle/simple1" qsCatId="simple" csTypeId="urn:microsoft.com/office/officeart/2018/5/colors/Iconchunking_neutralbg_colorful1" csCatId="colorful" phldr="1"/>
      <dgm:spPr/>
      <dgm:t>
        <a:bodyPr/>
        <a:lstStyle/>
        <a:p>
          <a:endParaRPr lang="en-US"/>
        </a:p>
      </dgm:t>
    </dgm:pt>
    <dgm:pt modelId="{5597824D-A931-4ED8-A3BC-DA078B305113}">
      <dgm:prSet custT="1"/>
      <dgm:spPr/>
      <dgm:t>
        <a:bodyPr/>
        <a:lstStyle/>
        <a:p>
          <a:r>
            <a:rPr lang="en-US" sz="2400"/>
            <a:t>Expanded and finished some work in my own school</a:t>
          </a:r>
        </a:p>
      </dgm:t>
    </dgm:pt>
    <dgm:pt modelId="{CEB0DF86-BB4B-4F6F-B355-DE1F7BF153E7}" type="parTrans" cxnId="{228FD02E-7EBA-42DD-A5C5-93E97FF0D919}">
      <dgm:prSet/>
      <dgm:spPr/>
      <dgm:t>
        <a:bodyPr/>
        <a:lstStyle/>
        <a:p>
          <a:endParaRPr lang="en-US" sz="2800"/>
        </a:p>
      </dgm:t>
    </dgm:pt>
    <dgm:pt modelId="{12F68C6B-571C-45D4-B981-6B8F5A58C68B}" type="sibTrans" cxnId="{228FD02E-7EBA-42DD-A5C5-93E97FF0D919}">
      <dgm:prSet/>
      <dgm:spPr/>
      <dgm:t>
        <a:bodyPr/>
        <a:lstStyle/>
        <a:p>
          <a:endParaRPr lang="en-US" sz="2800"/>
        </a:p>
      </dgm:t>
    </dgm:pt>
    <dgm:pt modelId="{10FC5E91-F5D9-4B58-825B-4589110FE3DD}">
      <dgm:prSet custT="1"/>
      <dgm:spPr/>
      <dgm:t>
        <a:bodyPr/>
        <a:lstStyle/>
        <a:p>
          <a:r>
            <a:rPr lang="en-US" sz="2400"/>
            <a:t>Funded to create an e-course</a:t>
          </a:r>
        </a:p>
      </dgm:t>
    </dgm:pt>
    <dgm:pt modelId="{331AA769-41E7-4CCC-BFCE-525BD07550FB}" type="parTrans" cxnId="{D28ED37A-D775-4D7D-89CB-5BE96AE84DFD}">
      <dgm:prSet/>
      <dgm:spPr/>
      <dgm:t>
        <a:bodyPr/>
        <a:lstStyle/>
        <a:p>
          <a:endParaRPr lang="en-US" sz="2800"/>
        </a:p>
      </dgm:t>
    </dgm:pt>
    <dgm:pt modelId="{899E3573-7AEA-4BD0-ACF2-4E0F6EAFD7BC}" type="sibTrans" cxnId="{D28ED37A-D775-4D7D-89CB-5BE96AE84DFD}">
      <dgm:prSet/>
      <dgm:spPr/>
      <dgm:t>
        <a:bodyPr/>
        <a:lstStyle/>
        <a:p>
          <a:endParaRPr lang="en-US" sz="2800"/>
        </a:p>
      </dgm:t>
    </dgm:pt>
    <dgm:pt modelId="{EE1A0EFF-9EBD-4045-91B9-0EC3294CD697}">
      <dgm:prSet custT="1"/>
      <dgm:spPr/>
      <dgm:t>
        <a:bodyPr/>
        <a:lstStyle/>
        <a:p>
          <a:r>
            <a:rPr lang="en-US" sz="2400"/>
            <a:t>Funded to run an institutional pilot </a:t>
          </a:r>
        </a:p>
      </dgm:t>
    </dgm:pt>
    <dgm:pt modelId="{2667A6C0-4FCF-4BE0-B798-617283CA6E86}" type="parTrans" cxnId="{D94FD0C8-2692-4F0B-ADFB-05AB43BECEB4}">
      <dgm:prSet/>
      <dgm:spPr/>
      <dgm:t>
        <a:bodyPr/>
        <a:lstStyle/>
        <a:p>
          <a:endParaRPr lang="en-US" sz="2800"/>
        </a:p>
      </dgm:t>
    </dgm:pt>
    <dgm:pt modelId="{5A205E9E-147D-4E06-9670-B519F9D30CE0}" type="sibTrans" cxnId="{D94FD0C8-2692-4F0B-ADFB-05AB43BECEB4}">
      <dgm:prSet/>
      <dgm:spPr/>
      <dgm:t>
        <a:bodyPr/>
        <a:lstStyle/>
        <a:p>
          <a:endParaRPr lang="en-US" sz="2800"/>
        </a:p>
      </dgm:t>
    </dgm:pt>
    <dgm:pt modelId="{E75626FE-AB3A-4DE6-892A-F598750D4B64}">
      <dgm:prSet custT="1"/>
      <dgm:spPr/>
      <dgm:t>
        <a:bodyPr/>
        <a:lstStyle/>
        <a:p>
          <a:r>
            <a:rPr lang="en-US" sz="2400"/>
            <a:t>Pilot for staff and students</a:t>
          </a:r>
        </a:p>
      </dgm:t>
    </dgm:pt>
    <dgm:pt modelId="{90379D34-3FF1-47E0-BB2B-E867582C4763}" type="parTrans" cxnId="{1D387CBE-3AA0-4F72-B781-0F8104E7B8E4}">
      <dgm:prSet/>
      <dgm:spPr/>
      <dgm:t>
        <a:bodyPr/>
        <a:lstStyle/>
        <a:p>
          <a:endParaRPr lang="en-US" sz="2800"/>
        </a:p>
      </dgm:t>
    </dgm:pt>
    <dgm:pt modelId="{E9E07D78-937E-4968-9FEF-6FB71F2045D1}" type="sibTrans" cxnId="{1D387CBE-3AA0-4F72-B781-0F8104E7B8E4}">
      <dgm:prSet/>
      <dgm:spPr/>
      <dgm:t>
        <a:bodyPr/>
        <a:lstStyle/>
        <a:p>
          <a:endParaRPr lang="en-US" sz="2800"/>
        </a:p>
      </dgm:t>
    </dgm:pt>
    <dgm:pt modelId="{DC30D76D-807D-40CC-9021-829753858CCB}">
      <dgm:prSet custT="1"/>
      <dgm:spPr/>
      <dgm:t>
        <a:bodyPr/>
        <a:lstStyle/>
        <a:p>
          <a:r>
            <a:rPr lang="en-US" sz="2400"/>
            <a:t>Initial evaluations</a:t>
          </a:r>
        </a:p>
      </dgm:t>
    </dgm:pt>
    <dgm:pt modelId="{D0E25367-7A6A-4B1C-A85C-46015EA53B2A}" type="parTrans" cxnId="{9F772826-07AD-49F6-8833-8153A501F4F0}">
      <dgm:prSet/>
      <dgm:spPr/>
      <dgm:t>
        <a:bodyPr/>
        <a:lstStyle/>
        <a:p>
          <a:endParaRPr lang="en-US" sz="2800"/>
        </a:p>
      </dgm:t>
    </dgm:pt>
    <dgm:pt modelId="{1A76C04F-8EAD-494C-A445-E330ED30CD2E}" type="sibTrans" cxnId="{9F772826-07AD-49F6-8833-8153A501F4F0}">
      <dgm:prSet/>
      <dgm:spPr/>
      <dgm:t>
        <a:bodyPr/>
        <a:lstStyle/>
        <a:p>
          <a:endParaRPr lang="en-US" sz="2800"/>
        </a:p>
      </dgm:t>
    </dgm:pt>
    <dgm:pt modelId="{DB423DD5-0004-40B9-9C50-CC0CEB578BA1}" type="pres">
      <dgm:prSet presAssocID="{8D4A71E4-D8B5-43DA-B860-E83CAE76FD41}" presName="root" presStyleCnt="0">
        <dgm:presLayoutVars>
          <dgm:dir/>
          <dgm:resizeHandles val="exact"/>
        </dgm:presLayoutVars>
      </dgm:prSet>
      <dgm:spPr/>
    </dgm:pt>
    <dgm:pt modelId="{35A3FD5A-9994-4776-99A8-3AB448C0B61F}" type="pres">
      <dgm:prSet presAssocID="{5597824D-A931-4ED8-A3BC-DA078B305113}" presName="compNode" presStyleCnt="0"/>
      <dgm:spPr/>
    </dgm:pt>
    <dgm:pt modelId="{F003C96C-BCFF-4786-980C-9DCE3E54E102}" type="pres">
      <dgm:prSet presAssocID="{5597824D-A931-4ED8-A3BC-DA078B305113}" presName="iconRect" presStyleLbl="node1" presStyleIdx="0" presStyleCnt="5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Books"/>
        </a:ext>
      </dgm:extLst>
    </dgm:pt>
    <dgm:pt modelId="{B090F64E-518F-4D13-8B98-84A747899822}" type="pres">
      <dgm:prSet presAssocID="{5597824D-A931-4ED8-A3BC-DA078B305113}" presName="spaceRect" presStyleCnt="0"/>
      <dgm:spPr/>
    </dgm:pt>
    <dgm:pt modelId="{2AE736C3-C95E-4839-B590-A188C6BF2387}" type="pres">
      <dgm:prSet presAssocID="{5597824D-A931-4ED8-A3BC-DA078B305113}" presName="textRect" presStyleLbl="revTx" presStyleIdx="0" presStyleCnt="5">
        <dgm:presLayoutVars>
          <dgm:chMax val="1"/>
          <dgm:chPref val="1"/>
        </dgm:presLayoutVars>
      </dgm:prSet>
      <dgm:spPr/>
    </dgm:pt>
    <dgm:pt modelId="{6A816492-94CA-4803-B228-E002F0C9B8FB}" type="pres">
      <dgm:prSet presAssocID="{12F68C6B-571C-45D4-B981-6B8F5A58C68B}" presName="sibTrans" presStyleCnt="0"/>
      <dgm:spPr/>
    </dgm:pt>
    <dgm:pt modelId="{3327B14A-854B-4105-9CF1-205075D72308}" type="pres">
      <dgm:prSet presAssocID="{10FC5E91-F5D9-4B58-825B-4589110FE3DD}" presName="compNode" presStyleCnt="0"/>
      <dgm:spPr/>
    </dgm:pt>
    <dgm:pt modelId="{96CCE96D-3C1A-480D-A047-F2AAFE3511D4}" type="pres">
      <dgm:prSet presAssocID="{10FC5E91-F5D9-4B58-825B-4589110FE3DD}" presName="iconRect" presStyleLbl="node1" presStyleIdx="1" presStyleCnt="5"/>
      <dgm:spPr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Diploma Roll"/>
        </a:ext>
      </dgm:extLst>
    </dgm:pt>
    <dgm:pt modelId="{659EC468-5530-4CD3-9F56-D1479AC7FE39}" type="pres">
      <dgm:prSet presAssocID="{10FC5E91-F5D9-4B58-825B-4589110FE3DD}" presName="spaceRect" presStyleCnt="0"/>
      <dgm:spPr/>
    </dgm:pt>
    <dgm:pt modelId="{5035EA09-2211-4A7B-82AA-B7510C472DA7}" type="pres">
      <dgm:prSet presAssocID="{10FC5E91-F5D9-4B58-825B-4589110FE3DD}" presName="textRect" presStyleLbl="revTx" presStyleIdx="1" presStyleCnt="5">
        <dgm:presLayoutVars>
          <dgm:chMax val="1"/>
          <dgm:chPref val="1"/>
        </dgm:presLayoutVars>
      </dgm:prSet>
      <dgm:spPr/>
    </dgm:pt>
    <dgm:pt modelId="{A159BD52-7EBE-4267-BEEB-886C57237E96}" type="pres">
      <dgm:prSet presAssocID="{899E3573-7AEA-4BD0-ACF2-4E0F6EAFD7BC}" presName="sibTrans" presStyleCnt="0"/>
      <dgm:spPr/>
    </dgm:pt>
    <dgm:pt modelId="{D5FB3F60-485A-48E7-A582-5FA8967B0684}" type="pres">
      <dgm:prSet presAssocID="{EE1A0EFF-9EBD-4045-91B9-0EC3294CD697}" presName="compNode" presStyleCnt="0"/>
      <dgm:spPr/>
    </dgm:pt>
    <dgm:pt modelId="{8CB90154-405C-4EC0-9429-33C6324667E3}" type="pres">
      <dgm:prSet presAssocID="{EE1A0EFF-9EBD-4045-91B9-0EC3294CD697}" presName="iconRect" presStyleLbl="node1" presStyleIdx="2" presStyleCnt="5"/>
      <dgm:spPr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Bank"/>
        </a:ext>
      </dgm:extLst>
    </dgm:pt>
    <dgm:pt modelId="{02F13270-61D9-4B1A-9FAA-77ABFC413070}" type="pres">
      <dgm:prSet presAssocID="{EE1A0EFF-9EBD-4045-91B9-0EC3294CD697}" presName="spaceRect" presStyleCnt="0"/>
      <dgm:spPr/>
    </dgm:pt>
    <dgm:pt modelId="{134BF86E-D813-431F-8FAB-8C619F4746F6}" type="pres">
      <dgm:prSet presAssocID="{EE1A0EFF-9EBD-4045-91B9-0EC3294CD697}" presName="textRect" presStyleLbl="revTx" presStyleIdx="2" presStyleCnt="5">
        <dgm:presLayoutVars>
          <dgm:chMax val="1"/>
          <dgm:chPref val="1"/>
        </dgm:presLayoutVars>
      </dgm:prSet>
      <dgm:spPr/>
    </dgm:pt>
    <dgm:pt modelId="{35F1F851-80AB-4510-84FA-71F5E1B2BF67}" type="pres">
      <dgm:prSet presAssocID="{5A205E9E-147D-4E06-9670-B519F9D30CE0}" presName="sibTrans" presStyleCnt="0"/>
      <dgm:spPr/>
    </dgm:pt>
    <dgm:pt modelId="{F79327FF-A2BB-4541-BDC0-FC0DB54F6925}" type="pres">
      <dgm:prSet presAssocID="{E75626FE-AB3A-4DE6-892A-F598750D4B64}" presName="compNode" presStyleCnt="0"/>
      <dgm:spPr/>
    </dgm:pt>
    <dgm:pt modelId="{A5FAB726-2694-40CC-94B7-5B979664B435}" type="pres">
      <dgm:prSet presAssocID="{E75626FE-AB3A-4DE6-892A-F598750D4B64}" presName="iconRect" presStyleLbl="node1" presStyleIdx="3" presStyleCnt="5"/>
      <dgm:spPr>
        <a:blipFill>
          <a:blip xmlns:r="http://schemas.openxmlformats.org/officeDocument/2006/relationships"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Group"/>
        </a:ext>
      </dgm:extLst>
    </dgm:pt>
    <dgm:pt modelId="{CD984982-4E2E-4F05-9866-CD5F6B3B9006}" type="pres">
      <dgm:prSet presAssocID="{E75626FE-AB3A-4DE6-892A-F598750D4B64}" presName="spaceRect" presStyleCnt="0"/>
      <dgm:spPr/>
    </dgm:pt>
    <dgm:pt modelId="{ED56B50C-5823-4171-9A62-2098C05AF078}" type="pres">
      <dgm:prSet presAssocID="{E75626FE-AB3A-4DE6-892A-F598750D4B64}" presName="textRect" presStyleLbl="revTx" presStyleIdx="3" presStyleCnt="5">
        <dgm:presLayoutVars>
          <dgm:chMax val="1"/>
          <dgm:chPref val="1"/>
        </dgm:presLayoutVars>
      </dgm:prSet>
      <dgm:spPr/>
    </dgm:pt>
    <dgm:pt modelId="{3842F772-FEFE-45A5-BD4C-F0A00ABBDA6F}" type="pres">
      <dgm:prSet presAssocID="{E9E07D78-937E-4968-9FEF-6FB71F2045D1}" presName="sibTrans" presStyleCnt="0"/>
      <dgm:spPr/>
    </dgm:pt>
    <dgm:pt modelId="{237980E5-B766-40C2-ACD0-356FA4B6A854}" type="pres">
      <dgm:prSet presAssocID="{DC30D76D-807D-40CC-9021-829753858CCB}" presName="compNode" presStyleCnt="0"/>
      <dgm:spPr/>
    </dgm:pt>
    <dgm:pt modelId="{F9BA9F4B-7CD3-4A4D-A9CA-F591109580F5}" type="pres">
      <dgm:prSet presAssocID="{DC30D76D-807D-40CC-9021-829753858CCB}" presName="iconRect" presStyleLbl="node1" presStyleIdx="4" presStyleCnt="5"/>
      <dgm:spPr>
        <a:blipFill>
          <a:blip xmlns:r="http://schemas.openxmlformats.org/officeDocument/2006/relationships"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Tick"/>
        </a:ext>
      </dgm:extLst>
    </dgm:pt>
    <dgm:pt modelId="{0AC1A094-15FD-4822-B711-197D46E0B93F}" type="pres">
      <dgm:prSet presAssocID="{DC30D76D-807D-40CC-9021-829753858CCB}" presName="spaceRect" presStyleCnt="0"/>
      <dgm:spPr/>
    </dgm:pt>
    <dgm:pt modelId="{A217C564-A63D-4F5C-9A8E-C19698B646BB}" type="pres">
      <dgm:prSet presAssocID="{DC30D76D-807D-40CC-9021-829753858CCB}" presName="textRect" presStyleLbl="revTx" presStyleIdx="4" presStyleCnt="5">
        <dgm:presLayoutVars>
          <dgm:chMax val="1"/>
          <dgm:chPref val="1"/>
        </dgm:presLayoutVars>
      </dgm:prSet>
      <dgm:spPr/>
    </dgm:pt>
  </dgm:ptLst>
  <dgm:cxnLst>
    <dgm:cxn modelId="{C6577112-DD99-4142-A3EB-24040CCF2C7F}" type="presOf" srcId="{DC30D76D-807D-40CC-9021-829753858CCB}" destId="{A217C564-A63D-4F5C-9A8E-C19698B646BB}" srcOrd="0" destOrd="0" presId="urn:microsoft.com/office/officeart/2018/2/layout/IconLabelList"/>
    <dgm:cxn modelId="{9F772826-07AD-49F6-8833-8153A501F4F0}" srcId="{8D4A71E4-D8B5-43DA-B860-E83CAE76FD41}" destId="{DC30D76D-807D-40CC-9021-829753858CCB}" srcOrd="4" destOrd="0" parTransId="{D0E25367-7A6A-4B1C-A85C-46015EA53B2A}" sibTransId="{1A76C04F-8EAD-494C-A445-E330ED30CD2E}"/>
    <dgm:cxn modelId="{228FD02E-7EBA-42DD-A5C5-93E97FF0D919}" srcId="{8D4A71E4-D8B5-43DA-B860-E83CAE76FD41}" destId="{5597824D-A931-4ED8-A3BC-DA078B305113}" srcOrd="0" destOrd="0" parTransId="{CEB0DF86-BB4B-4F6F-B355-DE1F7BF153E7}" sibTransId="{12F68C6B-571C-45D4-B981-6B8F5A58C68B}"/>
    <dgm:cxn modelId="{0790DD6A-1B8E-427D-BFAB-A749E1A8A19F}" type="presOf" srcId="{10FC5E91-F5D9-4B58-825B-4589110FE3DD}" destId="{5035EA09-2211-4A7B-82AA-B7510C472DA7}" srcOrd="0" destOrd="0" presId="urn:microsoft.com/office/officeart/2018/2/layout/IconLabelList"/>
    <dgm:cxn modelId="{114B9153-D7A5-4FD3-8AB9-252B86BDC230}" type="presOf" srcId="{8D4A71E4-D8B5-43DA-B860-E83CAE76FD41}" destId="{DB423DD5-0004-40B9-9C50-CC0CEB578BA1}" srcOrd="0" destOrd="0" presId="urn:microsoft.com/office/officeart/2018/2/layout/IconLabelList"/>
    <dgm:cxn modelId="{FDF92F57-D6DF-47A0-8229-A5AE1A251E2B}" type="presOf" srcId="{EE1A0EFF-9EBD-4045-91B9-0EC3294CD697}" destId="{134BF86E-D813-431F-8FAB-8C619F4746F6}" srcOrd="0" destOrd="0" presId="urn:microsoft.com/office/officeart/2018/2/layout/IconLabelList"/>
    <dgm:cxn modelId="{D28ED37A-D775-4D7D-89CB-5BE96AE84DFD}" srcId="{8D4A71E4-D8B5-43DA-B860-E83CAE76FD41}" destId="{10FC5E91-F5D9-4B58-825B-4589110FE3DD}" srcOrd="1" destOrd="0" parTransId="{331AA769-41E7-4CCC-BFCE-525BD07550FB}" sibTransId="{899E3573-7AEA-4BD0-ACF2-4E0F6EAFD7BC}"/>
    <dgm:cxn modelId="{1D387CBE-3AA0-4F72-B781-0F8104E7B8E4}" srcId="{8D4A71E4-D8B5-43DA-B860-E83CAE76FD41}" destId="{E75626FE-AB3A-4DE6-892A-F598750D4B64}" srcOrd="3" destOrd="0" parTransId="{90379D34-3FF1-47E0-BB2B-E867582C4763}" sibTransId="{E9E07D78-937E-4968-9FEF-6FB71F2045D1}"/>
    <dgm:cxn modelId="{EF6F7AC5-F1FC-43D5-8AE0-7F8BDB1C0516}" type="presOf" srcId="{E75626FE-AB3A-4DE6-892A-F598750D4B64}" destId="{ED56B50C-5823-4171-9A62-2098C05AF078}" srcOrd="0" destOrd="0" presId="urn:microsoft.com/office/officeart/2018/2/layout/IconLabelList"/>
    <dgm:cxn modelId="{D94FD0C8-2692-4F0B-ADFB-05AB43BECEB4}" srcId="{8D4A71E4-D8B5-43DA-B860-E83CAE76FD41}" destId="{EE1A0EFF-9EBD-4045-91B9-0EC3294CD697}" srcOrd="2" destOrd="0" parTransId="{2667A6C0-4FCF-4BE0-B798-617283CA6E86}" sibTransId="{5A205E9E-147D-4E06-9670-B519F9D30CE0}"/>
    <dgm:cxn modelId="{8B0B64FD-D86D-444B-A050-A2096BF0D458}" type="presOf" srcId="{5597824D-A931-4ED8-A3BC-DA078B305113}" destId="{2AE736C3-C95E-4839-B590-A188C6BF2387}" srcOrd="0" destOrd="0" presId="urn:microsoft.com/office/officeart/2018/2/layout/IconLabelList"/>
    <dgm:cxn modelId="{2ADDBEAD-B22B-48B1-80E6-A059DE15D42A}" type="presParOf" srcId="{DB423DD5-0004-40B9-9C50-CC0CEB578BA1}" destId="{35A3FD5A-9994-4776-99A8-3AB448C0B61F}" srcOrd="0" destOrd="0" presId="urn:microsoft.com/office/officeart/2018/2/layout/IconLabelList"/>
    <dgm:cxn modelId="{D952C1BA-86DA-4F4A-BE03-02DD5EB9EE81}" type="presParOf" srcId="{35A3FD5A-9994-4776-99A8-3AB448C0B61F}" destId="{F003C96C-BCFF-4786-980C-9DCE3E54E102}" srcOrd="0" destOrd="0" presId="urn:microsoft.com/office/officeart/2018/2/layout/IconLabelList"/>
    <dgm:cxn modelId="{21D8D4AA-4B6F-40AB-96D8-B80977B8610D}" type="presParOf" srcId="{35A3FD5A-9994-4776-99A8-3AB448C0B61F}" destId="{B090F64E-518F-4D13-8B98-84A747899822}" srcOrd="1" destOrd="0" presId="urn:microsoft.com/office/officeart/2018/2/layout/IconLabelList"/>
    <dgm:cxn modelId="{443EF446-B4D0-45ED-A5B0-17B1B12529AF}" type="presParOf" srcId="{35A3FD5A-9994-4776-99A8-3AB448C0B61F}" destId="{2AE736C3-C95E-4839-B590-A188C6BF2387}" srcOrd="2" destOrd="0" presId="urn:microsoft.com/office/officeart/2018/2/layout/IconLabelList"/>
    <dgm:cxn modelId="{D2AEB0AF-25E8-40AD-BD9F-DA416B78DE7B}" type="presParOf" srcId="{DB423DD5-0004-40B9-9C50-CC0CEB578BA1}" destId="{6A816492-94CA-4803-B228-E002F0C9B8FB}" srcOrd="1" destOrd="0" presId="urn:microsoft.com/office/officeart/2018/2/layout/IconLabelList"/>
    <dgm:cxn modelId="{5489FADA-F0D1-46FF-9F2C-68AB28E4000D}" type="presParOf" srcId="{DB423DD5-0004-40B9-9C50-CC0CEB578BA1}" destId="{3327B14A-854B-4105-9CF1-205075D72308}" srcOrd="2" destOrd="0" presId="urn:microsoft.com/office/officeart/2018/2/layout/IconLabelList"/>
    <dgm:cxn modelId="{10EF2F2D-A352-4C1D-9A66-F9D85108F8B4}" type="presParOf" srcId="{3327B14A-854B-4105-9CF1-205075D72308}" destId="{96CCE96D-3C1A-480D-A047-F2AAFE3511D4}" srcOrd="0" destOrd="0" presId="urn:microsoft.com/office/officeart/2018/2/layout/IconLabelList"/>
    <dgm:cxn modelId="{CBE7D839-50BF-4494-A2FF-B4A5EB330DFF}" type="presParOf" srcId="{3327B14A-854B-4105-9CF1-205075D72308}" destId="{659EC468-5530-4CD3-9F56-D1479AC7FE39}" srcOrd="1" destOrd="0" presId="urn:microsoft.com/office/officeart/2018/2/layout/IconLabelList"/>
    <dgm:cxn modelId="{E51AACC7-4E1C-45AF-9B7C-F0900AE6F7E4}" type="presParOf" srcId="{3327B14A-854B-4105-9CF1-205075D72308}" destId="{5035EA09-2211-4A7B-82AA-B7510C472DA7}" srcOrd="2" destOrd="0" presId="urn:microsoft.com/office/officeart/2018/2/layout/IconLabelList"/>
    <dgm:cxn modelId="{C99F844B-972E-4636-B452-C3F95D519877}" type="presParOf" srcId="{DB423DD5-0004-40B9-9C50-CC0CEB578BA1}" destId="{A159BD52-7EBE-4267-BEEB-886C57237E96}" srcOrd="3" destOrd="0" presId="urn:microsoft.com/office/officeart/2018/2/layout/IconLabelList"/>
    <dgm:cxn modelId="{E84FDA36-E2B2-4F85-BBE4-368B579088AD}" type="presParOf" srcId="{DB423DD5-0004-40B9-9C50-CC0CEB578BA1}" destId="{D5FB3F60-485A-48E7-A582-5FA8967B0684}" srcOrd="4" destOrd="0" presId="urn:microsoft.com/office/officeart/2018/2/layout/IconLabelList"/>
    <dgm:cxn modelId="{37EF6040-C88E-4571-A292-DBC6651CF82A}" type="presParOf" srcId="{D5FB3F60-485A-48E7-A582-5FA8967B0684}" destId="{8CB90154-405C-4EC0-9429-33C6324667E3}" srcOrd="0" destOrd="0" presId="urn:microsoft.com/office/officeart/2018/2/layout/IconLabelList"/>
    <dgm:cxn modelId="{08010A69-9D2F-4ACE-B542-2E0153DBE17F}" type="presParOf" srcId="{D5FB3F60-485A-48E7-A582-5FA8967B0684}" destId="{02F13270-61D9-4B1A-9FAA-77ABFC413070}" srcOrd="1" destOrd="0" presId="urn:microsoft.com/office/officeart/2018/2/layout/IconLabelList"/>
    <dgm:cxn modelId="{D4984C73-CDB3-4273-A4B1-869624D41097}" type="presParOf" srcId="{D5FB3F60-485A-48E7-A582-5FA8967B0684}" destId="{134BF86E-D813-431F-8FAB-8C619F4746F6}" srcOrd="2" destOrd="0" presId="urn:microsoft.com/office/officeart/2018/2/layout/IconLabelList"/>
    <dgm:cxn modelId="{8044826E-ECE8-4FCD-8F47-2EFFE7F6972F}" type="presParOf" srcId="{DB423DD5-0004-40B9-9C50-CC0CEB578BA1}" destId="{35F1F851-80AB-4510-84FA-71F5E1B2BF67}" srcOrd="5" destOrd="0" presId="urn:microsoft.com/office/officeart/2018/2/layout/IconLabelList"/>
    <dgm:cxn modelId="{69688D02-0630-4576-824F-CE595C7ADDDA}" type="presParOf" srcId="{DB423DD5-0004-40B9-9C50-CC0CEB578BA1}" destId="{F79327FF-A2BB-4541-BDC0-FC0DB54F6925}" srcOrd="6" destOrd="0" presId="urn:microsoft.com/office/officeart/2018/2/layout/IconLabelList"/>
    <dgm:cxn modelId="{E6E82F76-FC91-4FF4-B9C8-EDB869AED041}" type="presParOf" srcId="{F79327FF-A2BB-4541-BDC0-FC0DB54F6925}" destId="{A5FAB726-2694-40CC-94B7-5B979664B435}" srcOrd="0" destOrd="0" presId="urn:microsoft.com/office/officeart/2018/2/layout/IconLabelList"/>
    <dgm:cxn modelId="{762DF90C-EEF2-42DA-907C-E74876109947}" type="presParOf" srcId="{F79327FF-A2BB-4541-BDC0-FC0DB54F6925}" destId="{CD984982-4E2E-4F05-9866-CD5F6B3B9006}" srcOrd="1" destOrd="0" presId="urn:microsoft.com/office/officeart/2018/2/layout/IconLabelList"/>
    <dgm:cxn modelId="{659E2C8B-4BE4-42EC-994B-005DDEEF7D47}" type="presParOf" srcId="{F79327FF-A2BB-4541-BDC0-FC0DB54F6925}" destId="{ED56B50C-5823-4171-9A62-2098C05AF078}" srcOrd="2" destOrd="0" presId="urn:microsoft.com/office/officeart/2018/2/layout/IconLabelList"/>
    <dgm:cxn modelId="{1D29DA56-F005-4910-A966-4B3463D3A012}" type="presParOf" srcId="{DB423DD5-0004-40B9-9C50-CC0CEB578BA1}" destId="{3842F772-FEFE-45A5-BD4C-F0A00ABBDA6F}" srcOrd="7" destOrd="0" presId="urn:microsoft.com/office/officeart/2018/2/layout/IconLabelList"/>
    <dgm:cxn modelId="{29174FDF-293C-46DB-B2FC-129330EB0437}" type="presParOf" srcId="{DB423DD5-0004-40B9-9C50-CC0CEB578BA1}" destId="{237980E5-B766-40C2-ACD0-356FA4B6A854}" srcOrd="8" destOrd="0" presId="urn:microsoft.com/office/officeart/2018/2/layout/IconLabelList"/>
    <dgm:cxn modelId="{4AE32AEB-6F87-4B53-895F-2F5E432AF575}" type="presParOf" srcId="{237980E5-B766-40C2-ACD0-356FA4B6A854}" destId="{F9BA9F4B-7CD3-4A4D-A9CA-F591109580F5}" srcOrd="0" destOrd="0" presId="urn:microsoft.com/office/officeart/2018/2/layout/IconLabelList"/>
    <dgm:cxn modelId="{7268F71A-1FB5-43EC-BBF0-4E10905C56D3}" type="presParOf" srcId="{237980E5-B766-40C2-ACD0-356FA4B6A854}" destId="{0AC1A094-15FD-4822-B711-197D46E0B93F}" srcOrd="1" destOrd="0" presId="urn:microsoft.com/office/officeart/2018/2/layout/IconLabelList"/>
    <dgm:cxn modelId="{CC4D5E1D-2E60-426E-9D32-66CC57B52502}" type="presParOf" srcId="{237980E5-B766-40C2-ACD0-356FA4B6A854}" destId="{A217C564-A63D-4F5C-9A8E-C19698B646BB}" srcOrd="2" destOrd="0" presId="urn:microsoft.com/office/officeart/2018/2/layout/IconLabel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5BD9D584-EBF4-451A-8B22-CD7BC0E27B01}" type="doc">
      <dgm:prSet loTypeId="urn:microsoft.com/office/officeart/2018/2/layout/IconVerticalSolidList" loCatId="icon" qsTypeId="urn:microsoft.com/office/officeart/2005/8/quickstyle/simple1" qsCatId="simple" csTypeId="urn:microsoft.com/office/officeart/2018/5/colors/Iconchunking_neutralbg_colorful1" csCatId="colorful" phldr="1"/>
      <dgm:spPr/>
      <dgm:t>
        <a:bodyPr/>
        <a:lstStyle/>
        <a:p>
          <a:endParaRPr lang="en-US"/>
        </a:p>
      </dgm:t>
    </dgm:pt>
    <dgm:pt modelId="{77380AF4-E711-4DC3-ABDC-753432D8B938}">
      <dgm:prSet custT="1"/>
      <dgm:spPr/>
      <dgm:t>
        <a:bodyPr/>
        <a:lstStyle/>
        <a:p>
          <a:pPr>
            <a:lnSpc>
              <a:spcPct val="100000"/>
            </a:lnSpc>
          </a:pPr>
          <a:r>
            <a:rPr lang="en-US" sz="3200"/>
            <a:t>Resource</a:t>
          </a:r>
        </a:p>
      </dgm:t>
    </dgm:pt>
    <dgm:pt modelId="{BEF11890-B607-4D6A-A646-12E8A1072689}" type="parTrans" cxnId="{5DFE745A-B7CE-4954-8236-E49CFFED12A2}">
      <dgm:prSet/>
      <dgm:spPr/>
      <dgm:t>
        <a:bodyPr/>
        <a:lstStyle/>
        <a:p>
          <a:endParaRPr lang="en-US" sz="3600"/>
        </a:p>
      </dgm:t>
    </dgm:pt>
    <dgm:pt modelId="{CE46D266-E900-4855-9F85-A52E43762B40}" type="sibTrans" cxnId="{5DFE745A-B7CE-4954-8236-E49CFFED12A2}">
      <dgm:prSet/>
      <dgm:spPr/>
      <dgm:t>
        <a:bodyPr/>
        <a:lstStyle/>
        <a:p>
          <a:endParaRPr lang="en-US" sz="3200"/>
        </a:p>
      </dgm:t>
    </dgm:pt>
    <dgm:pt modelId="{901D83A8-7541-423F-BA9E-9D0CA2F07735}">
      <dgm:prSet custT="1"/>
      <dgm:spPr/>
      <dgm:t>
        <a:bodyPr/>
        <a:lstStyle/>
        <a:p>
          <a:pPr>
            <a:lnSpc>
              <a:spcPct val="100000"/>
            </a:lnSpc>
          </a:pPr>
          <a:r>
            <a:rPr lang="en-US" sz="3200"/>
            <a:t>Buy in</a:t>
          </a:r>
        </a:p>
      </dgm:t>
    </dgm:pt>
    <dgm:pt modelId="{E750C638-3C32-48D1-9B01-9E9FB74CB8CC}" type="parTrans" cxnId="{BBC2B3CF-BB1A-48CD-897A-7014DADDFCC6}">
      <dgm:prSet/>
      <dgm:spPr/>
      <dgm:t>
        <a:bodyPr/>
        <a:lstStyle/>
        <a:p>
          <a:endParaRPr lang="en-US" sz="3600"/>
        </a:p>
      </dgm:t>
    </dgm:pt>
    <dgm:pt modelId="{482BF913-EB4B-4607-AE23-582DE765EC9A}" type="sibTrans" cxnId="{BBC2B3CF-BB1A-48CD-897A-7014DADDFCC6}">
      <dgm:prSet/>
      <dgm:spPr/>
      <dgm:t>
        <a:bodyPr/>
        <a:lstStyle/>
        <a:p>
          <a:endParaRPr lang="en-US" sz="3200"/>
        </a:p>
      </dgm:t>
    </dgm:pt>
    <dgm:pt modelId="{BB8D2A04-BCE0-4158-A91E-38550DEDC223}">
      <dgm:prSet custT="1"/>
      <dgm:spPr/>
      <dgm:t>
        <a:bodyPr/>
        <a:lstStyle/>
        <a:p>
          <a:pPr>
            <a:lnSpc>
              <a:spcPct val="100000"/>
            </a:lnSpc>
          </a:pPr>
          <a:r>
            <a:rPr lang="en-US" sz="3200"/>
            <a:t>Communication</a:t>
          </a:r>
        </a:p>
      </dgm:t>
    </dgm:pt>
    <dgm:pt modelId="{9797A6B3-14CC-49BC-B2B0-89A98324D413}" type="parTrans" cxnId="{0C4C5F17-CFCC-4D2B-A5F4-987B44D8301B}">
      <dgm:prSet/>
      <dgm:spPr/>
      <dgm:t>
        <a:bodyPr/>
        <a:lstStyle/>
        <a:p>
          <a:endParaRPr lang="en-US" sz="3600"/>
        </a:p>
      </dgm:t>
    </dgm:pt>
    <dgm:pt modelId="{C9D18794-E753-4F08-ABD1-BA25B5AE0D7D}" type="sibTrans" cxnId="{0C4C5F17-CFCC-4D2B-A5F4-987B44D8301B}">
      <dgm:prSet/>
      <dgm:spPr/>
      <dgm:t>
        <a:bodyPr/>
        <a:lstStyle/>
        <a:p>
          <a:endParaRPr lang="en-US" sz="3200"/>
        </a:p>
      </dgm:t>
    </dgm:pt>
    <dgm:pt modelId="{C3F957FF-F35B-4B77-94E4-A954DB1E9506}">
      <dgm:prSet custT="1"/>
      <dgm:spPr/>
      <dgm:t>
        <a:bodyPr/>
        <a:lstStyle/>
        <a:p>
          <a:pPr>
            <a:lnSpc>
              <a:spcPct val="100000"/>
            </a:lnSpc>
          </a:pPr>
          <a:r>
            <a:rPr lang="en-US" sz="3200"/>
            <a:t>Time frames and milestones</a:t>
          </a:r>
        </a:p>
      </dgm:t>
    </dgm:pt>
    <dgm:pt modelId="{4B395C25-B156-44DD-B169-9AA42AD17A01}" type="parTrans" cxnId="{462C4CA7-334C-4937-AF13-185EC7460C74}">
      <dgm:prSet/>
      <dgm:spPr/>
      <dgm:t>
        <a:bodyPr/>
        <a:lstStyle/>
        <a:p>
          <a:endParaRPr lang="en-US" sz="3600"/>
        </a:p>
      </dgm:t>
    </dgm:pt>
    <dgm:pt modelId="{57F61381-99AD-4BE4-BF7E-95ED2A5E08CD}" type="sibTrans" cxnId="{462C4CA7-334C-4937-AF13-185EC7460C74}">
      <dgm:prSet/>
      <dgm:spPr/>
      <dgm:t>
        <a:bodyPr/>
        <a:lstStyle/>
        <a:p>
          <a:endParaRPr lang="en-US" sz="3200"/>
        </a:p>
      </dgm:t>
    </dgm:pt>
    <dgm:pt modelId="{F54F8DF5-D452-4AE0-B20D-A75BEEBAF8C5}">
      <dgm:prSet custT="1"/>
      <dgm:spPr/>
      <dgm:t>
        <a:bodyPr/>
        <a:lstStyle/>
        <a:p>
          <a:pPr>
            <a:lnSpc>
              <a:spcPct val="100000"/>
            </a:lnSpc>
          </a:pPr>
          <a:r>
            <a:rPr lang="en-US" sz="3200"/>
            <a:t>Commitment</a:t>
          </a:r>
        </a:p>
      </dgm:t>
    </dgm:pt>
    <dgm:pt modelId="{0105FC2A-CBA3-452E-A36D-BF1C6C08E343}" type="parTrans" cxnId="{312CE001-58A1-4DCB-A200-C02B65661F1D}">
      <dgm:prSet/>
      <dgm:spPr/>
      <dgm:t>
        <a:bodyPr/>
        <a:lstStyle/>
        <a:p>
          <a:endParaRPr lang="en-US" sz="3600"/>
        </a:p>
      </dgm:t>
    </dgm:pt>
    <dgm:pt modelId="{13752CC2-1581-473F-8438-CEBBAFC8B127}" type="sibTrans" cxnId="{312CE001-58A1-4DCB-A200-C02B65661F1D}">
      <dgm:prSet/>
      <dgm:spPr/>
      <dgm:t>
        <a:bodyPr/>
        <a:lstStyle/>
        <a:p>
          <a:endParaRPr lang="en-US" sz="3200"/>
        </a:p>
      </dgm:t>
    </dgm:pt>
    <dgm:pt modelId="{D4F4F667-24A2-4936-BFEC-7C23E500DA3A}" type="pres">
      <dgm:prSet presAssocID="{5BD9D584-EBF4-451A-8B22-CD7BC0E27B01}" presName="root" presStyleCnt="0">
        <dgm:presLayoutVars>
          <dgm:dir/>
          <dgm:resizeHandles val="exact"/>
        </dgm:presLayoutVars>
      </dgm:prSet>
      <dgm:spPr/>
    </dgm:pt>
    <dgm:pt modelId="{2A9DFAA7-A36E-40FD-8412-3D6D0F8D34ED}" type="pres">
      <dgm:prSet presAssocID="{77380AF4-E711-4DC3-ABDC-753432D8B938}" presName="compNode" presStyleCnt="0"/>
      <dgm:spPr/>
    </dgm:pt>
    <dgm:pt modelId="{A43874F0-FAB1-4AFF-87EA-14FA47DBE6F2}" type="pres">
      <dgm:prSet presAssocID="{77380AF4-E711-4DC3-ABDC-753432D8B938}" presName="bgRect" presStyleLbl="bgShp" presStyleIdx="0" presStyleCnt="5"/>
      <dgm:spPr/>
    </dgm:pt>
    <dgm:pt modelId="{986CC3A2-1CE0-4749-90F2-5CCAAF7BFD1E}" type="pres">
      <dgm:prSet presAssocID="{77380AF4-E711-4DC3-ABDC-753432D8B938}" presName="iconRect" presStyleLbl="node1" presStyleIdx="0" presStyleCnt="5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Users"/>
        </a:ext>
      </dgm:extLst>
    </dgm:pt>
    <dgm:pt modelId="{D888D3BD-9E23-4285-9CB2-B0284EDA173C}" type="pres">
      <dgm:prSet presAssocID="{77380AF4-E711-4DC3-ABDC-753432D8B938}" presName="spaceRect" presStyleCnt="0"/>
      <dgm:spPr/>
    </dgm:pt>
    <dgm:pt modelId="{EBF150CE-9E37-48D7-BB17-A116C3D94213}" type="pres">
      <dgm:prSet presAssocID="{77380AF4-E711-4DC3-ABDC-753432D8B938}" presName="parTx" presStyleLbl="revTx" presStyleIdx="0" presStyleCnt="5">
        <dgm:presLayoutVars>
          <dgm:chMax val="0"/>
          <dgm:chPref val="0"/>
        </dgm:presLayoutVars>
      </dgm:prSet>
      <dgm:spPr/>
    </dgm:pt>
    <dgm:pt modelId="{FBAFB5E5-8869-4785-B50F-342D032345E5}" type="pres">
      <dgm:prSet presAssocID="{CE46D266-E900-4855-9F85-A52E43762B40}" presName="sibTrans" presStyleCnt="0"/>
      <dgm:spPr/>
    </dgm:pt>
    <dgm:pt modelId="{8941FCBB-F1C6-4A0E-BA30-3C2B57CAA394}" type="pres">
      <dgm:prSet presAssocID="{901D83A8-7541-423F-BA9E-9D0CA2F07735}" presName="compNode" presStyleCnt="0"/>
      <dgm:spPr/>
    </dgm:pt>
    <dgm:pt modelId="{3432136D-2656-4298-BE2C-649EF99D8D8B}" type="pres">
      <dgm:prSet presAssocID="{901D83A8-7541-423F-BA9E-9D0CA2F07735}" presName="bgRect" presStyleLbl="bgShp" presStyleIdx="1" presStyleCnt="5"/>
      <dgm:spPr/>
    </dgm:pt>
    <dgm:pt modelId="{035A1D6F-F929-4DCA-8F85-74676C7FBFF6}" type="pres">
      <dgm:prSet presAssocID="{901D83A8-7541-423F-BA9E-9D0CA2F07735}" presName="iconRect" presStyleLbl="node1" presStyleIdx="1" presStyleCnt="5"/>
      <dgm:spPr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Shopping cart"/>
        </a:ext>
      </dgm:extLst>
    </dgm:pt>
    <dgm:pt modelId="{3557CFD9-E551-4A1A-B6CA-43C29A80C36A}" type="pres">
      <dgm:prSet presAssocID="{901D83A8-7541-423F-BA9E-9D0CA2F07735}" presName="spaceRect" presStyleCnt="0"/>
      <dgm:spPr/>
    </dgm:pt>
    <dgm:pt modelId="{EBD0427C-1D3E-4BBB-AF46-60AF9C3794A9}" type="pres">
      <dgm:prSet presAssocID="{901D83A8-7541-423F-BA9E-9D0CA2F07735}" presName="parTx" presStyleLbl="revTx" presStyleIdx="1" presStyleCnt="5">
        <dgm:presLayoutVars>
          <dgm:chMax val="0"/>
          <dgm:chPref val="0"/>
        </dgm:presLayoutVars>
      </dgm:prSet>
      <dgm:spPr/>
    </dgm:pt>
    <dgm:pt modelId="{03790275-4855-462C-A395-6EA380BB5BC8}" type="pres">
      <dgm:prSet presAssocID="{482BF913-EB4B-4607-AE23-582DE765EC9A}" presName="sibTrans" presStyleCnt="0"/>
      <dgm:spPr/>
    </dgm:pt>
    <dgm:pt modelId="{D482362E-C28E-414C-8A5E-FD951332FA92}" type="pres">
      <dgm:prSet presAssocID="{BB8D2A04-BCE0-4158-A91E-38550DEDC223}" presName="compNode" presStyleCnt="0"/>
      <dgm:spPr/>
    </dgm:pt>
    <dgm:pt modelId="{CE834649-F788-4F23-A7A7-29B08EB957B0}" type="pres">
      <dgm:prSet presAssocID="{BB8D2A04-BCE0-4158-A91E-38550DEDC223}" presName="bgRect" presStyleLbl="bgShp" presStyleIdx="2" presStyleCnt="5"/>
      <dgm:spPr/>
    </dgm:pt>
    <dgm:pt modelId="{462106CD-7AAC-4F82-B4B6-07AA05AF1419}" type="pres">
      <dgm:prSet presAssocID="{BB8D2A04-BCE0-4158-A91E-38550DEDC223}" presName="iconRect" presStyleLbl="node1" presStyleIdx="2" presStyleCnt="5"/>
      <dgm:spPr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Telephone"/>
        </a:ext>
      </dgm:extLst>
    </dgm:pt>
    <dgm:pt modelId="{CE2F8701-2B78-4F4D-AA60-969C42F55724}" type="pres">
      <dgm:prSet presAssocID="{BB8D2A04-BCE0-4158-A91E-38550DEDC223}" presName="spaceRect" presStyleCnt="0"/>
      <dgm:spPr/>
    </dgm:pt>
    <dgm:pt modelId="{4E3E5EB5-AC6E-4543-8DE6-8D5512EE0FEF}" type="pres">
      <dgm:prSet presAssocID="{BB8D2A04-BCE0-4158-A91E-38550DEDC223}" presName="parTx" presStyleLbl="revTx" presStyleIdx="2" presStyleCnt="5">
        <dgm:presLayoutVars>
          <dgm:chMax val="0"/>
          <dgm:chPref val="0"/>
        </dgm:presLayoutVars>
      </dgm:prSet>
      <dgm:spPr/>
    </dgm:pt>
    <dgm:pt modelId="{61B18793-336C-43B5-8177-116038ABD936}" type="pres">
      <dgm:prSet presAssocID="{C9D18794-E753-4F08-ABD1-BA25B5AE0D7D}" presName="sibTrans" presStyleCnt="0"/>
      <dgm:spPr/>
    </dgm:pt>
    <dgm:pt modelId="{76E47DE4-B289-4853-AE54-7B5BABBC5E73}" type="pres">
      <dgm:prSet presAssocID="{C3F957FF-F35B-4B77-94E4-A954DB1E9506}" presName="compNode" presStyleCnt="0"/>
      <dgm:spPr/>
    </dgm:pt>
    <dgm:pt modelId="{F889A2B4-5B3B-4312-99FA-17480F805CDB}" type="pres">
      <dgm:prSet presAssocID="{C3F957FF-F35B-4B77-94E4-A954DB1E9506}" presName="bgRect" presStyleLbl="bgShp" presStyleIdx="3" presStyleCnt="5"/>
      <dgm:spPr/>
    </dgm:pt>
    <dgm:pt modelId="{B34AE4F4-577C-4324-9D75-A3DF43116C6D}" type="pres">
      <dgm:prSet presAssocID="{C3F957FF-F35B-4B77-94E4-A954DB1E9506}" presName="iconRect" presStyleLbl="node1" presStyleIdx="3" presStyleCnt="5"/>
      <dgm:spPr>
        <a:blipFill>
          <a:blip xmlns:r="http://schemas.openxmlformats.org/officeDocument/2006/relationships"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Stopwatch"/>
        </a:ext>
      </dgm:extLst>
    </dgm:pt>
    <dgm:pt modelId="{4A79AF3B-2E3F-426E-A47D-F0389BBB6F9E}" type="pres">
      <dgm:prSet presAssocID="{C3F957FF-F35B-4B77-94E4-A954DB1E9506}" presName="spaceRect" presStyleCnt="0"/>
      <dgm:spPr/>
    </dgm:pt>
    <dgm:pt modelId="{16B3AFEF-2944-414F-B81D-5FC9D50DDD91}" type="pres">
      <dgm:prSet presAssocID="{C3F957FF-F35B-4B77-94E4-A954DB1E9506}" presName="parTx" presStyleLbl="revTx" presStyleIdx="3" presStyleCnt="5">
        <dgm:presLayoutVars>
          <dgm:chMax val="0"/>
          <dgm:chPref val="0"/>
        </dgm:presLayoutVars>
      </dgm:prSet>
      <dgm:spPr/>
    </dgm:pt>
    <dgm:pt modelId="{DD764F5F-F7C6-4FAC-97CC-E578B09497FB}" type="pres">
      <dgm:prSet presAssocID="{57F61381-99AD-4BE4-BF7E-95ED2A5E08CD}" presName="sibTrans" presStyleCnt="0"/>
      <dgm:spPr/>
    </dgm:pt>
    <dgm:pt modelId="{E832A3B9-37B3-45CB-BB8E-5AEF317E3CE0}" type="pres">
      <dgm:prSet presAssocID="{F54F8DF5-D452-4AE0-B20D-A75BEEBAF8C5}" presName="compNode" presStyleCnt="0"/>
      <dgm:spPr/>
    </dgm:pt>
    <dgm:pt modelId="{D9F143B1-5D34-40D8-8A54-3397A4A33F3F}" type="pres">
      <dgm:prSet presAssocID="{F54F8DF5-D452-4AE0-B20D-A75BEEBAF8C5}" presName="bgRect" presStyleLbl="bgShp" presStyleIdx="4" presStyleCnt="5"/>
      <dgm:spPr/>
    </dgm:pt>
    <dgm:pt modelId="{A51E8606-8CD3-4C52-B0B6-9A2C9172B74D}" type="pres">
      <dgm:prSet presAssocID="{F54F8DF5-D452-4AE0-B20D-A75BEEBAF8C5}" presName="iconRect" presStyleLbl="node1" presStyleIdx="4" presStyleCnt="5"/>
      <dgm:spPr>
        <a:blipFill>
          <a:blip xmlns:r="http://schemas.openxmlformats.org/officeDocument/2006/relationships"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Handshake"/>
        </a:ext>
      </dgm:extLst>
    </dgm:pt>
    <dgm:pt modelId="{8D921EDE-8491-4D52-AA7A-DFB616721509}" type="pres">
      <dgm:prSet presAssocID="{F54F8DF5-D452-4AE0-B20D-A75BEEBAF8C5}" presName="spaceRect" presStyleCnt="0"/>
      <dgm:spPr/>
    </dgm:pt>
    <dgm:pt modelId="{6AC0325A-104F-4CEB-BAC4-8493B09D71B1}" type="pres">
      <dgm:prSet presAssocID="{F54F8DF5-D452-4AE0-B20D-A75BEEBAF8C5}" presName="parTx" presStyleLbl="revTx" presStyleIdx="4" presStyleCnt="5">
        <dgm:presLayoutVars>
          <dgm:chMax val="0"/>
          <dgm:chPref val="0"/>
        </dgm:presLayoutVars>
      </dgm:prSet>
      <dgm:spPr/>
    </dgm:pt>
  </dgm:ptLst>
  <dgm:cxnLst>
    <dgm:cxn modelId="{312CE001-58A1-4DCB-A200-C02B65661F1D}" srcId="{5BD9D584-EBF4-451A-8B22-CD7BC0E27B01}" destId="{F54F8DF5-D452-4AE0-B20D-A75BEEBAF8C5}" srcOrd="4" destOrd="0" parTransId="{0105FC2A-CBA3-452E-A36D-BF1C6C08E343}" sibTransId="{13752CC2-1581-473F-8438-CEBBAFC8B127}"/>
    <dgm:cxn modelId="{0B6B8A06-0F39-0645-9134-81D19EA5AFFC}" type="presOf" srcId="{F54F8DF5-D452-4AE0-B20D-A75BEEBAF8C5}" destId="{6AC0325A-104F-4CEB-BAC4-8493B09D71B1}" srcOrd="0" destOrd="0" presId="urn:microsoft.com/office/officeart/2018/2/layout/IconVerticalSolidList"/>
    <dgm:cxn modelId="{0C4C5F17-CFCC-4D2B-A5F4-987B44D8301B}" srcId="{5BD9D584-EBF4-451A-8B22-CD7BC0E27B01}" destId="{BB8D2A04-BCE0-4158-A91E-38550DEDC223}" srcOrd="2" destOrd="0" parTransId="{9797A6B3-14CC-49BC-B2B0-89A98324D413}" sibTransId="{C9D18794-E753-4F08-ABD1-BA25B5AE0D7D}"/>
    <dgm:cxn modelId="{0FCEB11F-D1D7-B549-A0AA-30EEB14EFA80}" type="presOf" srcId="{BB8D2A04-BCE0-4158-A91E-38550DEDC223}" destId="{4E3E5EB5-AC6E-4543-8DE6-8D5512EE0FEF}" srcOrd="0" destOrd="0" presId="urn:microsoft.com/office/officeart/2018/2/layout/IconVerticalSolidList"/>
    <dgm:cxn modelId="{7E211834-0CCE-CC42-8CA2-7182F3CA12F6}" type="presOf" srcId="{901D83A8-7541-423F-BA9E-9D0CA2F07735}" destId="{EBD0427C-1D3E-4BBB-AF46-60AF9C3794A9}" srcOrd="0" destOrd="0" presId="urn:microsoft.com/office/officeart/2018/2/layout/IconVerticalSolidList"/>
    <dgm:cxn modelId="{E428A648-08E0-4541-BC8E-470DC7F72FEB}" type="presOf" srcId="{77380AF4-E711-4DC3-ABDC-753432D8B938}" destId="{EBF150CE-9E37-48D7-BB17-A116C3D94213}" srcOrd="0" destOrd="0" presId="urn:microsoft.com/office/officeart/2018/2/layout/IconVerticalSolidList"/>
    <dgm:cxn modelId="{5DFE745A-B7CE-4954-8236-E49CFFED12A2}" srcId="{5BD9D584-EBF4-451A-8B22-CD7BC0E27B01}" destId="{77380AF4-E711-4DC3-ABDC-753432D8B938}" srcOrd="0" destOrd="0" parTransId="{BEF11890-B607-4D6A-A646-12E8A1072689}" sibTransId="{CE46D266-E900-4855-9F85-A52E43762B40}"/>
    <dgm:cxn modelId="{D03C768C-E0A1-4346-9718-098A1ECA0F76}" type="presOf" srcId="{5BD9D584-EBF4-451A-8B22-CD7BC0E27B01}" destId="{D4F4F667-24A2-4936-BFEC-7C23E500DA3A}" srcOrd="0" destOrd="0" presId="urn:microsoft.com/office/officeart/2018/2/layout/IconVerticalSolidList"/>
    <dgm:cxn modelId="{462C4CA7-334C-4937-AF13-185EC7460C74}" srcId="{5BD9D584-EBF4-451A-8B22-CD7BC0E27B01}" destId="{C3F957FF-F35B-4B77-94E4-A954DB1E9506}" srcOrd="3" destOrd="0" parTransId="{4B395C25-B156-44DD-B169-9AA42AD17A01}" sibTransId="{57F61381-99AD-4BE4-BF7E-95ED2A5E08CD}"/>
    <dgm:cxn modelId="{4B556EBD-2710-5B42-9580-0A487000C8BF}" type="presOf" srcId="{C3F957FF-F35B-4B77-94E4-A954DB1E9506}" destId="{16B3AFEF-2944-414F-B81D-5FC9D50DDD91}" srcOrd="0" destOrd="0" presId="urn:microsoft.com/office/officeart/2018/2/layout/IconVerticalSolidList"/>
    <dgm:cxn modelId="{BBC2B3CF-BB1A-48CD-897A-7014DADDFCC6}" srcId="{5BD9D584-EBF4-451A-8B22-CD7BC0E27B01}" destId="{901D83A8-7541-423F-BA9E-9D0CA2F07735}" srcOrd="1" destOrd="0" parTransId="{E750C638-3C32-48D1-9B01-9E9FB74CB8CC}" sibTransId="{482BF913-EB4B-4607-AE23-582DE765EC9A}"/>
    <dgm:cxn modelId="{9A827741-3095-0944-9453-490F2F8124ED}" type="presParOf" srcId="{D4F4F667-24A2-4936-BFEC-7C23E500DA3A}" destId="{2A9DFAA7-A36E-40FD-8412-3D6D0F8D34ED}" srcOrd="0" destOrd="0" presId="urn:microsoft.com/office/officeart/2018/2/layout/IconVerticalSolidList"/>
    <dgm:cxn modelId="{89D249A4-214E-D94A-A5A1-AA3F4A1342FB}" type="presParOf" srcId="{2A9DFAA7-A36E-40FD-8412-3D6D0F8D34ED}" destId="{A43874F0-FAB1-4AFF-87EA-14FA47DBE6F2}" srcOrd="0" destOrd="0" presId="urn:microsoft.com/office/officeart/2018/2/layout/IconVerticalSolidList"/>
    <dgm:cxn modelId="{881377B5-5FF6-6F44-B8D2-5C064D8693C0}" type="presParOf" srcId="{2A9DFAA7-A36E-40FD-8412-3D6D0F8D34ED}" destId="{986CC3A2-1CE0-4749-90F2-5CCAAF7BFD1E}" srcOrd="1" destOrd="0" presId="urn:microsoft.com/office/officeart/2018/2/layout/IconVerticalSolidList"/>
    <dgm:cxn modelId="{EC03055C-C696-0546-BA4B-E50AB037C3B5}" type="presParOf" srcId="{2A9DFAA7-A36E-40FD-8412-3D6D0F8D34ED}" destId="{D888D3BD-9E23-4285-9CB2-B0284EDA173C}" srcOrd="2" destOrd="0" presId="urn:microsoft.com/office/officeart/2018/2/layout/IconVerticalSolidList"/>
    <dgm:cxn modelId="{24021CF4-2FAA-5646-A0DF-518027A9D924}" type="presParOf" srcId="{2A9DFAA7-A36E-40FD-8412-3D6D0F8D34ED}" destId="{EBF150CE-9E37-48D7-BB17-A116C3D94213}" srcOrd="3" destOrd="0" presId="urn:microsoft.com/office/officeart/2018/2/layout/IconVerticalSolidList"/>
    <dgm:cxn modelId="{5AFF02A2-D22D-B74A-A56F-D7028B5784D8}" type="presParOf" srcId="{D4F4F667-24A2-4936-BFEC-7C23E500DA3A}" destId="{FBAFB5E5-8869-4785-B50F-342D032345E5}" srcOrd="1" destOrd="0" presId="urn:microsoft.com/office/officeart/2018/2/layout/IconVerticalSolidList"/>
    <dgm:cxn modelId="{F8EFB32B-371D-7549-AF94-46750490ACB8}" type="presParOf" srcId="{D4F4F667-24A2-4936-BFEC-7C23E500DA3A}" destId="{8941FCBB-F1C6-4A0E-BA30-3C2B57CAA394}" srcOrd="2" destOrd="0" presId="urn:microsoft.com/office/officeart/2018/2/layout/IconVerticalSolidList"/>
    <dgm:cxn modelId="{BFF86DFC-6CDF-B64B-80B7-0BE0BFFCEA11}" type="presParOf" srcId="{8941FCBB-F1C6-4A0E-BA30-3C2B57CAA394}" destId="{3432136D-2656-4298-BE2C-649EF99D8D8B}" srcOrd="0" destOrd="0" presId="urn:microsoft.com/office/officeart/2018/2/layout/IconVerticalSolidList"/>
    <dgm:cxn modelId="{8A587692-6667-DA46-9242-0A28B8483DA5}" type="presParOf" srcId="{8941FCBB-F1C6-4A0E-BA30-3C2B57CAA394}" destId="{035A1D6F-F929-4DCA-8F85-74676C7FBFF6}" srcOrd="1" destOrd="0" presId="urn:microsoft.com/office/officeart/2018/2/layout/IconVerticalSolidList"/>
    <dgm:cxn modelId="{DE2A7984-C890-B546-963C-56D008A4BAD8}" type="presParOf" srcId="{8941FCBB-F1C6-4A0E-BA30-3C2B57CAA394}" destId="{3557CFD9-E551-4A1A-B6CA-43C29A80C36A}" srcOrd="2" destOrd="0" presId="urn:microsoft.com/office/officeart/2018/2/layout/IconVerticalSolidList"/>
    <dgm:cxn modelId="{4463B38E-6332-9749-98FE-14B0727CF221}" type="presParOf" srcId="{8941FCBB-F1C6-4A0E-BA30-3C2B57CAA394}" destId="{EBD0427C-1D3E-4BBB-AF46-60AF9C3794A9}" srcOrd="3" destOrd="0" presId="urn:microsoft.com/office/officeart/2018/2/layout/IconVerticalSolidList"/>
    <dgm:cxn modelId="{2931CC54-1853-584B-921A-8EE0D8F467A8}" type="presParOf" srcId="{D4F4F667-24A2-4936-BFEC-7C23E500DA3A}" destId="{03790275-4855-462C-A395-6EA380BB5BC8}" srcOrd="3" destOrd="0" presId="urn:microsoft.com/office/officeart/2018/2/layout/IconVerticalSolidList"/>
    <dgm:cxn modelId="{6011D024-3DA5-BD47-BA5B-57BC31F33235}" type="presParOf" srcId="{D4F4F667-24A2-4936-BFEC-7C23E500DA3A}" destId="{D482362E-C28E-414C-8A5E-FD951332FA92}" srcOrd="4" destOrd="0" presId="urn:microsoft.com/office/officeart/2018/2/layout/IconVerticalSolidList"/>
    <dgm:cxn modelId="{A94FC791-3356-BD4C-837E-3D5FD1BC0CE0}" type="presParOf" srcId="{D482362E-C28E-414C-8A5E-FD951332FA92}" destId="{CE834649-F788-4F23-A7A7-29B08EB957B0}" srcOrd="0" destOrd="0" presId="urn:microsoft.com/office/officeart/2018/2/layout/IconVerticalSolidList"/>
    <dgm:cxn modelId="{765FFA67-F566-FB44-89F5-6DE0041EF508}" type="presParOf" srcId="{D482362E-C28E-414C-8A5E-FD951332FA92}" destId="{462106CD-7AAC-4F82-B4B6-07AA05AF1419}" srcOrd="1" destOrd="0" presId="urn:microsoft.com/office/officeart/2018/2/layout/IconVerticalSolidList"/>
    <dgm:cxn modelId="{47137E6F-A672-F34B-BF91-5AEC8ABAC01C}" type="presParOf" srcId="{D482362E-C28E-414C-8A5E-FD951332FA92}" destId="{CE2F8701-2B78-4F4D-AA60-969C42F55724}" srcOrd="2" destOrd="0" presId="urn:microsoft.com/office/officeart/2018/2/layout/IconVerticalSolidList"/>
    <dgm:cxn modelId="{5CD8A33B-E233-3142-9EC1-EF81BA7253B6}" type="presParOf" srcId="{D482362E-C28E-414C-8A5E-FD951332FA92}" destId="{4E3E5EB5-AC6E-4543-8DE6-8D5512EE0FEF}" srcOrd="3" destOrd="0" presId="urn:microsoft.com/office/officeart/2018/2/layout/IconVerticalSolidList"/>
    <dgm:cxn modelId="{9040F4F0-3799-124D-B74C-E9B10F726AC6}" type="presParOf" srcId="{D4F4F667-24A2-4936-BFEC-7C23E500DA3A}" destId="{61B18793-336C-43B5-8177-116038ABD936}" srcOrd="5" destOrd="0" presId="urn:microsoft.com/office/officeart/2018/2/layout/IconVerticalSolidList"/>
    <dgm:cxn modelId="{64296E78-ECA3-874A-A3CB-757ED8971CC8}" type="presParOf" srcId="{D4F4F667-24A2-4936-BFEC-7C23E500DA3A}" destId="{76E47DE4-B289-4853-AE54-7B5BABBC5E73}" srcOrd="6" destOrd="0" presId="urn:microsoft.com/office/officeart/2018/2/layout/IconVerticalSolidList"/>
    <dgm:cxn modelId="{AF45112F-DC45-A946-8CAA-1DE49D53E283}" type="presParOf" srcId="{76E47DE4-B289-4853-AE54-7B5BABBC5E73}" destId="{F889A2B4-5B3B-4312-99FA-17480F805CDB}" srcOrd="0" destOrd="0" presId="urn:microsoft.com/office/officeart/2018/2/layout/IconVerticalSolidList"/>
    <dgm:cxn modelId="{5BC0CC15-89B5-9940-8BCD-5009578C1D2E}" type="presParOf" srcId="{76E47DE4-B289-4853-AE54-7B5BABBC5E73}" destId="{B34AE4F4-577C-4324-9D75-A3DF43116C6D}" srcOrd="1" destOrd="0" presId="urn:microsoft.com/office/officeart/2018/2/layout/IconVerticalSolidList"/>
    <dgm:cxn modelId="{0582F659-6B51-D14D-B9BE-F53610B9E532}" type="presParOf" srcId="{76E47DE4-B289-4853-AE54-7B5BABBC5E73}" destId="{4A79AF3B-2E3F-426E-A47D-F0389BBB6F9E}" srcOrd="2" destOrd="0" presId="urn:microsoft.com/office/officeart/2018/2/layout/IconVerticalSolidList"/>
    <dgm:cxn modelId="{6565F7A2-EE0B-574B-B487-1D3A7933C185}" type="presParOf" srcId="{76E47DE4-B289-4853-AE54-7B5BABBC5E73}" destId="{16B3AFEF-2944-414F-B81D-5FC9D50DDD91}" srcOrd="3" destOrd="0" presId="urn:microsoft.com/office/officeart/2018/2/layout/IconVerticalSolidList"/>
    <dgm:cxn modelId="{E810072E-2DC0-4A42-95C3-DBF12D266AC2}" type="presParOf" srcId="{D4F4F667-24A2-4936-BFEC-7C23E500DA3A}" destId="{DD764F5F-F7C6-4FAC-97CC-E578B09497FB}" srcOrd="7" destOrd="0" presId="urn:microsoft.com/office/officeart/2018/2/layout/IconVerticalSolidList"/>
    <dgm:cxn modelId="{CAD38E8B-35CD-7E44-9D61-0F58B6BC65E7}" type="presParOf" srcId="{D4F4F667-24A2-4936-BFEC-7C23E500DA3A}" destId="{E832A3B9-37B3-45CB-BB8E-5AEF317E3CE0}" srcOrd="8" destOrd="0" presId="urn:microsoft.com/office/officeart/2018/2/layout/IconVerticalSolidList"/>
    <dgm:cxn modelId="{D69DF68B-ACDC-B440-A2CC-C688433B9E28}" type="presParOf" srcId="{E832A3B9-37B3-45CB-BB8E-5AEF317E3CE0}" destId="{D9F143B1-5D34-40D8-8A54-3397A4A33F3F}" srcOrd="0" destOrd="0" presId="urn:microsoft.com/office/officeart/2018/2/layout/IconVerticalSolidList"/>
    <dgm:cxn modelId="{38BF0DE2-BBA6-B54F-8A59-1D9FFB3E4EB6}" type="presParOf" srcId="{E832A3B9-37B3-45CB-BB8E-5AEF317E3CE0}" destId="{A51E8606-8CD3-4C52-B0B6-9A2C9172B74D}" srcOrd="1" destOrd="0" presId="urn:microsoft.com/office/officeart/2018/2/layout/IconVerticalSolidList"/>
    <dgm:cxn modelId="{BDB0B517-E48F-0B46-86C1-96D26375A878}" type="presParOf" srcId="{E832A3B9-37B3-45CB-BB8E-5AEF317E3CE0}" destId="{8D921EDE-8491-4D52-AA7A-DFB616721509}" srcOrd="2" destOrd="0" presId="urn:microsoft.com/office/officeart/2018/2/layout/IconVerticalSolidList"/>
    <dgm:cxn modelId="{AC032ECF-C04C-EF42-AEAC-FE42100DF07F}" type="presParOf" srcId="{E832A3B9-37B3-45CB-BB8E-5AEF317E3CE0}" destId="{6AC0325A-104F-4CEB-BAC4-8493B09D71B1}" srcOrd="3" destOrd="0" presId="urn:microsoft.com/office/officeart/2018/2/layout/IconVerticalSoli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7.xml><?xml version="1.0" encoding="utf-8"?>
<dgm:dataModel xmlns:dgm="http://schemas.openxmlformats.org/drawingml/2006/diagram" xmlns:a="http://schemas.openxmlformats.org/drawingml/2006/main">
  <dgm:ptLst>
    <dgm:pt modelId="{1B962F8E-581D-4C71-B606-30A7433B5D0B}" type="doc">
      <dgm:prSet loTypeId="urn:microsoft.com/office/officeart/2005/8/layout/vList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3DF81A79-24F7-4121-8518-FED1D3676584}">
      <dgm:prSet/>
      <dgm:spPr/>
      <dgm:t>
        <a:bodyPr/>
        <a:lstStyle/>
        <a:p>
          <a:r>
            <a:rPr lang="en-US"/>
            <a:t>2024 pilot summarized initial feedback – full evaluating to be end of T3/beginning of T1</a:t>
          </a:r>
        </a:p>
      </dgm:t>
    </dgm:pt>
    <dgm:pt modelId="{74EAC646-B6AF-48C5-B0B6-046DC2741824}" type="parTrans" cxnId="{7BD06A40-FA20-4396-9CAF-2D970D94A201}">
      <dgm:prSet/>
      <dgm:spPr/>
      <dgm:t>
        <a:bodyPr/>
        <a:lstStyle/>
        <a:p>
          <a:endParaRPr lang="en-US"/>
        </a:p>
      </dgm:t>
    </dgm:pt>
    <dgm:pt modelId="{6EC174D3-6FAF-45C9-A459-1A52910312EE}" type="sibTrans" cxnId="{7BD06A40-FA20-4396-9CAF-2D970D94A201}">
      <dgm:prSet/>
      <dgm:spPr/>
      <dgm:t>
        <a:bodyPr/>
        <a:lstStyle/>
        <a:p>
          <a:endParaRPr lang="en-US"/>
        </a:p>
      </dgm:t>
    </dgm:pt>
    <dgm:pt modelId="{499B926E-45B7-4DBD-B07E-52229F9ED53A}">
      <dgm:prSet/>
      <dgm:spPr/>
      <dgm:t>
        <a:bodyPr/>
        <a:lstStyle/>
        <a:p>
          <a:r>
            <a:rPr lang="en-US"/>
            <a:t>Staff:</a:t>
          </a:r>
        </a:p>
      </dgm:t>
    </dgm:pt>
    <dgm:pt modelId="{464D4995-717D-4970-AEBA-425CA6986B98}" type="parTrans" cxnId="{9BA36F73-D2DC-4591-8DE7-E380218B6811}">
      <dgm:prSet/>
      <dgm:spPr/>
      <dgm:t>
        <a:bodyPr/>
        <a:lstStyle/>
        <a:p>
          <a:endParaRPr lang="en-US"/>
        </a:p>
      </dgm:t>
    </dgm:pt>
    <dgm:pt modelId="{D1E03F58-B932-406E-A958-93DF68D8D93C}" type="sibTrans" cxnId="{9BA36F73-D2DC-4591-8DE7-E380218B6811}">
      <dgm:prSet/>
      <dgm:spPr/>
      <dgm:t>
        <a:bodyPr/>
        <a:lstStyle/>
        <a:p>
          <a:endParaRPr lang="en-US"/>
        </a:p>
      </dgm:t>
    </dgm:pt>
    <dgm:pt modelId="{DBCF651B-A01B-4A97-BA1C-BE84210D0738}">
      <dgm:prSet/>
      <dgm:spPr/>
      <dgm:t>
        <a:bodyPr/>
        <a:lstStyle/>
        <a:p>
          <a:r>
            <a:rPr lang="en-US" i="1"/>
            <a:t>Majority found workbooks engaging and were comfortable with content</a:t>
          </a:r>
        </a:p>
      </dgm:t>
    </dgm:pt>
    <dgm:pt modelId="{747A10B5-C204-4DBD-A493-3414456855D3}" type="parTrans" cxnId="{861C00F3-3347-41A5-985C-356CCE297398}">
      <dgm:prSet/>
      <dgm:spPr/>
      <dgm:t>
        <a:bodyPr/>
        <a:lstStyle/>
        <a:p>
          <a:endParaRPr lang="en-US"/>
        </a:p>
      </dgm:t>
    </dgm:pt>
    <dgm:pt modelId="{735F4E18-C2F0-4C01-B2F7-22AC2C755E39}" type="sibTrans" cxnId="{861C00F3-3347-41A5-985C-356CCE297398}">
      <dgm:prSet/>
      <dgm:spPr/>
      <dgm:t>
        <a:bodyPr/>
        <a:lstStyle/>
        <a:p>
          <a:endParaRPr lang="en-US"/>
        </a:p>
      </dgm:t>
    </dgm:pt>
    <dgm:pt modelId="{12590D30-7897-47A8-86C0-F53E0012B4EC}">
      <dgm:prSet/>
      <dgm:spPr/>
      <dgm:t>
        <a:bodyPr/>
        <a:lstStyle/>
        <a:p>
          <a:r>
            <a:rPr lang="en-US" i="1"/>
            <a:t>Majority felt they help them understand decolonizing and provided a good starting point</a:t>
          </a:r>
        </a:p>
      </dgm:t>
    </dgm:pt>
    <dgm:pt modelId="{10F73C39-CC08-4AB1-9630-000870FE59FD}" type="parTrans" cxnId="{432C4C21-5FBE-4A51-A8B7-62C227EC4B3B}">
      <dgm:prSet/>
      <dgm:spPr/>
      <dgm:t>
        <a:bodyPr/>
        <a:lstStyle/>
        <a:p>
          <a:endParaRPr lang="en-US"/>
        </a:p>
      </dgm:t>
    </dgm:pt>
    <dgm:pt modelId="{83E9B646-6EEA-4E27-8C4E-85FA661ECBB5}" type="sibTrans" cxnId="{432C4C21-5FBE-4A51-A8B7-62C227EC4B3B}">
      <dgm:prSet/>
      <dgm:spPr/>
      <dgm:t>
        <a:bodyPr/>
        <a:lstStyle/>
        <a:p>
          <a:endParaRPr lang="en-US"/>
        </a:p>
      </dgm:t>
    </dgm:pt>
    <dgm:pt modelId="{C96C8EB2-6915-492D-BB36-D8B378B23FD2}">
      <dgm:prSet/>
      <dgm:spPr/>
      <dgm:t>
        <a:bodyPr/>
        <a:lstStyle/>
        <a:p>
          <a:r>
            <a:rPr lang="en-US" i="1"/>
            <a:t>Majority felt workshops helped prepare for decolonizing practice</a:t>
          </a:r>
        </a:p>
      </dgm:t>
    </dgm:pt>
    <dgm:pt modelId="{EA249B46-2334-45B7-837A-6AA3195410CC}" type="parTrans" cxnId="{D3B31DB4-D0D7-4522-A368-46565B8B19DD}">
      <dgm:prSet/>
      <dgm:spPr/>
      <dgm:t>
        <a:bodyPr/>
        <a:lstStyle/>
        <a:p>
          <a:endParaRPr lang="en-US"/>
        </a:p>
      </dgm:t>
    </dgm:pt>
    <dgm:pt modelId="{088A64F1-0947-44D6-800D-E23562901124}" type="sibTrans" cxnId="{D3B31DB4-D0D7-4522-A368-46565B8B19DD}">
      <dgm:prSet/>
      <dgm:spPr/>
      <dgm:t>
        <a:bodyPr/>
        <a:lstStyle/>
        <a:p>
          <a:endParaRPr lang="en-US"/>
        </a:p>
      </dgm:t>
    </dgm:pt>
    <dgm:pt modelId="{9B0AD013-191E-40B8-B21E-AE3D5765442B}">
      <dgm:prSet/>
      <dgm:spPr/>
      <dgm:t>
        <a:bodyPr/>
        <a:lstStyle/>
        <a:p>
          <a:r>
            <a:rPr lang="en-US" i="1"/>
            <a:t>Valued workshops as way to unpack and discuss workbooks</a:t>
          </a:r>
        </a:p>
      </dgm:t>
    </dgm:pt>
    <dgm:pt modelId="{CF70D006-1711-4A84-BE4B-FE8E45358663}" type="parTrans" cxnId="{B0837E67-A63C-40DC-B201-3EFFF31F6433}">
      <dgm:prSet/>
      <dgm:spPr/>
      <dgm:t>
        <a:bodyPr/>
        <a:lstStyle/>
        <a:p>
          <a:endParaRPr lang="en-US"/>
        </a:p>
      </dgm:t>
    </dgm:pt>
    <dgm:pt modelId="{7430DF91-165A-4C2A-9095-8C12F00A0900}" type="sibTrans" cxnId="{B0837E67-A63C-40DC-B201-3EFFF31F6433}">
      <dgm:prSet/>
      <dgm:spPr/>
      <dgm:t>
        <a:bodyPr/>
        <a:lstStyle/>
        <a:p>
          <a:endParaRPr lang="en-US"/>
        </a:p>
      </dgm:t>
    </dgm:pt>
    <dgm:pt modelId="{D79E0B99-F7BE-4D30-91F9-CA135469CEB8}">
      <dgm:prSet/>
      <dgm:spPr/>
      <dgm:t>
        <a:bodyPr/>
        <a:lstStyle/>
        <a:p>
          <a:r>
            <a:rPr lang="en-US" i="1"/>
            <a:t>Many felt workbooks were well designed and present</a:t>
          </a:r>
        </a:p>
      </dgm:t>
    </dgm:pt>
    <dgm:pt modelId="{2DDF7276-92B6-4AA5-8754-D26499195DE9}" type="parTrans" cxnId="{40A292A0-5439-4401-8D3A-B68C4E322310}">
      <dgm:prSet/>
      <dgm:spPr/>
      <dgm:t>
        <a:bodyPr/>
        <a:lstStyle/>
        <a:p>
          <a:endParaRPr lang="en-US"/>
        </a:p>
      </dgm:t>
    </dgm:pt>
    <dgm:pt modelId="{82C84160-1450-40B2-B57F-F6E01BA7E152}" type="sibTrans" cxnId="{40A292A0-5439-4401-8D3A-B68C4E322310}">
      <dgm:prSet/>
      <dgm:spPr/>
      <dgm:t>
        <a:bodyPr/>
        <a:lstStyle/>
        <a:p>
          <a:endParaRPr lang="en-US"/>
        </a:p>
      </dgm:t>
    </dgm:pt>
    <dgm:pt modelId="{0D2D914D-76A5-4101-B2B8-2B3A38C24593}">
      <dgm:prSet/>
      <dgm:spPr/>
      <dgm:t>
        <a:bodyPr/>
        <a:lstStyle/>
        <a:p>
          <a:r>
            <a:rPr lang="en-US"/>
            <a:t>Students:</a:t>
          </a:r>
        </a:p>
      </dgm:t>
    </dgm:pt>
    <dgm:pt modelId="{CB402E44-BEE6-4602-989A-E61D1A814A25}" type="parTrans" cxnId="{A2E44446-AD17-4AA1-9819-6B3B8032D092}">
      <dgm:prSet/>
      <dgm:spPr/>
      <dgm:t>
        <a:bodyPr/>
        <a:lstStyle/>
        <a:p>
          <a:endParaRPr lang="en-US"/>
        </a:p>
      </dgm:t>
    </dgm:pt>
    <dgm:pt modelId="{66D34B7E-1559-4BBF-B948-884AF6350996}" type="sibTrans" cxnId="{A2E44446-AD17-4AA1-9819-6B3B8032D092}">
      <dgm:prSet/>
      <dgm:spPr/>
      <dgm:t>
        <a:bodyPr/>
        <a:lstStyle/>
        <a:p>
          <a:endParaRPr lang="en-US"/>
        </a:p>
      </dgm:t>
    </dgm:pt>
    <dgm:pt modelId="{3CE9F479-E7EC-412B-B465-C6B7C88D4A04}">
      <dgm:prSet/>
      <dgm:spPr/>
      <dgm:t>
        <a:bodyPr/>
        <a:lstStyle/>
        <a:p>
          <a:r>
            <a:rPr lang="en-US" i="1"/>
            <a:t>All enjoyed the seminars and learnt a lot about decolonizing education</a:t>
          </a:r>
        </a:p>
      </dgm:t>
    </dgm:pt>
    <dgm:pt modelId="{2B1BD434-BB25-4819-A575-78AF5E12C113}" type="parTrans" cxnId="{C63C6BC3-959A-481C-BF2B-3FC96E8410C8}">
      <dgm:prSet/>
      <dgm:spPr/>
      <dgm:t>
        <a:bodyPr/>
        <a:lstStyle/>
        <a:p>
          <a:endParaRPr lang="en-US"/>
        </a:p>
      </dgm:t>
    </dgm:pt>
    <dgm:pt modelId="{C0D49009-A135-44C4-A932-9F3F82D27237}" type="sibTrans" cxnId="{C63C6BC3-959A-481C-BF2B-3FC96E8410C8}">
      <dgm:prSet/>
      <dgm:spPr/>
      <dgm:t>
        <a:bodyPr/>
        <a:lstStyle/>
        <a:p>
          <a:endParaRPr lang="en-US"/>
        </a:p>
      </dgm:t>
    </dgm:pt>
    <dgm:pt modelId="{CECAF601-7420-401F-9D7F-5D232974FECA}">
      <dgm:prSet/>
      <dgm:spPr/>
      <dgm:t>
        <a:bodyPr/>
        <a:lstStyle/>
        <a:p>
          <a:r>
            <a:rPr lang="en-US" i="1"/>
            <a:t>Majority want more</a:t>
          </a:r>
        </a:p>
      </dgm:t>
    </dgm:pt>
    <dgm:pt modelId="{5D3329C4-5AD3-452C-BA6E-8E29EBE2F3AE}" type="parTrans" cxnId="{99766897-0CCD-4045-8D50-BE413CB57010}">
      <dgm:prSet/>
      <dgm:spPr/>
      <dgm:t>
        <a:bodyPr/>
        <a:lstStyle/>
        <a:p>
          <a:endParaRPr lang="en-US"/>
        </a:p>
      </dgm:t>
    </dgm:pt>
    <dgm:pt modelId="{E7CECD08-4840-4CCF-9D2F-B3832FA7BC19}" type="sibTrans" cxnId="{99766897-0CCD-4045-8D50-BE413CB57010}">
      <dgm:prSet/>
      <dgm:spPr/>
      <dgm:t>
        <a:bodyPr/>
        <a:lstStyle/>
        <a:p>
          <a:endParaRPr lang="en-US"/>
        </a:p>
      </dgm:t>
    </dgm:pt>
    <dgm:pt modelId="{8B4B0BF0-A36B-46DB-A6BC-FCFC67E0BBFC}">
      <dgm:prSet/>
      <dgm:spPr/>
      <dgm:t>
        <a:bodyPr/>
        <a:lstStyle/>
        <a:p>
          <a:r>
            <a:rPr lang="en-US" i="1"/>
            <a:t>All want decolonizing approach to other modules based on these seminars and feel all students should engage with decolonizing work</a:t>
          </a:r>
        </a:p>
      </dgm:t>
    </dgm:pt>
    <dgm:pt modelId="{5CDB72E8-B209-4DCC-A1F6-445BD172E8FC}" type="parTrans" cxnId="{7836DA0B-DB37-4765-9860-2474DBBE123B}">
      <dgm:prSet/>
      <dgm:spPr/>
      <dgm:t>
        <a:bodyPr/>
        <a:lstStyle/>
        <a:p>
          <a:endParaRPr lang="en-US"/>
        </a:p>
      </dgm:t>
    </dgm:pt>
    <dgm:pt modelId="{40C942B7-A74A-460D-82BD-1374A1402AC1}" type="sibTrans" cxnId="{7836DA0B-DB37-4765-9860-2474DBBE123B}">
      <dgm:prSet/>
      <dgm:spPr/>
      <dgm:t>
        <a:bodyPr/>
        <a:lstStyle/>
        <a:p>
          <a:endParaRPr lang="en-US"/>
        </a:p>
      </dgm:t>
    </dgm:pt>
    <dgm:pt modelId="{7A5C2229-CCFC-4E77-8292-DB5B6D5CB598}">
      <dgm:prSet/>
      <dgm:spPr/>
      <dgm:t>
        <a:bodyPr/>
        <a:lstStyle/>
        <a:p>
          <a:r>
            <a:rPr lang="en-US"/>
            <a:t>Some students joined my podcast to discuss their experience (release around 24</a:t>
          </a:r>
          <a:r>
            <a:rPr lang="en-US" baseline="30000"/>
            <a:t>th</a:t>
          </a:r>
          <a:r>
            <a:rPr lang="en-US"/>
            <a:t> June on podcast series: </a:t>
          </a:r>
          <a:r>
            <a:rPr lang="en-US">
              <a:highlight>
                <a:srgbClr val="FFFF00"/>
              </a:highlight>
            </a:rPr>
            <a:t> </a:t>
          </a:r>
          <a:r>
            <a:rPr lang="en-US">
              <a:solidFill>
                <a:schemeClr val="tx1"/>
              </a:solidFill>
              <a:highlight>
                <a:srgbClr val="FFFF00"/>
              </a:highlight>
              <a:hlinkClick xmlns:r="http://schemas.openxmlformats.org/officeDocument/2006/relationships" r:id="rId1">
                <a:extLst>
                  <a:ext uri="{A12FA001-AC4F-418D-AE19-62706E023703}">
                    <ahyp:hlinkClr xmlns:ahyp="http://schemas.microsoft.com/office/drawing/2018/hyperlinkcolor" val="tx"/>
                  </a:ext>
                </a:extLst>
              </a:hlinkClick>
            </a:rPr>
            <a:t>https://open.spotify.com/show/7z9kYBypPXtL9EQEAAaewL?si=8021d35de5674716</a:t>
          </a:r>
          <a:r>
            <a:rPr lang="en-US">
              <a:solidFill>
                <a:schemeClr val="tx1"/>
              </a:solidFill>
              <a:highlight>
                <a:srgbClr val="FFFF00"/>
              </a:highlight>
            </a:rPr>
            <a:t> </a:t>
          </a:r>
        </a:p>
      </dgm:t>
    </dgm:pt>
    <dgm:pt modelId="{3A565D4A-326F-4349-89BF-244C46B0BB45}" type="parTrans" cxnId="{989A3676-E3F1-4DE2-97A9-76CD08DF2C5A}">
      <dgm:prSet/>
      <dgm:spPr/>
      <dgm:t>
        <a:bodyPr/>
        <a:lstStyle/>
        <a:p>
          <a:endParaRPr lang="en-US"/>
        </a:p>
      </dgm:t>
    </dgm:pt>
    <dgm:pt modelId="{C43B3DEA-79EA-40E1-A8FE-2F7CCFE85A8F}" type="sibTrans" cxnId="{989A3676-E3F1-4DE2-97A9-76CD08DF2C5A}">
      <dgm:prSet/>
      <dgm:spPr/>
      <dgm:t>
        <a:bodyPr/>
        <a:lstStyle/>
        <a:p>
          <a:endParaRPr lang="en-US"/>
        </a:p>
      </dgm:t>
    </dgm:pt>
    <dgm:pt modelId="{25469CFA-E098-E342-AB85-C084ECD58FF5}" type="pres">
      <dgm:prSet presAssocID="{1B962F8E-581D-4C71-B606-30A7433B5D0B}" presName="linear" presStyleCnt="0">
        <dgm:presLayoutVars>
          <dgm:animLvl val="lvl"/>
          <dgm:resizeHandles val="exact"/>
        </dgm:presLayoutVars>
      </dgm:prSet>
      <dgm:spPr/>
    </dgm:pt>
    <dgm:pt modelId="{BD4D68E7-ED08-424F-AC3E-6C9498356620}" type="pres">
      <dgm:prSet presAssocID="{3DF81A79-24F7-4121-8518-FED1D3676584}" presName="parentText" presStyleLbl="node1" presStyleIdx="0" presStyleCnt="2">
        <dgm:presLayoutVars>
          <dgm:chMax val="0"/>
          <dgm:bulletEnabled val="1"/>
        </dgm:presLayoutVars>
      </dgm:prSet>
      <dgm:spPr/>
    </dgm:pt>
    <dgm:pt modelId="{0332CA2C-B123-5A4B-B372-1E141B8A87D6}" type="pres">
      <dgm:prSet presAssocID="{3DF81A79-24F7-4121-8518-FED1D3676584}" presName="childText" presStyleLbl="revTx" presStyleIdx="0" presStyleCnt="1">
        <dgm:presLayoutVars>
          <dgm:bulletEnabled val="1"/>
        </dgm:presLayoutVars>
      </dgm:prSet>
      <dgm:spPr/>
    </dgm:pt>
    <dgm:pt modelId="{EC69CFB1-16E4-714A-9CF5-171FF792B638}" type="pres">
      <dgm:prSet presAssocID="{7A5C2229-CCFC-4E77-8292-DB5B6D5CB598}" presName="parentText" presStyleLbl="node1" presStyleIdx="1" presStyleCnt="2">
        <dgm:presLayoutVars>
          <dgm:chMax val="0"/>
          <dgm:bulletEnabled val="1"/>
        </dgm:presLayoutVars>
      </dgm:prSet>
      <dgm:spPr/>
    </dgm:pt>
  </dgm:ptLst>
  <dgm:cxnLst>
    <dgm:cxn modelId="{991C1008-0AEA-8844-B4D9-E29BF2F9E799}" type="presOf" srcId="{D79E0B99-F7BE-4D30-91F9-CA135469CEB8}" destId="{0332CA2C-B123-5A4B-B372-1E141B8A87D6}" srcOrd="0" destOrd="5" presId="urn:microsoft.com/office/officeart/2005/8/layout/vList2"/>
    <dgm:cxn modelId="{2A30CC09-8B42-174D-BFB0-06E5258D1CFC}" type="presOf" srcId="{3DF81A79-24F7-4121-8518-FED1D3676584}" destId="{BD4D68E7-ED08-424F-AC3E-6C9498356620}" srcOrd="0" destOrd="0" presId="urn:microsoft.com/office/officeart/2005/8/layout/vList2"/>
    <dgm:cxn modelId="{7836DA0B-DB37-4765-9860-2474DBBE123B}" srcId="{0D2D914D-76A5-4101-B2B8-2B3A38C24593}" destId="{8B4B0BF0-A36B-46DB-A6BC-FCFC67E0BBFC}" srcOrd="2" destOrd="0" parTransId="{5CDB72E8-B209-4DCC-A1F6-445BD172E8FC}" sibTransId="{40C942B7-A74A-460D-82BD-1374A1402AC1}"/>
    <dgm:cxn modelId="{AB96540C-CDFD-6F44-B987-853B9DF040EE}" type="presOf" srcId="{9B0AD013-191E-40B8-B21E-AE3D5765442B}" destId="{0332CA2C-B123-5A4B-B372-1E141B8A87D6}" srcOrd="0" destOrd="4" presId="urn:microsoft.com/office/officeart/2005/8/layout/vList2"/>
    <dgm:cxn modelId="{432C4C21-5FBE-4A51-A8B7-62C227EC4B3B}" srcId="{499B926E-45B7-4DBD-B07E-52229F9ED53A}" destId="{12590D30-7897-47A8-86C0-F53E0012B4EC}" srcOrd="1" destOrd="0" parTransId="{10F73C39-CC08-4AB1-9630-000870FE59FD}" sibTransId="{83E9B646-6EEA-4E27-8C4E-85FA661ECBB5}"/>
    <dgm:cxn modelId="{F7A5312D-2D62-3B42-B122-163EBD6424A1}" type="presOf" srcId="{0D2D914D-76A5-4101-B2B8-2B3A38C24593}" destId="{0332CA2C-B123-5A4B-B372-1E141B8A87D6}" srcOrd="0" destOrd="6" presId="urn:microsoft.com/office/officeart/2005/8/layout/vList2"/>
    <dgm:cxn modelId="{7BD06A40-FA20-4396-9CAF-2D970D94A201}" srcId="{1B962F8E-581D-4C71-B606-30A7433B5D0B}" destId="{3DF81A79-24F7-4121-8518-FED1D3676584}" srcOrd="0" destOrd="0" parTransId="{74EAC646-B6AF-48C5-B0B6-046DC2741824}" sibTransId="{6EC174D3-6FAF-45C9-A459-1A52910312EE}"/>
    <dgm:cxn modelId="{77B48F64-2F0E-0C43-BA8B-73D01BB53B4F}" type="presOf" srcId="{8B4B0BF0-A36B-46DB-A6BC-FCFC67E0BBFC}" destId="{0332CA2C-B123-5A4B-B372-1E141B8A87D6}" srcOrd="0" destOrd="9" presId="urn:microsoft.com/office/officeart/2005/8/layout/vList2"/>
    <dgm:cxn modelId="{A2E44446-AD17-4AA1-9819-6B3B8032D092}" srcId="{3DF81A79-24F7-4121-8518-FED1D3676584}" destId="{0D2D914D-76A5-4101-B2B8-2B3A38C24593}" srcOrd="1" destOrd="0" parTransId="{CB402E44-BEE6-4602-989A-E61D1A814A25}" sibTransId="{66D34B7E-1559-4BBF-B948-884AF6350996}"/>
    <dgm:cxn modelId="{B0837E67-A63C-40DC-B201-3EFFF31F6433}" srcId="{499B926E-45B7-4DBD-B07E-52229F9ED53A}" destId="{9B0AD013-191E-40B8-B21E-AE3D5765442B}" srcOrd="3" destOrd="0" parTransId="{CF70D006-1711-4A84-BE4B-FE8E45358663}" sibTransId="{7430DF91-165A-4C2A-9095-8C12F00A0900}"/>
    <dgm:cxn modelId="{55DDAE6F-D842-6543-AF5B-2005D4D381C8}" type="presOf" srcId="{C96C8EB2-6915-492D-BB36-D8B378B23FD2}" destId="{0332CA2C-B123-5A4B-B372-1E141B8A87D6}" srcOrd="0" destOrd="3" presId="urn:microsoft.com/office/officeart/2005/8/layout/vList2"/>
    <dgm:cxn modelId="{9BA36F73-D2DC-4591-8DE7-E380218B6811}" srcId="{3DF81A79-24F7-4121-8518-FED1D3676584}" destId="{499B926E-45B7-4DBD-B07E-52229F9ED53A}" srcOrd="0" destOrd="0" parTransId="{464D4995-717D-4970-AEBA-425CA6986B98}" sibTransId="{D1E03F58-B932-406E-A958-93DF68D8D93C}"/>
    <dgm:cxn modelId="{989A3676-E3F1-4DE2-97A9-76CD08DF2C5A}" srcId="{1B962F8E-581D-4C71-B606-30A7433B5D0B}" destId="{7A5C2229-CCFC-4E77-8292-DB5B6D5CB598}" srcOrd="1" destOrd="0" parTransId="{3A565D4A-326F-4349-89BF-244C46B0BB45}" sibTransId="{C43B3DEA-79EA-40E1-A8FE-2F7CCFE85A8F}"/>
    <dgm:cxn modelId="{46325A80-0DC7-1345-AD80-20A37FC006AF}" type="presOf" srcId="{7A5C2229-CCFC-4E77-8292-DB5B6D5CB598}" destId="{EC69CFB1-16E4-714A-9CF5-171FF792B638}" srcOrd="0" destOrd="0" presId="urn:microsoft.com/office/officeart/2005/8/layout/vList2"/>
    <dgm:cxn modelId="{99766897-0CCD-4045-8D50-BE413CB57010}" srcId="{0D2D914D-76A5-4101-B2B8-2B3A38C24593}" destId="{CECAF601-7420-401F-9D7F-5D232974FECA}" srcOrd="1" destOrd="0" parTransId="{5D3329C4-5AD3-452C-BA6E-8E29EBE2F3AE}" sibTransId="{E7CECD08-4840-4CCF-9D2F-B3832FA7BC19}"/>
    <dgm:cxn modelId="{40A292A0-5439-4401-8D3A-B68C4E322310}" srcId="{499B926E-45B7-4DBD-B07E-52229F9ED53A}" destId="{D79E0B99-F7BE-4D30-91F9-CA135469CEB8}" srcOrd="4" destOrd="0" parTransId="{2DDF7276-92B6-4AA5-8754-D26499195DE9}" sibTransId="{82C84160-1450-40B2-B57F-F6E01BA7E152}"/>
    <dgm:cxn modelId="{019C73B0-E03C-6B47-A3C1-2F756C2B4EF7}" type="presOf" srcId="{1B962F8E-581D-4C71-B606-30A7433B5D0B}" destId="{25469CFA-E098-E342-AB85-C084ECD58FF5}" srcOrd="0" destOrd="0" presId="urn:microsoft.com/office/officeart/2005/8/layout/vList2"/>
    <dgm:cxn modelId="{D3B31DB4-D0D7-4522-A368-46565B8B19DD}" srcId="{499B926E-45B7-4DBD-B07E-52229F9ED53A}" destId="{C96C8EB2-6915-492D-BB36-D8B378B23FD2}" srcOrd="2" destOrd="0" parTransId="{EA249B46-2334-45B7-837A-6AA3195410CC}" sibTransId="{088A64F1-0947-44D6-800D-E23562901124}"/>
    <dgm:cxn modelId="{C63C6BC3-959A-481C-BF2B-3FC96E8410C8}" srcId="{0D2D914D-76A5-4101-B2B8-2B3A38C24593}" destId="{3CE9F479-E7EC-412B-B465-C6B7C88D4A04}" srcOrd="0" destOrd="0" parTransId="{2B1BD434-BB25-4819-A575-78AF5E12C113}" sibTransId="{C0D49009-A135-44C4-A932-9F3F82D27237}"/>
    <dgm:cxn modelId="{E4D96FD4-3A6D-8D4F-8E43-934A5D85FEBA}" type="presOf" srcId="{499B926E-45B7-4DBD-B07E-52229F9ED53A}" destId="{0332CA2C-B123-5A4B-B372-1E141B8A87D6}" srcOrd="0" destOrd="0" presId="urn:microsoft.com/office/officeart/2005/8/layout/vList2"/>
    <dgm:cxn modelId="{9D6D90D7-0086-8645-81DC-BB620E9010C7}" type="presOf" srcId="{CECAF601-7420-401F-9D7F-5D232974FECA}" destId="{0332CA2C-B123-5A4B-B372-1E141B8A87D6}" srcOrd="0" destOrd="8" presId="urn:microsoft.com/office/officeart/2005/8/layout/vList2"/>
    <dgm:cxn modelId="{9E3BE8E2-D254-DC40-AB2A-A196A9E6D5DF}" type="presOf" srcId="{DBCF651B-A01B-4A97-BA1C-BE84210D0738}" destId="{0332CA2C-B123-5A4B-B372-1E141B8A87D6}" srcOrd="0" destOrd="1" presId="urn:microsoft.com/office/officeart/2005/8/layout/vList2"/>
    <dgm:cxn modelId="{474E53E6-F059-8140-B88D-353F64228176}" type="presOf" srcId="{3CE9F479-E7EC-412B-B465-C6B7C88D4A04}" destId="{0332CA2C-B123-5A4B-B372-1E141B8A87D6}" srcOrd="0" destOrd="7" presId="urn:microsoft.com/office/officeart/2005/8/layout/vList2"/>
    <dgm:cxn modelId="{B28E44F1-7698-9446-834E-F8F4D7C33F5F}" type="presOf" srcId="{12590D30-7897-47A8-86C0-F53E0012B4EC}" destId="{0332CA2C-B123-5A4B-B372-1E141B8A87D6}" srcOrd="0" destOrd="2" presId="urn:microsoft.com/office/officeart/2005/8/layout/vList2"/>
    <dgm:cxn modelId="{861C00F3-3347-41A5-985C-356CCE297398}" srcId="{499B926E-45B7-4DBD-B07E-52229F9ED53A}" destId="{DBCF651B-A01B-4A97-BA1C-BE84210D0738}" srcOrd="0" destOrd="0" parTransId="{747A10B5-C204-4DBD-A493-3414456855D3}" sibTransId="{735F4E18-C2F0-4C01-B2F7-22AC2C755E39}"/>
    <dgm:cxn modelId="{E9585CD3-3A43-1243-A50F-F21993CB7F5D}" type="presParOf" srcId="{25469CFA-E098-E342-AB85-C084ECD58FF5}" destId="{BD4D68E7-ED08-424F-AC3E-6C9498356620}" srcOrd="0" destOrd="0" presId="urn:microsoft.com/office/officeart/2005/8/layout/vList2"/>
    <dgm:cxn modelId="{2A688C08-D49B-6144-B222-413ACA5C519C}" type="presParOf" srcId="{25469CFA-E098-E342-AB85-C084ECD58FF5}" destId="{0332CA2C-B123-5A4B-B372-1E141B8A87D6}" srcOrd="1" destOrd="0" presId="urn:microsoft.com/office/officeart/2005/8/layout/vList2"/>
    <dgm:cxn modelId="{ED427C2C-4A16-D246-9FDD-5BD8B55AE285}" type="presParOf" srcId="{25469CFA-E098-E342-AB85-C084ECD58FF5}" destId="{EC69CFB1-16E4-714A-9CF5-171FF792B638}" srcOrd="2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8.xml><?xml version="1.0" encoding="utf-8"?>
<dgm:dataModel xmlns:dgm="http://schemas.openxmlformats.org/drawingml/2006/diagram" xmlns:a="http://schemas.openxmlformats.org/drawingml/2006/main">
  <dgm:ptLst>
    <dgm:pt modelId="{02A7F8A7-7A9C-4B91-A314-252565B560C3}" type="doc">
      <dgm:prSet loTypeId="urn:microsoft.com/office/officeart/2005/8/layout/default" loCatId="list" qsTypeId="urn:microsoft.com/office/officeart/2005/8/quickstyle/simple4" qsCatId="simple" csTypeId="urn:microsoft.com/office/officeart/2005/8/colors/colorful2" csCatId="colorful" phldr="1"/>
      <dgm:spPr/>
      <dgm:t>
        <a:bodyPr/>
        <a:lstStyle/>
        <a:p>
          <a:endParaRPr lang="en-US"/>
        </a:p>
      </dgm:t>
    </dgm:pt>
    <dgm:pt modelId="{100EBC26-38E1-41A8-9B77-AEEBBAD3A5FD}">
      <dgm:prSet/>
      <dgm:spPr/>
      <dgm:t>
        <a:bodyPr/>
        <a:lstStyle/>
        <a:p>
          <a:r>
            <a:rPr lang="en-US"/>
            <a:t>Are we still watering down what we mean by </a:t>
          </a:r>
          <a:r>
            <a:rPr lang="en-US" err="1"/>
            <a:t>decolonising</a:t>
          </a:r>
          <a:r>
            <a:rPr lang="en-US"/>
            <a:t>?</a:t>
          </a:r>
        </a:p>
      </dgm:t>
    </dgm:pt>
    <dgm:pt modelId="{76DC2C03-9302-44B8-940C-8DFE15DC390A}" type="parTrans" cxnId="{E8280CF0-75AB-4593-A8FF-C46F5F67C763}">
      <dgm:prSet/>
      <dgm:spPr/>
      <dgm:t>
        <a:bodyPr/>
        <a:lstStyle/>
        <a:p>
          <a:endParaRPr lang="en-US"/>
        </a:p>
      </dgm:t>
    </dgm:pt>
    <dgm:pt modelId="{11CCDEF0-46F5-41A3-B053-BC68F47BD331}" type="sibTrans" cxnId="{E8280CF0-75AB-4593-A8FF-C46F5F67C763}">
      <dgm:prSet/>
      <dgm:spPr/>
      <dgm:t>
        <a:bodyPr/>
        <a:lstStyle/>
        <a:p>
          <a:endParaRPr lang="en-US"/>
        </a:p>
      </dgm:t>
    </dgm:pt>
    <dgm:pt modelId="{DE755DEE-4F34-4D15-830E-C96844D4DB3B}">
      <dgm:prSet/>
      <dgm:spPr/>
      <dgm:t>
        <a:bodyPr/>
        <a:lstStyle/>
        <a:p>
          <a:r>
            <a:rPr lang="en-US"/>
            <a:t>When will we see impact?</a:t>
          </a:r>
        </a:p>
      </dgm:t>
    </dgm:pt>
    <dgm:pt modelId="{85AAD15D-A8D7-4738-8C8C-7A7D19DEE9D8}" type="parTrans" cxnId="{44968D52-DEA9-4838-BDE7-7850F84C70C6}">
      <dgm:prSet/>
      <dgm:spPr/>
      <dgm:t>
        <a:bodyPr/>
        <a:lstStyle/>
        <a:p>
          <a:endParaRPr lang="en-US"/>
        </a:p>
      </dgm:t>
    </dgm:pt>
    <dgm:pt modelId="{7DCB9A70-1EB7-425E-91CA-D1160E941DA6}" type="sibTrans" cxnId="{44968D52-DEA9-4838-BDE7-7850F84C70C6}">
      <dgm:prSet/>
      <dgm:spPr/>
      <dgm:t>
        <a:bodyPr/>
        <a:lstStyle/>
        <a:p>
          <a:endParaRPr lang="en-US"/>
        </a:p>
      </dgm:t>
    </dgm:pt>
    <dgm:pt modelId="{6B359382-56D5-4F9F-AA5F-641E140565B1}">
      <dgm:prSet/>
      <dgm:spPr/>
      <dgm:t>
        <a:bodyPr/>
        <a:lstStyle/>
        <a:p>
          <a:r>
            <a:rPr lang="en-US"/>
            <a:t>Institutional confusion in commitment?</a:t>
          </a:r>
        </a:p>
      </dgm:t>
    </dgm:pt>
    <dgm:pt modelId="{B4B77FD8-0C67-4D1C-A71C-6878366F405A}" type="parTrans" cxnId="{0043F008-693D-40F7-958B-C03C97D2D08A}">
      <dgm:prSet/>
      <dgm:spPr/>
      <dgm:t>
        <a:bodyPr/>
        <a:lstStyle/>
        <a:p>
          <a:endParaRPr lang="en-US"/>
        </a:p>
      </dgm:t>
    </dgm:pt>
    <dgm:pt modelId="{3678B85E-0A8B-4FA0-AB21-2480CDE23DA5}" type="sibTrans" cxnId="{0043F008-693D-40F7-958B-C03C97D2D08A}">
      <dgm:prSet/>
      <dgm:spPr/>
      <dgm:t>
        <a:bodyPr/>
        <a:lstStyle/>
        <a:p>
          <a:endParaRPr lang="en-US"/>
        </a:p>
      </dgm:t>
    </dgm:pt>
    <dgm:pt modelId="{A571BBB9-22E9-4646-8055-5FC51397D3B8}">
      <dgm:prSet/>
      <dgm:spPr/>
      <dgm:t>
        <a:bodyPr/>
        <a:lstStyle/>
        <a:p>
          <a:r>
            <a:rPr lang="en-US"/>
            <a:t>The enormity of the work</a:t>
          </a:r>
        </a:p>
      </dgm:t>
    </dgm:pt>
    <dgm:pt modelId="{5ED073C1-600B-43F2-81AC-147A2B6820F2}" type="parTrans" cxnId="{6FB387E6-D244-4CC4-B2D5-F2F8B4EF65B3}">
      <dgm:prSet/>
      <dgm:spPr/>
      <dgm:t>
        <a:bodyPr/>
        <a:lstStyle/>
        <a:p>
          <a:endParaRPr lang="en-US"/>
        </a:p>
      </dgm:t>
    </dgm:pt>
    <dgm:pt modelId="{69CD7BDF-D421-45CF-BC7E-CC1BA2B34B94}" type="sibTrans" cxnId="{6FB387E6-D244-4CC4-B2D5-F2F8B4EF65B3}">
      <dgm:prSet/>
      <dgm:spPr/>
      <dgm:t>
        <a:bodyPr/>
        <a:lstStyle/>
        <a:p>
          <a:endParaRPr lang="en-US"/>
        </a:p>
      </dgm:t>
    </dgm:pt>
    <dgm:pt modelId="{9D8B2726-7D9E-4C15-B5E8-07F7725A36C1}">
      <dgm:prSet/>
      <dgm:spPr/>
      <dgm:t>
        <a:bodyPr/>
        <a:lstStyle/>
        <a:p>
          <a:r>
            <a:rPr lang="en-US"/>
            <a:t>Fake? E.g. where are we on Palestine?</a:t>
          </a:r>
        </a:p>
      </dgm:t>
    </dgm:pt>
    <dgm:pt modelId="{7A6239C2-0A39-4BCD-9A65-256C3F66D475}" type="parTrans" cxnId="{0188791E-7FC1-4097-BA25-99D89E41CE38}">
      <dgm:prSet/>
      <dgm:spPr/>
      <dgm:t>
        <a:bodyPr/>
        <a:lstStyle/>
        <a:p>
          <a:endParaRPr lang="en-US"/>
        </a:p>
      </dgm:t>
    </dgm:pt>
    <dgm:pt modelId="{CA67CD32-0449-4633-AFDE-B9C74F6F5132}" type="sibTrans" cxnId="{0188791E-7FC1-4097-BA25-99D89E41CE38}">
      <dgm:prSet/>
      <dgm:spPr/>
      <dgm:t>
        <a:bodyPr/>
        <a:lstStyle/>
        <a:p>
          <a:endParaRPr lang="en-US"/>
        </a:p>
      </dgm:t>
    </dgm:pt>
    <dgm:pt modelId="{92B4066D-DAE2-495D-A020-EFAD671BD219}">
      <dgm:prSet/>
      <dgm:spPr/>
      <dgm:t>
        <a:bodyPr/>
        <a:lstStyle/>
        <a:p>
          <a:r>
            <a:rPr lang="en-US"/>
            <a:t>What is the spirit of decolonisation and are we meeting it?</a:t>
          </a:r>
        </a:p>
      </dgm:t>
    </dgm:pt>
    <dgm:pt modelId="{EB30A616-25DC-4312-A1B7-820466C09118}" type="parTrans" cxnId="{91ED16EF-E2C2-4696-B003-A30D70742FD7}">
      <dgm:prSet/>
      <dgm:spPr/>
      <dgm:t>
        <a:bodyPr/>
        <a:lstStyle/>
        <a:p>
          <a:endParaRPr lang="en-US"/>
        </a:p>
      </dgm:t>
    </dgm:pt>
    <dgm:pt modelId="{9CCFB33F-A99D-4FE8-B165-0C23F13D6585}" type="sibTrans" cxnId="{91ED16EF-E2C2-4696-B003-A30D70742FD7}">
      <dgm:prSet/>
      <dgm:spPr/>
      <dgm:t>
        <a:bodyPr/>
        <a:lstStyle/>
        <a:p>
          <a:endParaRPr lang="en-US"/>
        </a:p>
      </dgm:t>
    </dgm:pt>
    <dgm:pt modelId="{370D4333-7F88-5A45-B2D3-A50ACD1D1D68}" type="pres">
      <dgm:prSet presAssocID="{02A7F8A7-7A9C-4B91-A314-252565B560C3}" presName="diagram" presStyleCnt="0">
        <dgm:presLayoutVars>
          <dgm:dir/>
          <dgm:resizeHandles val="exact"/>
        </dgm:presLayoutVars>
      </dgm:prSet>
      <dgm:spPr/>
    </dgm:pt>
    <dgm:pt modelId="{BF4DEDF6-34BF-1240-A7E9-B99FB171F0F3}" type="pres">
      <dgm:prSet presAssocID="{100EBC26-38E1-41A8-9B77-AEEBBAD3A5FD}" presName="node" presStyleLbl="node1" presStyleIdx="0" presStyleCnt="6">
        <dgm:presLayoutVars>
          <dgm:bulletEnabled val="1"/>
        </dgm:presLayoutVars>
      </dgm:prSet>
      <dgm:spPr/>
    </dgm:pt>
    <dgm:pt modelId="{91E850AB-DA26-C94C-9884-13A339402B84}" type="pres">
      <dgm:prSet presAssocID="{11CCDEF0-46F5-41A3-B053-BC68F47BD331}" presName="sibTrans" presStyleCnt="0"/>
      <dgm:spPr/>
    </dgm:pt>
    <dgm:pt modelId="{8CE7DEBB-D49C-5A44-B1A4-6A342D68C326}" type="pres">
      <dgm:prSet presAssocID="{DE755DEE-4F34-4D15-830E-C96844D4DB3B}" presName="node" presStyleLbl="node1" presStyleIdx="1" presStyleCnt="6">
        <dgm:presLayoutVars>
          <dgm:bulletEnabled val="1"/>
        </dgm:presLayoutVars>
      </dgm:prSet>
      <dgm:spPr/>
    </dgm:pt>
    <dgm:pt modelId="{E8B0878F-E461-D04F-A13A-6BEC160E38F4}" type="pres">
      <dgm:prSet presAssocID="{7DCB9A70-1EB7-425E-91CA-D1160E941DA6}" presName="sibTrans" presStyleCnt="0"/>
      <dgm:spPr/>
    </dgm:pt>
    <dgm:pt modelId="{7B48A2FC-5378-D443-8FEA-6316A4EF95D5}" type="pres">
      <dgm:prSet presAssocID="{6B359382-56D5-4F9F-AA5F-641E140565B1}" presName="node" presStyleLbl="node1" presStyleIdx="2" presStyleCnt="6">
        <dgm:presLayoutVars>
          <dgm:bulletEnabled val="1"/>
        </dgm:presLayoutVars>
      </dgm:prSet>
      <dgm:spPr/>
    </dgm:pt>
    <dgm:pt modelId="{8E666D02-75F2-3C41-AEEA-FB5EFF2935D9}" type="pres">
      <dgm:prSet presAssocID="{3678B85E-0A8B-4FA0-AB21-2480CDE23DA5}" presName="sibTrans" presStyleCnt="0"/>
      <dgm:spPr/>
    </dgm:pt>
    <dgm:pt modelId="{066931CB-A8E2-D941-BA7C-3EF8759F7F49}" type="pres">
      <dgm:prSet presAssocID="{A571BBB9-22E9-4646-8055-5FC51397D3B8}" presName="node" presStyleLbl="node1" presStyleIdx="3" presStyleCnt="6">
        <dgm:presLayoutVars>
          <dgm:bulletEnabled val="1"/>
        </dgm:presLayoutVars>
      </dgm:prSet>
      <dgm:spPr/>
    </dgm:pt>
    <dgm:pt modelId="{A3192967-78C8-2548-B5F4-F61789A0FE0A}" type="pres">
      <dgm:prSet presAssocID="{69CD7BDF-D421-45CF-BC7E-CC1BA2B34B94}" presName="sibTrans" presStyleCnt="0"/>
      <dgm:spPr/>
    </dgm:pt>
    <dgm:pt modelId="{D608D2C8-F12E-944C-BBEB-91D4EC6CA7B1}" type="pres">
      <dgm:prSet presAssocID="{9D8B2726-7D9E-4C15-B5E8-07F7725A36C1}" presName="node" presStyleLbl="node1" presStyleIdx="4" presStyleCnt="6">
        <dgm:presLayoutVars>
          <dgm:bulletEnabled val="1"/>
        </dgm:presLayoutVars>
      </dgm:prSet>
      <dgm:spPr/>
    </dgm:pt>
    <dgm:pt modelId="{F5F6C0F5-0587-BE4E-8132-B6991B106B5A}" type="pres">
      <dgm:prSet presAssocID="{CA67CD32-0449-4633-AFDE-B9C74F6F5132}" presName="sibTrans" presStyleCnt="0"/>
      <dgm:spPr/>
    </dgm:pt>
    <dgm:pt modelId="{3DE3C756-A96B-A74F-9326-794D22B7C65F}" type="pres">
      <dgm:prSet presAssocID="{92B4066D-DAE2-495D-A020-EFAD671BD219}" presName="node" presStyleLbl="node1" presStyleIdx="5" presStyleCnt="6">
        <dgm:presLayoutVars>
          <dgm:bulletEnabled val="1"/>
        </dgm:presLayoutVars>
      </dgm:prSet>
      <dgm:spPr/>
    </dgm:pt>
  </dgm:ptLst>
  <dgm:cxnLst>
    <dgm:cxn modelId="{3A618F00-34AE-C843-B9CD-60DA5DF18302}" type="presOf" srcId="{6B359382-56D5-4F9F-AA5F-641E140565B1}" destId="{7B48A2FC-5378-D443-8FEA-6316A4EF95D5}" srcOrd="0" destOrd="0" presId="urn:microsoft.com/office/officeart/2005/8/layout/default"/>
    <dgm:cxn modelId="{0043F008-693D-40F7-958B-C03C97D2D08A}" srcId="{02A7F8A7-7A9C-4B91-A314-252565B560C3}" destId="{6B359382-56D5-4F9F-AA5F-641E140565B1}" srcOrd="2" destOrd="0" parTransId="{B4B77FD8-0C67-4D1C-A71C-6878366F405A}" sibTransId="{3678B85E-0A8B-4FA0-AB21-2480CDE23DA5}"/>
    <dgm:cxn modelId="{0188791E-7FC1-4097-BA25-99D89E41CE38}" srcId="{02A7F8A7-7A9C-4B91-A314-252565B560C3}" destId="{9D8B2726-7D9E-4C15-B5E8-07F7725A36C1}" srcOrd="4" destOrd="0" parTransId="{7A6239C2-0A39-4BCD-9A65-256C3F66D475}" sibTransId="{CA67CD32-0449-4633-AFDE-B9C74F6F5132}"/>
    <dgm:cxn modelId="{4906DD34-7227-684B-9EEE-3845BB07B4DC}" type="presOf" srcId="{DE755DEE-4F34-4D15-830E-C96844D4DB3B}" destId="{8CE7DEBB-D49C-5A44-B1A4-6A342D68C326}" srcOrd="0" destOrd="0" presId="urn:microsoft.com/office/officeart/2005/8/layout/default"/>
    <dgm:cxn modelId="{69286F4B-F7B0-5844-811B-61C742715C2A}" type="presOf" srcId="{92B4066D-DAE2-495D-A020-EFAD671BD219}" destId="{3DE3C756-A96B-A74F-9326-794D22B7C65F}" srcOrd="0" destOrd="0" presId="urn:microsoft.com/office/officeart/2005/8/layout/default"/>
    <dgm:cxn modelId="{44968D52-DEA9-4838-BDE7-7850F84C70C6}" srcId="{02A7F8A7-7A9C-4B91-A314-252565B560C3}" destId="{DE755DEE-4F34-4D15-830E-C96844D4DB3B}" srcOrd="1" destOrd="0" parTransId="{85AAD15D-A8D7-4738-8C8C-7A7D19DEE9D8}" sibTransId="{7DCB9A70-1EB7-425E-91CA-D1160E941DA6}"/>
    <dgm:cxn modelId="{F5686573-3A72-8042-A594-DB829E34D275}" type="presOf" srcId="{100EBC26-38E1-41A8-9B77-AEEBBAD3A5FD}" destId="{BF4DEDF6-34BF-1240-A7E9-B99FB171F0F3}" srcOrd="0" destOrd="0" presId="urn:microsoft.com/office/officeart/2005/8/layout/default"/>
    <dgm:cxn modelId="{5637C594-D424-174F-A707-5C3EE672AC5F}" type="presOf" srcId="{02A7F8A7-7A9C-4B91-A314-252565B560C3}" destId="{370D4333-7F88-5A45-B2D3-A50ACD1D1D68}" srcOrd="0" destOrd="0" presId="urn:microsoft.com/office/officeart/2005/8/layout/default"/>
    <dgm:cxn modelId="{695C1CBA-E1E5-DD4E-8EEF-4A9D399D4A35}" type="presOf" srcId="{A571BBB9-22E9-4646-8055-5FC51397D3B8}" destId="{066931CB-A8E2-D941-BA7C-3EF8759F7F49}" srcOrd="0" destOrd="0" presId="urn:microsoft.com/office/officeart/2005/8/layout/default"/>
    <dgm:cxn modelId="{F4D121D0-8F4B-DF4F-B2AD-165A5F205CE4}" type="presOf" srcId="{9D8B2726-7D9E-4C15-B5E8-07F7725A36C1}" destId="{D608D2C8-F12E-944C-BBEB-91D4EC6CA7B1}" srcOrd="0" destOrd="0" presId="urn:microsoft.com/office/officeart/2005/8/layout/default"/>
    <dgm:cxn modelId="{6FB387E6-D244-4CC4-B2D5-F2F8B4EF65B3}" srcId="{02A7F8A7-7A9C-4B91-A314-252565B560C3}" destId="{A571BBB9-22E9-4646-8055-5FC51397D3B8}" srcOrd="3" destOrd="0" parTransId="{5ED073C1-600B-43F2-81AC-147A2B6820F2}" sibTransId="{69CD7BDF-D421-45CF-BC7E-CC1BA2B34B94}"/>
    <dgm:cxn modelId="{91ED16EF-E2C2-4696-B003-A30D70742FD7}" srcId="{02A7F8A7-7A9C-4B91-A314-252565B560C3}" destId="{92B4066D-DAE2-495D-A020-EFAD671BD219}" srcOrd="5" destOrd="0" parTransId="{EB30A616-25DC-4312-A1B7-820466C09118}" sibTransId="{9CCFB33F-A99D-4FE8-B165-0C23F13D6585}"/>
    <dgm:cxn modelId="{E8280CF0-75AB-4593-A8FF-C46F5F67C763}" srcId="{02A7F8A7-7A9C-4B91-A314-252565B560C3}" destId="{100EBC26-38E1-41A8-9B77-AEEBBAD3A5FD}" srcOrd="0" destOrd="0" parTransId="{76DC2C03-9302-44B8-940C-8DFE15DC390A}" sibTransId="{11CCDEF0-46F5-41A3-B053-BC68F47BD331}"/>
    <dgm:cxn modelId="{7A194CCE-BDC9-1A49-A836-4E54EC7E5747}" type="presParOf" srcId="{370D4333-7F88-5A45-B2D3-A50ACD1D1D68}" destId="{BF4DEDF6-34BF-1240-A7E9-B99FB171F0F3}" srcOrd="0" destOrd="0" presId="urn:microsoft.com/office/officeart/2005/8/layout/default"/>
    <dgm:cxn modelId="{8FB671E0-0D5C-4F4D-ABD1-CE7B5C013E47}" type="presParOf" srcId="{370D4333-7F88-5A45-B2D3-A50ACD1D1D68}" destId="{91E850AB-DA26-C94C-9884-13A339402B84}" srcOrd="1" destOrd="0" presId="urn:microsoft.com/office/officeart/2005/8/layout/default"/>
    <dgm:cxn modelId="{92871498-C4C9-054B-B94C-12FBD432C9AF}" type="presParOf" srcId="{370D4333-7F88-5A45-B2D3-A50ACD1D1D68}" destId="{8CE7DEBB-D49C-5A44-B1A4-6A342D68C326}" srcOrd="2" destOrd="0" presId="urn:microsoft.com/office/officeart/2005/8/layout/default"/>
    <dgm:cxn modelId="{9BBD5D12-BF68-8F4F-B187-7C5FF92D6304}" type="presParOf" srcId="{370D4333-7F88-5A45-B2D3-A50ACD1D1D68}" destId="{E8B0878F-E461-D04F-A13A-6BEC160E38F4}" srcOrd="3" destOrd="0" presId="urn:microsoft.com/office/officeart/2005/8/layout/default"/>
    <dgm:cxn modelId="{9C9024B6-C67D-9947-AD4A-5FD05C5AB63D}" type="presParOf" srcId="{370D4333-7F88-5A45-B2D3-A50ACD1D1D68}" destId="{7B48A2FC-5378-D443-8FEA-6316A4EF95D5}" srcOrd="4" destOrd="0" presId="urn:microsoft.com/office/officeart/2005/8/layout/default"/>
    <dgm:cxn modelId="{0CA648B3-03A4-4F4D-BAA5-BB33C6D906CF}" type="presParOf" srcId="{370D4333-7F88-5A45-B2D3-A50ACD1D1D68}" destId="{8E666D02-75F2-3C41-AEEA-FB5EFF2935D9}" srcOrd="5" destOrd="0" presId="urn:microsoft.com/office/officeart/2005/8/layout/default"/>
    <dgm:cxn modelId="{0899159B-8B98-934F-9DBA-F077A4711DD2}" type="presParOf" srcId="{370D4333-7F88-5A45-B2D3-A50ACD1D1D68}" destId="{066931CB-A8E2-D941-BA7C-3EF8759F7F49}" srcOrd="6" destOrd="0" presId="urn:microsoft.com/office/officeart/2005/8/layout/default"/>
    <dgm:cxn modelId="{6128CAF5-70EA-964C-8D89-78C09960DEDB}" type="presParOf" srcId="{370D4333-7F88-5A45-B2D3-A50ACD1D1D68}" destId="{A3192967-78C8-2548-B5F4-F61789A0FE0A}" srcOrd="7" destOrd="0" presId="urn:microsoft.com/office/officeart/2005/8/layout/default"/>
    <dgm:cxn modelId="{0DD18F19-D479-9D4A-A5D9-862CEFB7D09A}" type="presParOf" srcId="{370D4333-7F88-5A45-B2D3-A50ACD1D1D68}" destId="{D608D2C8-F12E-944C-BBEB-91D4EC6CA7B1}" srcOrd="8" destOrd="0" presId="urn:microsoft.com/office/officeart/2005/8/layout/default"/>
    <dgm:cxn modelId="{19C0323E-3FD2-1F4B-A820-F81DC496FD99}" type="presParOf" srcId="{370D4333-7F88-5A45-B2D3-A50ACD1D1D68}" destId="{F5F6C0F5-0587-BE4E-8132-B6991B106B5A}" srcOrd="9" destOrd="0" presId="urn:microsoft.com/office/officeart/2005/8/layout/default"/>
    <dgm:cxn modelId="{E77CA713-884A-DF42-A8B7-C2C4F4A03A32}" type="presParOf" srcId="{370D4333-7F88-5A45-B2D3-A50ACD1D1D68}" destId="{3DE3C756-A96B-A74F-9326-794D22B7C65F}" srcOrd="10" destOrd="0" presId="urn:microsoft.com/office/officeart/2005/8/layout/defaul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036BF53-759D-6647-986D-EC44418C52BA}">
      <dsp:nvSpPr>
        <dsp:cNvPr id="0" name=""/>
        <dsp:cNvSpPr/>
      </dsp:nvSpPr>
      <dsp:spPr>
        <a:xfrm>
          <a:off x="0" y="565258"/>
          <a:ext cx="10466064" cy="1437345"/>
        </a:xfrm>
        <a:prstGeom prst="roundRect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marL="0" lvl="0" indent="0" algn="l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600" kern="1200"/>
            <a:t>90min session (quite a long one)</a:t>
          </a:r>
        </a:p>
      </dsp:txBody>
      <dsp:txXfrm>
        <a:off x="70165" y="635423"/>
        <a:ext cx="10325734" cy="1297015"/>
      </dsp:txXfrm>
    </dsp:sp>
    <dsp:sp modelId="{87BD2C62-5F20-2F49-BD35-AF668D821776}">
      <dsp:nvSpPr>
        <dsp:cNvPr id="0" name=""/>
        <dsp:cNvSpPr/>
      </dsp:nvSpPr>
      <dsp:spPr>
        <a:xfrm>
          <a:off x="0" y="2106283"/>
          <a:ext cx="10466064" cy="1437345"/>
        </a:xfrm>
        <a:prstGeom prst="roundRect">
          <a:avLst/>
        </a:prstGeom>
        <a:solidFill>
          <a:schemeClr val="accent5">
            <a:hueOff val="-6076075"/>
            <a:satOff val="-413"/>
            <a:lumOff val="981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marL="0" lvl="0" indent="0" algn="l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600" kern="1200"/>
            <a:t>Please, use the chat and ask any questions – but we will have a decent Q&amp;A period towards the end</a:t>
          </a:r>
        </a:p>
      </dsp:txBody>
      <dsp:txXfrm>
        <a:off x="70165" y="2176448"/>
        <a:ext cx="10325734" cy="1297015"/>
      </dsp:txXfrm>
    </dsp:sp>
    <dsp:sp modelId="{CE72F6AE-B14B-AA4E-86B7-AF459E94326D}">
      <dsp:nvSpPr>
        <dsp:cNvPr id="0" name=""/>
        <dsp:cNvSpPr/>
      </dsp:nvSpPr>
      <dsp:spPr>
        <a:xfrm>
          <a:off x="0" y="3647308"/>
          <a:ext cx="10466064" cy="1437345"/>
        </a:xfrm>
        <a:prstGeom prst="roundRect">
          <a:avLst/>
        </a:prstGeom>
        <a:solidFill>
          <a:schemeClr val="accent5">
            <a:hueOff val="-12152150"/>
            <a:satOff val="-826"/>
            <a:lumOff val="1961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marL="0" lvl="0" indent="0" algn="l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600" kern="1200"/>
            <a:t>We’ll be using Padlet and Breakout Rooms during this session</a:t>
          </a:r>
        </a:p>
      </dsp:txBody>
      <dsp:txXfrm>
        <a:off x="70165" y="3717473"/>
        <a:ext cx="10325734" cy="1297015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2ABAD47-DAF5-CE49-8EAA-400645731AC8}">
      <dsp:nvSpPr>
        <dsp:cNvPr id="0" name=""/>
        <dsp:cNvSpPr/>
      </dsp:nvSpPr>
      <dsp:spPr>
        <a:xfrm>
          <a:off x="0" y="534473"/>
          <a:ext cx="7797201" cy="131975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Professionally – I see myself as an academic (but not fully fitting in where I work); Academic Student Success Lead, Inclusivity Lead, Institutional Lead for Pilot</a:t>
          </a:r>
        </a:p>
      </dsp:txBody>
      <dsp:txXfrm>
        <a:off x="64425" y="598898"/>
        <a:ext cx="7668351" cy="1190909"/>
      </dsp:txXfrm>
    </dsp:sp>
    <dsp:sp modelId="{DFF85CD5-6A30-B449-AB94-0935A3D08790}">
      <dsp:nvSpPr>
        <dsp:cNvPr id="0" name=""/>
        <dsp:cNvSpPr/>
      </dsp:nvSpPr>
      <dsp:spPr>
        <a:xfrm>
          <a:off x="0" y="1923353"/>
          <a:ext cx="7797201" cy="131975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Personally - father, husband, Arab, Muslim, male, family-centred</a:t>
          </a:r>
        </a:p>
      </dsp:txBody>
      <dsp:txXfrm>
        <a:off x="64425" y="1987778"/>
        <a:ext cx="7668351" cy="1190909"/>
      </dsp:txXfrm>
    </dsp:sp>
    <dsp:sp modelId="{B83831F0-AC5A-494E-9CD7-D256DAB52A2B}">
      <dsp:nvSpPr>
        <dsp:cNvPr id="0" name=""/>
        <dsp:cNvSpPr/>
      </dsp:nvSpPr>
      <dsp:spPr>
        <a:xfrm>
          <a:off x="0" y="3312233"/>
          <a:ext cx="7797201" cy="131975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Views on education – social justice, liberation, change, education = activism, agents of positive change, beyond</a:t>
          </a:r>
        </a:p>
      </dsp:txBody>
      <dsp:txXfrm>
        <a:off x="64425" y="3376658"/>
        <a:ext cx="7668351" cy="1190909"/>
      </dsp:txXfrm>
    </dsp:sp>
    <dsp:sp modelId="{E64C985D-AEEC-0345-8EEA-93AAFFFA2DDB}">
      <dsp:nvSpPr>
        <dsp:cNvPr id="0" name=""/>
        <dsp:cNvSpPr/>
      </dsp:nvSpPr>
      <dsp:spPr>
        <a:xfrm>
          <a:off x="0" y="4701113"/>
          <a:ext cx="7797201" cy="131975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Reflection and relationship to decolonizing - Why is </a:t>
          </a:r>
          <a:r>
            <a:rPr lang="en-US" sz="2400" kern="1200" err="1"/>
            <a:t>decolonising</a:t>
          </a:r>
          <a:r>
            <a:rPr lang="en-US" sz="2400" kern="1200"/>
            <a:t> education so important for me? Am I failing decolonizing efforts?</a:t>
          </a:r>
        </a:p>
      </dsp:txBody>
      <dsp:txXfrm>
        <a:off x="64425" y="4765538"/>
        <a:ext cx="7668351" cy="1190909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F6270E1-089B-D140-9AF4-35DD4FCAFA94}">
      <dsp:nvSpPr>
        <dsp:cNvPr id="0" name=""/>
        <dsp:cNvSpPr/>
      </dsp:nvSpPr>
      <dsp:spPr>
        <a:xfrm>
          <a:off x="0" y="165630"/>
          <a:ext cx="7273472" cy="1277640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marL="0" lvl="0" indent="0" algn="l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200" kern="1200"/>
            <a:t>WHO ARE YOU?</a:t>
          </a:r>
        </a:p>
      </dsp:txBody>
      <dsp:txXfrm>
        <a:off x="62369" y="227999"/>
        <a:ext cx="7148734" cy="1152902"/>
      </dsp:txXfrm>
    </dsp:sp>
    <dsp:sp modelId="{D20E534F-63B6-0844-96EB-4CC97F4F41A0}">
      <dsp:nvSpPr>
        <dsp:cNvPr id="0" name=""/>
        <dsp:cNvSpPr/>
      </dsp:nvSpPr>
      <dsp:spPr>
        <a:xfrm>
          <a:off x="0" y="1443270"/>
          <a:ext cx="7273472" cy="26496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30933" tIns="40640" rIns="227584" bIns="40640" numCol="1" spcCol="1270" anchor="t" anchorCtr="0">
          <a:noAutofit/>
        </a:bodyPr>
        <a:lstStyle/>
        <a:p>
          <a:pPr marL="228600" lvl="1" indent="-228600" algn="l" defTabSz="11112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2500" kern="1200"/>
            <a:t>In your groups, identify 3 key aspects of your identity and the role that plays in your approach to or understanding of decolonizing.</a:t>
          </a:r>
        </a:p>
        <a:p>
          <a:pPr marL="228600" lvl="1" indent="-228600" algn="l" defTabSz="11112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2500" kern="1200"/>
            <a:t>Do you feel you are truly committed to decolonizing? Are there aspects of your personal and professional values which you purposefully separate?</a:t>
          </a:r>
        </a:p>
      </dsp:txBody>
      <dsp:txXfrm>
        <a:off x="0" y="1443270"/>
        <a:ext cx="7273472" cy="2649600"/>
      </dsp:txXfrm>
    </dsp:sp>
    <dsp:sp modelId="{69A21D82-9D07-2849-AE96-5EE976E73BEC}">
      <dsp:nvSpPr>
        <dsp:cNvPr id="0" name=""/>
        <dsp:cNvSpPr/>
      </dsp:nvSpPr>
      <dsp:spPr>
        <a:xfrm>
          <a:off x="0" y="4092870"/>
          <a:ext cx="7273472" cy="1277640"/>
        </a:xfrm>
        <a:prstGeom prst="roundRect">
          <a:avLst/>
        </a:prstGeom>
        <a:solidFill>
          <a:schemeClr val="accent2">
            <a:hueOff val="6443614"/>
            <a:satOff val="-18493"/>
            <a:lumOff val="-29609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1920" tIns="121920" rIns="121920" bIns="121920" numCol="1" spcCol="1270" anchor="ctr" anchorCtr="0">
          <a:noAutofit/>
        </a:bodyPr>
        <a:lstStyle/>
        <a:p>
          <a:pPr marL="0" lvl="0" indent="0" algn="l" defTabSz="1422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200" kern="1200"/>
            <a:t>Do you think  decolonizing is working or are we failing decolonizing as a sector?</a:t>
          </a:r>
        </a:p>
      </dsp:txBody>
      <dsp:txXfrm>
        <a:off x="62369" y="4155239"/>
        <a:ext cx="7148734" cy="1152902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B038716-8120-674E-8112-46F387149A57}">
      <dsp:nvSpPr>
        <dsp:cNvPr id="0" name=""/>
        <dsp:cNvSpPr/>
      </dsp:nvSpPr>
      <dsp:spPr>
        <a:xfrm>
          <a:off x="0" y="2703"/>
          <a:ext cx="6900512" cy="0"/>
        </a:xfrm>
        <a:prstGeom prst="line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E582061-1F6B-B04C-BBA8-D1D6FBEC576F}">
      <dsp:nvSpPr>
        <dsp:cNvPr id="0" name=""/>
        <dsp:cNvSpPr/>
      </dsp:nvSpPr>
      <dsp:spPr>
        <a:xfrm>
          <a:off x="0" y="2703"/>
          <a:ext cx="6900512" cy="92178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t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>
              <a:hlinkClick xmlns:r="http://schemas.openxmlformats.org/officeDocument/2006/relationships" r:id="rId1"/>
            </a:rPr>
            <a:t>2022 session on Youtube:</a:t>
          </a:r>
          <a:r>
            <a:rPr lang="en-US" sz="2500" kern="1200"/>
            <a:t> </a:t>
          </a:r>
        </a:p>
      </dsp:txBody>
      <dsp:txXfrm>
        <a:off x="0" y="2703"/>
        <a:ext cx="6900512" cy="921789"/>
      </dsp:txXfrm>
    </dsp:sp>
    <dsp:sp modelId="{D659DD71-28E9-5B4F-AFB7-9293672A270E}">
      <dsp:nvSpPr>
        <dsp:cNvPr id="0" name=""/>
        <dsp:cNvSpPr/>
      </dsp:nvSpPr>
      <dsp:spPr>
        <a:xfrm>
          <a:off x="0" y="924492"/>
          <a:ext cx="6900512" cy="0"/>
        </a:xfrm>
        <a:prstGeom prst="line">
          <a:avLst/>
        </a:prstGeom>
        <a:solidFill>
          <a:schemeClr val="accent2">
            <a:hueOff val="1288723"/>
            <a:satOff val="-3699"/>
            <a:lumOff val="-5922"/>
            <a:alphaOff val="0"/>
          </a:schemeClr>
        </a:solidFill>
        <a:ln w="19050" cap="flat" cmpd="sng" algn="ctr">
          <a:solidFill>
            <a:schemeClr val="accent2">
              <a:hueOff val="1288723"/>
              <a:satOff val="-3699"/>
              <a:lumOff val="-5922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064A8F69-D4C6-3649-8D05-4F28DC59A9E2}">
      <dsp:nvSpPr>
        <dsp:cNvPr id="0" name=""/>
        <dsp:cNvSpPr/>
      </dsp:nvSpPr>
      <dsp:spPr>
        <a:xfrm>
          <a:off x="0" y="924492"/>
          <a:ext cx="6900512" cy="92178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t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My understanding of decolonising</a:t>
          </a:r>
        </a:p>
      </dsp:txBody>
      <dsp:txXfrm>
        <a:off x="0" y="924492"/>
        <a:ext cx="6900512" cy="921789"/>
      </dsp:txXfrm>
    </dsp:sp>
    <dsp:sp modelId="{7614FE9E-D1A6-AB4F-B219-0F41EEE2EC8F}">
      <dsp:nvSpPr>
        <dsp:cNvPr id="0" name=""/>
        <dsp:cNvSpPr/>
      </dsp:nvSpPr>
      <dsp:spPr>
        <a:xfrm>
          <a:off x="0" y="1846281"/>
          <a:ext cx="6900512" cy="0"/>
        </a:xfrm>
        <a:prstGeom prst="line">
          <a:avLst/>
        </a:prstGeom>
        <a:solidFill>
          <a:schemeClr val="accent2">
            <a:hueOff val="2577445"/>
            <a:satOff val="-7397"/>
            <a:lumOff val="-11844"/>
            <a:alphaOff val="0"/>
          </a:schemeClr>
        </a:solidFill>
        <a:ln w="19050" cap="flat" cmpd="sng" algn="ctr">
          <a:solidFill>
            <a:schemeClr val="accent2">
              <a:hueOff val="2577445"/>
              <a:satOff val="-7397"/>
              <a:lumOff val="-11844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4888DD1-8988-5A4C-BAC0-8387372015F3}">
      <dsp:nvSpPr>
        <dsp:cNvPr id="0" name=""/>
        <dsp:cNvSpPr/>
      </dsp:nvSpPr>
      <dsp:spPr>
        <a:xfrm>
          <a:off x="0" y="1846281"/>
          <a:ext cx="6900512" cy="92178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t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The creation of the Decolonising through Reflexive practice resource as PDF</a:t>
          </a:r>
        </a:p>
      </dsp:txBody>
      <dsp:txXfrm>
        <a:off x="0" y="1846281"/>
        <a:ext cx="6900512" cy="921789"/>
      </dsp:txXfrm>
    </dsp:sp>
    <dsp:sp modelId="{470D855A-5B30-194A-98F6-339FCA213CE6}">
      <dsp:nvSpPr>
        <dsp:cNvPr id="0" name=""/>
        <dsp:cNvSpPr/>
      </dsp:nvSpPr>
      <dsp:spPr>
        <a:xfrm>
          <a:off x="0" y="2768070"/>
          <a:ext cx="6900512" cy="0"/>
        </a:xfrm>
        <a:prstGeom prst="line">
          <a:avLst/>
        </a:prstGeom>
        <a:solidFill>
          <a:schemeClr val="accent2">
            <a:hueOff val="3866169"/>
            <a:satOff val="-11096"/>
            <a:lumOff val="-17765"/>
            <a:alphaOff val="0"/>
          </a:schemeClr>
        </a:solidFill>
        <a:ln w="19050" cap="flat" cmpd="sng" algn="ctr">
          <a:solidFill>
            <a:schemeClr val="accent2">
              <a:hueOff val="3866169"/>
              <a:satOff val="-11096"/>
              <a:lumOff val="-17765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362E9CD2-DBDF-2B41-8F65-655EA72FC748}">
      <dsp:nvSpPr>
        <dsp:cNvPr id="0" name=""/>
        <dsp:cNvSpPr/>
      </dsp:nvSpPr>
      <dsp:spPr>
        <a:xfrm>
          <a:off x="0" y="2768070"/>
          <a:ext cx="6900512" cy="92178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t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The approach to delivery in 2022</a:t>
          </a:r>
        </a:p>
      </dsp:txBody>
      <dsp:txXfrm>
        <a:off x="0" y="2768070"/>
        <a:ext cx="6900512" cy="921789"/>
      </dsp:txXfrm>
    </dsp:sp>
    <dsp:sp modelId="{29888FCA-91CA-7649-8E0B-91D4898B0BA1}">
      <dsp:nvSpPr>
        <dsp:cNvPr id="0" name=""/>
        <dsp:cNvSpPr/>
      </dsp:nvSpPr>
      <dsp:spPr>
        <a:xfrm>
          <a:off x="0" y="3689859"/>
          <a:ext cx="6900512" cy="0"/>
        </a:xfrm>
        <a:prstGeom prst="line">
          <a:avLst/>
        </a:prstGeom>
        <a:solidFill>
          <a:schemeClr val="accent2">
            <a:hueOff val="5154891"/>
            <a:satOff val="-14794"/>
            <a:lumOff val="-23687"/>
            <a:alphaOff val="0"/>
          </a:schemeClr>
        </a:solidFill>
        <a:ln w="19050" cap="flat" cmpd="sng" algn="ctr">
          <a:solidFill>
            <a:schemeClr val="accent2">
              <a:hueOff val="5154891"/>
              <a:satOff val="-14794"/>
              <a:lumOff val="-23687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6838228-1A26-E349-962F-53F9ABFF05DE}">
      <dsp:nvSpPr>
        <dsp:cNvPr id="0" name=""/>
        <dsp:cNvSpPr/>
      </dsp:nvSpPr>
      <dsp:spPr>
        <a:xfrm>
          <a:off x="0" y="3689859"/>
          <a:ext cx="6900512" cy="92178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t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Some initial takeaways and thoughts</a:t>
          </a:r>
        </a:p>
      </dsp:txBody>
      <dsp:txXfrm>
        <a:off x="0" y="3689859"/>
        <a:ext cx="6900512" cy="921789"/>
      </dsp:txXfrm>
    </dsp:sp>
    <dsp:sp modelId="{A90EA886-E35F-0344-BE35-ABFBAF7470C8}">
      <dsp:nvSpPr>
        <dsp:cNvPr id="0" name=""/>
        <dsp:cNvSpPr/>
      </dsp:nvSpPr>
      <dsp:spPr>
        <a:xfrm>
          <a:off x="0" y="4611648"/>
          <a:ext cx="6900512" cy="0"/>
        </a:xfrm>
        <a:prstGeom prst="line">
          <a:avLst/>
        </a:prstGeom>
        <a:solidFill>
          <a:schemeClr val="accent2">
            <a:hueOff val="6443614"/>
            <a:satOff val="-18493"/>
            <a:lumOff val="-29609"/>
            <a:alphaOff val="0"/>
          </a:schemeClr>
        </a:solidFill>
        <a:ln w="19050" cap="flat" cmpd="sng" algn="ctr">
          <a:solidFill>
            <a:schemeClr val="accent2">
              <a:hueOff val="6443614"/>
              <a:satOff val="-18493"/>
              <a:lumOff val="-29609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80A5248-DB09-1E43-B6BC-B875F6A3C394}">
      <dsp:nvSpPr>
        <dsp:cNvPr id="0" name=""/>
        <dsp:cNvSpPr/>
      </dsp:nvSpPr>
      <dsp:spPr>
        <a:xfrm>
          <a:off x="0" y="4611648"/>
          <a:ext cx="6900512" cy="92178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5250" tIns="95250" rIns="95250" bIns="95250" numCol="1" spcCol="1270" anchor="t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Consideration of such an approach </a:t>
          </a:r>
        </a:p>
      </dsp:txBody>
      <dsp:txXfrm>
        <a:off x="0" y="4611648"/>
        <a:ext cx="6900512" cy="921789"/>
      </dsp:txXfrm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003C96C-BCFF-4786-980C-9DCE3E54E102}">
      <dsp:nvSpPr>
        <dsp:cNvPr id="0" name=""/>
        <dsp:cNvSpPr/>
      </dsp:nvSpPr>
      <dsp:spPr>
        <a:xfrm>
          <a:off x="1268405" y="949285"/>
          <a:ext cx="810000" cy="810000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AE736C3-C95E-4839-B590-A188C6BF2387}">
      <dsp:nvSpPr>
        <dsp:cNvPr id="0" name=""/>
        <dsp:cNvSpPr/>
      </dsp:nvSpPr>
      <dsp:spPr>
        <a:xfrm>
          <a:off x="773405" y="2204116"/>
          <a:ext cx="1800000" cy="17100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anchor="t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Expanded and finished some work in my own school</a:t>
          </a:r>
        </a:p>
      </dsp:txBody>
      <dsp:txXfrm>
        <a:off x="773405" y="2204116"/>
        <a:ext cx="1800000" cy="1710000"/>
      </dsp:txXfrm>
    </dsp:sp>
    <dsp:sp modelId="{96CCE96D-3C1A-480D-A047-F2AAFE3511D4}">
      <dsp:nvSpPr>
        <dsp:cNvPr id="0" name=""/>
        <dsp:cNvSpPr/>
      </dsp:nvSpPr>
      <dsp:spPr>
        <a:xfrm>
          <a:off x="3383406" y="949285"/>
          <a:ext cx="810000" cy="810000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5035EA09-2211-4A7B-82AA-B7510C472DA7}">
      <dsp:nvSpPr>
        <dsp:cNvPr id="0" name=""/>
        <dsp:cNvSpPr/>
      </dsp:nvSpPr>
      <dsp:spPr>
        <a:xfrm>
          <a:off x="2888405" y="2204116"/>
          <a:ext cx="1800000" cy="17100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anchor="t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Funded to create an e-course</a:t>
          </a:r>
        </a:p>
      </dsp:txBody>
      <dsp:txXfrm>
        <a:off x="2888405" y="2204116"/>
        <a:ext cx="1800000" cy="1710000"/>
      </dsp:txXfrm>
    </dsp:sp>
    <dsp:sp modelId="{8CB90154-405C-4EC0-9429-33C6324667E3}">
      <dsp:nvSpPr>
        <dsp:cNvPr id="0" name=""/>
        <dsp:cNvSpPr/>
      </dsp:nvSpPr>
      <dsp:spPr>
        <a:xfrm>
          <a:off x="5498406" y="949285"/>
          <a:ext cx="810000" cy="810000"/>
        </a:xfrm>
        <a:prstGeom prst="rect">
          <a:avLst/>
        </a:prstGeom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a:blip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34BF86E-D813-431F-8FAB-8C619F4746F6}">
      <dsp:nvSpPr>
        <dsp:cNvPr id="0" name=""/>
        <dsp:cNvSpPr/>
      </dsp:nvSpPr>
      <dsp:spPr>
        <a:xfrm>
          <a:off x="5003406" y="2204116"/>
          <a:ext cx="1800000" cy="17100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anchor="t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Funded to run an institutional pilot </a:t>
          </a:r>
        </a:p>
      </dsp:txBody>
      <dsp:txXfrm>
        <a:off x="5003406" y="2204116"/>
        <a:ext cx="1800000" cy="1710000"/>
      </dsp:txXfrm>
    </dsp:sp>
    <dsp:sp modelId="{A5FAB726-2694-40CC-94B7-5B979664B435}">
      <dsp:nvSpPr>
        <dsp:cNvPr id="0" name=""/>
        <dsp:cNvSpPr/>
      </dsp:nvSpPr>
      <dsp:spPr>
        <a:xfrm>
          <a:off x="7613406" y="949285"/>
          <a:ext cx="810000" cy="810000"/>
        </a:xfrm>
        <a:prstGeom prst="rect">
          <a:avLst/>
        </a:prstGeom>
        <a:blipFill>
          <a:blip xmlns:r="http://schemas.openxmlformats.org/officeDocument/2006/relationships"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a:blip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D56B50C-5823-4171-9A62-2098C05AF078}">
      <dsp:nvSpPr>
        <dsp:cNvPr id="0" name=""/>
        <dsp:cNvSpPr/>
      </dsp:nvSpPr>
      <dsp:spPr>
        <a:xfrm>
          <a:off x="7118406" y="2204116"/>
          <a:ext cx="1800000" cy="17100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anchor="t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Pilot for staff and students</a:t>
          </a:r>
        </a:p>
      </dsp:txBody>
      <dsp:txXfrm>
        <a:off x="7118406" y="2204116"/>
        <a:ext cx="1800000" cy="1710000"/>
      </dsp:txXfrm>
    </dsp:sp>
    <dsp:sp modelId="{F9BA9F4B-7CD3-4A4D-A9CA-F591109580F5}">
      <dsp:nvSpPr>
        <dsp:cNvPr id="0" name=""/>
        <dsp:cNvSpPr/>
      </dsp:nvSpPr>
      <dsp:spPr>
        <a:xfrm>
          <a:off x="9728406" y="949285"/>
          <a:ext cx="810000" cy="810000"/>
        </a:xfrm>
        <a:prstGeom prst="rect">
          <a:avLst/>
        </a:prstGeom>
        <a:blipFill>
          <a:blip xmlns:r="http://schemas.openxmlformats.org/officeDocument/2006/relationships"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a:blip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A217C564-A63D-4F5C-9A8E-C19698B646BB}">
      <dsp:nvSpPr>
        <dsp:cNvPr id="0" name=""/>
        <dsp:cNvSpPr/>
      </dsp:nvSpPr>
      <dsp:spPr>
        <a:xfrm>
          <a:off x="9233406" y="2204116"/>
          <a:ext cx="1800000" cy="17100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anchor="t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Initial evaluations</a:t>
          </a:r>
        </a:p>
      </dsp:txBody>
      <dsp:txXfrm>
        <a:off x="9233406" y="2204116"/>
        <a:ext cx="1800000" cy="1710000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43874F0-FAB1-4AFF-87EA-14FA47DBE6F2}">
      <dsp:nvSpPr>
        <dsp:cNvPr id="0" name=""/>
        <dsp:cNvSpPr/>
      </dsp:nvSpPr>
      <dsp:spPr>
        <a:xfrm>
          <a:off x="0" y="5062"/>
          <a:ext cx="7172025" cy="1078286"/>
        </a:xfrm>
        <a:prstGeom prst="roundRect">
          <a:avLst>
            <a:gd name="adj" fmla="val 10000"/>
          </a:avLst>
        </a:prstGeom>
        <a:solidFill>
          <a:schemeClr val="bg1">
            <a:lumMod val="95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986CC3A2-1CE0-4749-90F2-5CCAAF7BFD1E}">
      <dsp:nvSpPr>
        <dsp:cNvPr id="0" name=""/>
        <dsp:cNvSpPr/>
      </dsp:nvSpPr>
      <dsp:spPr>
        <a:xfrm>
          <a:off x="326181" y="247676"/>
          <a:ext cx="593057" cy="593057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BF150CE-9E37-48D7-BB17-A116C3D94213}">
      <dsp:nvSpPr>
        <dsp:cNvPr id="0" name=""/>
        <dsp:cNvSpPr/>
      </dsp:nvSpPr>
      <dsp:spPr>
        <a:xfrm>
          <a:off x="1245420" y="5062"/>
          <a:ext cx="5926604" cy="107828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4119" tIns="114119" rIns="114119" bIns="114119" numCol="1" spcCol="1270" anchor="ctr" anchorCtr="0">
          <a:noAutofit/>
        </a:bodyPr>
        <a:lstStyle/>
        <a:p>
          <a:pPr marL="0" lvl="0" indent="0" algn="l" defTabSz="142240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200" kern="1200"/>
            <a:t>Resource</a:t>
          </a:r>
        </a:p>
      </dsp:txBody>
      <dsp:txXfrm>
        <a:off x="1245420" y="5062"/>
        <a:ext cx="5926604" cy="1078286"/>
      </dsp:txXfrm>
    </dsp:sp>
    <dsp:sp modelId="{3432136D-2656-4298-BE2C-649EF99D8D8B}">
      <dsp:nvSpPr>
        <dsp:cNvPr id="0" name=""/>
        <dsp:cNvSpPr/>
      </dsp:nvSpPr>
      <dsp:spPr>
        <a:xfrm>
          <a:off x="0" y="1352920"/>
          <a:ext cx="7172025" cy="1078286"/>
        </a:xfrm>
        <a:prstGeom prst="roundRect">
          <a:avLst>
            <a:gd name="adj" fmla="val 10000"/>
          </a:avLst>
        </a:prstGeom>
        <a:solidFill>
          <a:schemeClr val="bg1">
            <a:lumMod val="95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035A1D6F-F929-4DCA-8F85-74676C7FBFF6}">
      <dsp:nvSpPr>
        <dsp:cNvPr id="0" name=""/>
        <dsp:cNvSpPr/>
      </dsp:nvSpPr>
      <dsp:spPr>
        <a:xfrm>
          <a:off x="326181" y="1595534"/>
          <a:ext cx="593057" cy="593057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BD0427C-1D3E-4BBB-AF46-60AF9C3794A9}">
      <dsp:nvSpPr>
        <dsp:cNvPr id="0" name=""/>
        <dsp:cNvSpPr/>
      </dsp:nvSpPr>
      <dsp:spPr>
        <a:xfrm>
          <a:off x="1245420" y="1352920"/>
          <a:ext cx="5926604" cy="107828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4119" tIns="114119" rIns="114119" bIns="114119" numCol="1" spcCol="1270" anchor="ctr" anchorCtr="0">
          <a:noAutofit/>
        </a:bodyPr>
        <a:lstStyle/>
        <a:p>
          <a:pPr marL="0" lvl="0" indent="0" algn="l" defTabSz="142240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200" kern="1200"/>
            <a:t>Buy in</a:t>
          </a:r>
        </a:p>
      </dsp:txBody>
      <dsp:txXfrm>
        <a:off x="1245420" y="1352920"/>
        <a:ext cx="5926604" cy="1078286"/>
      </dsp:txXfrm>
    </dsp:sp>
    <dsp:sp modelId="{CE834649-F788-4F23-A7A7-29B08EB957B0}">
      <dsp:nvSpPr>
        <dsp:cNvPr id="0" name=""/>
        <dsp:cNvSpPr/>
      </dsp:nvSpPr>
      <dsp:spPr>
        <a:xfrm>
          <a:off x="0" y="2700778"/>
          <a:ext cx="7172025" cy="1078286"/>
        </a:xfrm>
        <a:prstGeom prst="roundRect">
          <a:avLst>
            <a:gd name="adj" fmla="val 10000"/>
          </a:avLst>
        </a:prstGeom>
        <a:solidFill>
          <a:schemeClr val="bg1">
            <a:lumMod val="95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462106CD-7AAC-4F82-B4B6-07AA05AF1419}">
      <dsp:nvSpPr>
        <dsp:cNvPr id="0" name=""/>
        <dsp:cNvSpPr/>
      </dsp:nvSpPr>
      <dsp:spPr>
        <a:xfrm>
          <a:off x="326181" y="2943392"/>
          <a:ext cx="593057" cy="593057"/>
        </a:xfrm>
        <a:prstGeom prst="rect">
          <a:avLst/>
        </a:prstGeom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a:blip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E3E5EB5-AC6E-4543-8DE6-8D5512EE0FEF}">
      <dsp:nvSpPr>
        <dsp:cNvPr id="0" name=""/>
        <dsp:cNvSpPr/>
      </dsp:nvSpPr>
      <dsp:spPr>
        <a:xfrm>
          <a:off x="1245420" y="2700778"/>
          <a:ext cx="5926604" cy="107828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4119" tIns="114119" rIns="114119" bIns="114119" numCol="1" spcCol="1270" anchor="ctr" anchorCtr="0">
          <a:noAutofit/>
        </a:bodyPr>
        <a:lstStyle/>
        <a:p>
          <a:pPr marL="0" lvl="0" indent="0" algn="l" defTabSz="142240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200" kern="1200"/>
            <a:t>Communication</a:t>
          </a:r>
        </a:p>
      </dsp:txBody>
      <dsp:txXfrm>
        <a:off x="1245420" y="2700778"/>
        <a:ext cx="5926604" cy="1078286"/>
      </dsp:txXfrm>
    </dsp:sp>
    <dsp:sp modelId="{F889A2B4-5B3B-4312-99FA-17480F805CDB}">
      <dsp:nvSpPr>
        <dsp:cNvPr id="0" name=""/>
        <dsp:cNvSpPr/>
      </dsp:nvSpPr>
      <dsp:spPr>
        <a:xfrm>
          <a:off x="0" y="4048636"/>
          <a:ext cx="7172025" cy="1078286"/>
        </a:xfrm>
        <a:prstGeom prst="roundRect">
          <a:avLst>
            <a:gd name="adj" fmla="val 10000"/>
          </a:avLst>
        </a:prstGeom>
        <a:solidFill>
          <a:schemeClr val="bg1">
            <a:lumMod val="95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B34AE4F4-577C-4324-9D75-A3DF43116C6D}">
      <dsp:nvSpPr>
        <dsp:cNvPr id="0" name=""/>
        <dsp:cNvSpPr/>
      </dsp:nvSpPr>
      <dsp:spPr>
        <a:xfrm>
          <a:off x="326181" y="4291250"/>
          <a:ext cx="593057" cy="593057"/>
        </a:xfrm>
        <a:prstGeom prst="rect">
          <a:avLst/>
        </a:prstGeom>
        <a:blipFill>
          <a:blip xmlns:r="http://schemas.openxmlformats.org/officeDocument/2006/relationships"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a:blip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6B3AFEF-2944-414F-B81D-5FC9D50DDD91}">
      <dsp:nvSpPr>
        <dsp:cNvPr id="0" name=""/>
        <dsp:cNvSpPr/>
      </dsp:nvSpPr>
      <dsp:spPr>
        <a:xfrm>
          <a:off x="1245420" y="4048636"/>
          <a:ext cx="5926604" cy="107828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4119" tIns="114119" rIns="114119" bIns="114119" numCol="1" spcCol="1270" anchor="ctr" anchorCtr="0">
          <a:noAutofit/>
        </a:bodyPr>
        <a:lstStyle/>
        <a:p>
          <a:pPr marL="0" lvl="0" indent="0" algn="l" defTabSz="142240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200" kern="1200"/>
            <a:t>Time frames and milestones</a:t>
          </a:r>
        </a:p>
      </dsp:txBody>
      <dsp:txXfrm>
        <a:off x="1245420" y="4048636"/>
        <a:ext cx="5926604" cy="1078286"/>
      </dsp:txXfrm>
    </dsp:sp>
    <dsp:sp modelId="{D9F143B1-5D34-40D8-8A54-3397A4A33F3F}">
      <dsp:nvSpPr>
        <dsp:cNvPr id="0" name=""/>
        <dsp:cNvSpPr/>
      </dsp:nvSpPr>
      <dsp:spPr>
        <a:xfrm>
          <a:off x="0" y="5396494"/>
          <a:ext cx="7172025" cy="1078286"/>
        </a:xfrm>
        <a:prstGeom prst="roundRect">
          <a:avLst>
            <a:gd name="adj" fmla="val 10000"/>
          </a:avLst>
        </a:prstGeom>
        <a:solidFill>
          <a:schemeClr val="bg1">
            <a:lumMod val="95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51E8606-8CD3-4C52-B0B6-9A2C9172B74D}">
      <dsp:nvSpPr>
        <dsp:cNvPr id="0" name=""/>
        <dsp:cNvSpPr/>
      </dsp:nvSpPr>
      <dsp:spPr>
        <a:xfrm>
          <a:off x="326181" y="5639108"/>
          <a:ext cx="593057" cy="593057"/>
        </a:xfrm>
        <a:prstGeom prst="rect">
          <a:avLst/>
        </a:prstGeom>
        <a:blipFill>
          <a:blip xmlns:r="http://schemas.openxmlformats.org/officeDocument/2006/relationships"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a:blipFill>
        <a:ln w="1905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AC0325A-104F-4CEB-BAC4-8493B09D71B1}">
      <dsp:nvSpPr>
        <dsp:cNvPr id="0" name=""/>
        <dsp:cNvSpPr/>
      </dsp:nvSpPr>
      <dsp:spPr>
        <a:xfrm>
          <a:off x="1245420" y="5396494"/>
          <a:ext cx="5926604" cy="1078286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4119" tIns="114119" rIns="114119" bIns="114119" numCol="1" spcCol="1270" anchor="ctr" anchorCtr="0">
          <a:noAutofit/>
        </a:bodyPr>
        <a:lstStyle/>
        <a:p>
          <a:pPr marL="0" lvl="0" indent="0" algn="l" defTabSz="142240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200" kern="1200"/>
            <a:t>Commitment</a:t>
          </a:r>
        </a:p>
      </dsp:txBody>
      <dsp:txXfrm>
        <a:off x="1245420" y="5396494"/>
        <a:ext cx="5926604" cy="1078286"/>
      </dsp:txXfrm>
    </dsp:sp>
  </dsp:spTree>
</dsp:drawing>
</file>

<file path=ppt/diagrams/drawing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D4D68E7-ED08-424F-AC3E-6C9498356620}">
      <dsp:nvSpPr>
        <dsp:cNvPr id="0" name=""/>
        <dsp:cNvSpPr/>
      </dsp:nvSpPr>
      <dsp:spPr>
        <a:xfrm>
          <a:off x="0" y="22797"/>
          <a:ext cx="11694017" cy="133116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2024 pilot summarized initial feedback – full evaluating to be end of T3/beginning of T1</a:t>
          </a:r>
        </a:p>
      </dsp:txBody>
      <dsp:txXfrm>
        <a:off x="64982" y="87779"/>
        <a:ext cx="11564053" cy="1201203"/>
      </dsp:txXfrm>
    </dsp:sp>
    <dsp:sp modelId="{0332CA2C-B123-5A4B-B372-1E141B8A87D6}">
      <dsp:nvSpPr>
        <dsp:cNvPr id="0" name=""/>
        <dsp:cNvSpPr/>
      </dsp:nvSpPr>
      <dsp:spPr>
        <a:xfrm>
          <a:off x="0" y="1353964"/>
          <a:ext cx="11694017" cy="357696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71285" tIns="30480" rIns="170688" bIns="30480" numCol="1" spcCol="1270" anchor="t" anchorCtr="0">
          <a:noAutofit/>
        </a:bodyPr>
        <a:lstStyle/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/>
            <a:t>Staff: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i="1" kern="1200"/>
            <a:t>Majority found workbooks engaging and were comfortable with content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i="1" kern="1200"/>
            <a:t>Majority felt they help them understand decolonizing and provided a good starting point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i="1" kern="1200"/>
            <a:t>Majority felt workshops helped prepare for decolonizing practice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i="1" kern="1200"/>
            <a:t>Valued workshops as way to unpack and discuss workbooks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i="1" kern="1200"/>
            <a:t>Many felt workbooks were well designed and present</a:t>
          </a:r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kern="1200"/>
            <a:t>Students: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i="1" kern="1200"/>
            <a:t>All enjoyed the seminars and learnt a lot about decolonizing education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i="1" kern="1200"/>
            <a:t>Majority want more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900" i="1" kern="1200"/>
            <a:t>All want decolonizing approach to other modules based on these seminars and feel all students should engage with decolonizing work</a:t>
          </a:r>
        </a:p>
      </dsp:txBody>
      <dsp:txXfrm>
        <a:off x="0" y="1353964"/>
        <a:ext cx="11694017" cy="3576960"/>
      </dsp:txXfrm>
    </dsp:sp>
    <dsp:sp modelId="{EC69CFB1-16E4-714A-9CF5-171FF792B638}">
      <dsp:nvSpPr>
        <dsp:cNvPr id="0" name=""/>
        <dsp:cNvSpPr/>
      </dsp:nvSpPr>
      <dsp:spPr>
        <a:xfrm>
          <a:off x="0" y="4930925"/>
          <a:ext cx="11694017" cy="133116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/>
            <a:t>Some students joined my podcast to discuss their experience (release around 24</a:t>
          </a:r>
          <a:r>
            <a:rPr lang="en-US" sz="2400" kern="1200" baseline="30000"/>
            <a:t>th</a:t>
          </a:r>
          <a:r>
            <a:rPr lang="en-US" sz="2400" kern="1200"/>
            <a:t> June on podcast series: </a:t>
          </a:r>
          <a:r>
            <a:rPr lang="en-US" sz="2400" kern="1200">
              <a:highlight>
                <a:srgbClr val="FFFF00"/>
              </a:highlight>
            </a:rPr>
            <a:t> </a:t>
          </a:r>
          <a:r>
            <a:rPr lang="en-US" sz="2400" kern="1200">
              <a:solidFill>
                <a:schemeClr val="tx1"/>
              </a:solidFill>
              <a:highlight>
                <a:srgbClr val="FFFF00"/>
              </a:highlight>
              <a:hlinkClick xmlns:r="http://schemas.openxmlformats.org/officeDocument/2006/relationships" r:id="rId1">
                <a:extLst>
                  <a:ext uri="{A12FA001-AC4F-418D-AE19-62706E023703}">
                    <ahyp:hlinkClr xmlns:ahyp="http://schemas.microsoft.com/office/drawing/2018/hyperlinkcolor" val="tx"/>
                  </a:ext>
                </a:extLst>
              </a:hlinkClick>
            </a:rPr>
            <a:t>https://open.spotify.com/show/7z9kYBypPXtL9EQEAAaewL?si=8021d35de5674716</a:t>
          </a:r>
          <a:r>
            <a:rPr lang="en-US" sz="2400" kern="1200">
              <a:solidFill>
                <a:schemeClr val="tx1"/>
              </a:solidFill>
              <a:highlight>
                <a:srgbClr val="FFFF00"/>
              </a:highlight>
            </a:rPr>
            <a:t> </a:t>
          </a:r>
        </a:p>
      </dsp:txBody>
      <dsp:txXfrm>
        <a:off x="64982" y="4995907"/>
        <a:ext cx="11564053" cy="1201203"/>
      </dsp:txXfrm>
    </dsp:sp>
  </dsp:spTree>
</dsp:drawing>
</file>

<file path=ppt/diagrams/drawing8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F4DEDF6-34BF-1240-A7E9-B99FB171F0F3}">
      <dsp:nvSpPr>
        <dsp:cNvPr id="0" name=""/>
        <dsp:cNvSpPr/>
      </dsp:nvSpPr>
      <dsp:spPr>
        <a:xfrm>
          <a:off x="834576" y="3179"/>
          <a:ext cx="2816694" cy="1690016"/>
        </a:xfrm>
        <a:prstGeom prst="rect">
          <a:avLst/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hueOff val="0"/>
                <a:satOff val="0"/>
                <a:lumOff val="0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hueOff val="0"/>
                <a:satOff val="0"/>
                <a:lumOff val="0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99060" tIns="99060" rIns="99060" bIns="99060" numCol="1" spcCol="1270" anchor="ctr" anchorCtr="0">
          <a:noAutofit/>
        </a:bodyPr>
        <a:lstStyle/>
        <a:p>
          <a:pPr marL="0" lvl="0" indent="0" algn="ctr" defTabSz="1155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600" kern="1200"/>
            <a:t>Are we still watering down what we mean by </a:t>
          </a:r>
          <a:r>
            <a:rPr lang="en-US" sz="2600" kern="1200" err="1"/>
            <a:t>decolonising</a:t>
          </a:r>
          <a:r>
            <a:rPr lang="en-US" sz="2600" kern="1200"/>
            <a:t>?</a:t>
          </a:r>
        </a:p>
      </dsp:txBody>
      <dsp:txXfrm>
        <a:off x="834576" y="3179"/>
        <a:ext cx="2816694" cy="1690016"/>
      </dsp:txXfrm>
    </dsp:sp>
    <dsp:sp modelId="{8CE7DEBB-D49C-5A44-B1A4-6A342D68C326}">
      <dsp:nvSpPr>
        <dsp:cNvPr id="0" name=""/>
        <dsp:cNvSpPr/>
      </dsp:nvSpPr>
      <dsp:spPr>
        <a:xfrm>
          <a:off x="3932939" y="3179"/>
          <a:ext cx="2816694" cy="1690016"/>
        </a:xfrm>
        <a:prstGeom prst="rect">
          <a:avLst/>
        </a:prstGeom>
        <a:gradFill rotWithShape="0">
          <a:gsLst>
            <a:gs pos="0">
              <a:schemeClr val="accent2">
                <a:hueOff val="1288723"/>
                <a:satOff val="-3699"/>
                <a:lumOff val="-5922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hueOff val="1288723"/>
                <a:satOff val="-3699"/>
                <a:lumOff val="-5922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hueOff val="1288723"/>
                <a:satOff val="-3699"/>
                <a:lumOff val="-5922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99060" tIns="99060" rIns="99060" bIns="99060" numCol="1" spcCol="1270" anchor="ctr" anchorCtr="0">
          <a:noAutofit/>
        </a:bodyPr>
        <a:lstStyle/>
        <a:p>
          <a:pPr marL="0" lvl="0" indent="0" algn="ctr" defTabSz="1155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600" kern="1200"/>
            <a:t>When will we see impact?</a:t>
          </a:r>
        </a:p>
      </dsp:txBody>
      <dsp:txXfrm>
        <a:off x="3932939" y="3179"/>
        <a:ext cx="2816694" cy="1690016"/>
      </dsp:txXfrm>
    </dsp:sp>
    <dsp:sp modelId="{7B48A2FC-5378-D443-8FEA-6316A4EF95D5}">
      <dsp:nvSpPr>
        <dsp:cNvPr id="0" name=""/>
        <dsp:cNvSpPr/>
      </dsp:nvSpPr>
      <dsp:spPr>
        <a:xfrm>
          <a:off x="7031302" y="3179"/>
          <a:ext cx="2816694" cy="1690016"/>
        </a:xfrm>
        <a:prstGeom prst="rect">
          <a:avLst/>
        </a:prstGeom>
        <a:gradFill rotWithShape="0">
          <a:gsLst>
            <a:gs pos="0">
              <a:schemeClr val="accent2">
                <a:hueOff val="2577445"/>
                <a:satOff val="-7397"/>
                <a:lumOff val="-11844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hueOff val="2577445"/>
                <a:satOff val="-7397"/>
                <a:lumOff val="-11844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hueOff val="2577445"/>
                <a:satOff val="-7397"/>
                <a:lumOff val="-11844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99060" tIns="99060" rIns="99060" bIns="99060" numCol="1" spcCol="1270" anchor="ctr" anchorCtr="0">
          <a:noAutofit/>
        </a:bodyPr>
        <a:lstStyle/>
        <a:p>
          <a:pPr marL="0" lvl="0" indent="0" algn="ctr" defTabSz="1155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600" kern="1200"/>
            <a:t>Institutional confusion in commitment?</a:t>
          </a:r>
        </a:p>
      </dsp:txBody>
      <dsp:txXfrm>
        <a:off x="7031302" y="3179"/>
        <a:ext cx="2816694" cy="1690016"/>
      </dsp:txXfrm>
    </dsp:sp>
    <dsp:sp modelId="{066931CB-A8E2-D941-BA7C-3EF8759F7F49}">
      <dsp:nvSpPr>
        <dsp:cNvPr id="0" name=""/>
        <dsp:cNvSpPr/>
      </dsp:nvSpPr>
      <dsp:spPr>
        <a:xfrm>
          <a:off x="834576" y="1974865"/>
          <a:ext cx="2816694" cy="1690016"/>
        </a:xfrm>
        <a:prstGeom prst="rect">
          <a:avLst/>
        </a:prstGeom>
        <a:gradFill rotWithShape="0">
          <a:gsLst>
            <a:gs pos="0">
              <a:schemeClr val="accent2">
                <a:hueOff val="3866169"/>
                <a:satOff val="-11096"/>
                <a:lumOff val="-17765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hueOff val="3866169"/>
                <a:satOff val="-11096"/>
                <a:lumOff val="-17765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hueOff val="3866169"/>
                <a:satOff val="-11096"/>
                <a:lumOff val="-17765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99060" tIns="99060" rIns="99060" bIns="99060" numCol="1" spcCol="1270" anchor="ctr" anchorCtr="0">
          <a:noAutofit/>
        </a:bodyPr>
        <a:lstStyle/>
        <a:p>
          <a:pPr marL="0" lvl="0" indent="0" algn="ctr" defTabSz="1155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600" kern="1200"/>
            <a:t>The enormity of the work</a:t>
          </a:r>
        </a:p>
      </dsp:txBody>
      <dsp:txXfrm>
        <a:off x="834576" y="1974865"/>
        <a:ext cx="2816694" cy="1690016"/>
      </dsp:txXfrm>
    </dsp:sp>
    <dsp:sp modelId="{D608D2C8-F12E-944C-BBEB-91D4EC6CA7B1}">
      <dsp:nvSpPr>
        <dsp:cNvPr id="0" name=""/>
        <dsp:cNvSpPr/>
      </dsp:nvSpPr>
      <dsp:spPr>
        <a:xfrm>
          <a:off x="3932939" y="1974865"/>
          <a:ext cx="2816694" cy="1690016"/>
        </a:xfrm>
        <a:prstGeom prst="rect">
          <a:avLst/>
        </a:prstGeom>
        <a:gradFill rotWithShape="0">
          <a:gsLst>
            <a:gs pos="0">
              <a:schemeClr val="accent2">
                <a:hueOff val="5154891"/>
                <a:satOff val="-14794"/>
                <a:lumOff val="-23687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hueOff val="5154891"/>
                <a:satOff val="-14794"/>
                <a:lumOff val="-23687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hueOff val="5154891"/>
                <a:satOff val="-14794"/>
                <a:lumOff val="-23687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99060" tIns="99060" rIns="99060" bIns="99060" numCol="1" spcCol="1270" anchor="ctr" anchorCtr="0">
          <a:noAutofit/>
        </a:bodyPr>
        <a:lstStyle/>
        <a:p>
          <a:pPr marL="0" lvl="0" indent="0" algn="ctr" defTabSz="1155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600" kern="1200"/>
            <a:t>Fake? E.g. where are we on Palestine?</a:t>
          </a:r>
        </a:p>
      </dsp:txBody>
      <dsp:txXfrm>
        <a:off x="3932939" y="1974865"/>
        <a:ext cx="2816694" cy="1690016"/>
      </dsp:txXfrm>
    </dsp:sp>
    <dsp:sp modelId="{3DE3C756-A96B-A74F-9326-794D22B7C65F}">
      <dsp:nvSpPr>
        <dsp:cNvPr id="0" name=""/>
        <dsp:cNvSpPr/>
      </dsp:nvSpPr>
      <dsp:spPr>
        <a:xfrm>
          <a:off x="7031302" y="1974865"/>
          <a:ext cx="2816694" cy="1690016"/>
        </a:xfrm>
        <a:prstGeom prst="rect">
          <a:avLst/>
        </a:prstGeom>
        <a:gradFill rotWithShape="0">
          <a:gsLst>
            <a:gs pos="0">
              <a:schemeClr val="accent2">
                <a:hueOff val="6443614"/>
                <a:satOff val="-18493"/>
                <a:lumOff val="-29609"/>
                <a:alphaOff val="0"/>
                <a:satMod val="103000"/>
                <a:lumMod val="102000"/>
                <a:tint val="94000"/>
              </a:schemeClr>
            </a:gs>
            <a:gs pos="50000">
              <a:schemeClr val="accent2">
                <a:hueOff val="6443614"/>
                <a:satOff val="-18493"/>
                <a:lumOff val="-29609"/>
                <a:alphaOff val="0"/>
                <a:satMod val="110000"/>
                <a:lumMod val="100000"/>
                <a:shade val="100000"/>
              </a:schemeClr>
            </a:gs>
            <a:gs pos="100000">
              <a:schemeClr val="accent2">
                <a:hueOff val="6443614"/>
                <a:satOff val="-18493"/>
                <a:lumOff val="-29609"/>
                <a:alphaOff val="0"/>
                <a:lumMod val="99000"/>
                <a:satMod val="120000"/>
                <a:shade val="78000"/>
              </a:schemeClr>
            </a:gs>
          </a:gsLst>
          <a:lin ang="5400000" scaled="0"/>
        </a:gradFill>
        <a:ln>
          <a:noFill/>
        </a:ln>
        <a:effectLst/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99060" tIns="99060" rIns="99060" bIns="99060" numCol="1" spcCol="1270" anchor="ctr" anchorCtr="0">
          <a:noAutofit/>
        </a:bodyPr>
        <a:lstStyle/>
        <a:p>
          <a:pPr marL="0" lvl="0" indent="0" algn="ctr" defTabSz="1155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600" kern="1200"/>
            <a:t>What is the spirit of decolonisation and are we meeting it?</a:t>
          </a:r>
        </a:p>
      </dsp:txBody>
      <dsp:txXfrm>
        <a:off x="7031302" y="1974865"/>
        <a:ext cx="2816694" cy="1690016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8/layout/LinedList">
  <dgm:title val=""/>
  <dgm:desc val=""/>
  <dgm:catLst>
    <dgm:cat type="hierarchy" pri="8000"/>
    <dgm:cat type="list" pri="25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clrData>
  <dgm:layoutNode name="vert0">
    <dgm:varLst>
      <dgm:dir/>
      <dgm:animOne val="branch"/>
      <dgm:animLvl val="lvl"/>
    </dgm:varLst>
    <dgm:choose name="Name0">
      <dgm:if name="Name1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horz1" refType="w"/>
      <dgm:constr type="h" for="ch" forName="horz1" refType="h"/>
      <dgm:constr type="h" for="des" forName="vert1" refType="h"/>
      <dgm:constr type="h" for="des" forName="tx1" refType="h"/>
      <dgm:constr type="h" for="des" forName="horz2" refType="h"/>
      <dgm:constr type="h" for="des" forName="vert2" refType="h"/>
      <dgm:constr type="h" for="des" forName="horz3" refType="h"/>
      <dgm:constr type="h" for="des" forName="vert3" refType="h"/>
      <dgm:constr type="h" for="des" forName="horz4" refType="h"/>
      <dgm:constr type="h" for="des" ptType="node" refType="h"/>
      <dgm:constr type="primFontSz" for="des" forName="tx1" op="equ" val="65"/>
      <dgm:constr type="primFontSz" for="des" forName="tx2" op="equ" val="65"/>
      <dgm:constr type="primFontSz" for="des" forName="tx3" op="equ" val="65"/>
      <dgm:constr type="primFontSz" for="des" forName="tx4" op="equ" val="65"/>
      <dgm:constr type="w" for="des" forName="thickLine" refType="w"/>
      <dgm:constr type="h" for="des" forName="thickLine"/>
      <dgm:constr type="h" for="des" forName="thinLine1"/>
      <dgm:constr type="h" for="des" forName="thinLine2b"/>
      <dgm:constr type="h" for="des" forName="thinLine3"/>
      <dgm:constr type="h" for="des" forName="vertSpace2a" refType="h" fact="0.05"/>
      <dgm:constr type="h" for="des" forName="vertSpace2b" refType="h" refFor="des" refForName="vertSpace2a"/>
    </dgm:constrLst>
    <dgm:forEach name="Name3" axis="ch" ptType="node">
      <dgm:layoutNode name="thickLine" styleLbl="alignNode1">
        <dgm:alg type="sp"/>
        <dgm:shape xmlns:r="http://schemas.openxmlformats.org/officeDocument/2006/relationships" type="line" r:blip="">
          <dgm:adjLst/>
        </dgm:shape>
        <dgm:presOf/>
      </dgm:layoutNode>
      <dgm:layoutNode name="horz1">
        <dgm:choose name="Name4">
          <dgm:if name="Name5" func="var" arg="dir" op="equ" val="norm">
            <dgm:alg type="lin">
              <dgm:param type="linDir" val="fromL"/>
              <dgm:param type="nodeVertAlign" val="t"/>
            </dgm:alg>
          </dgm:if>
          <dgm:else name="Name6">
            <dgm:alg type="lin">
              <dgm:param type="linDir" val="fromR"/>
              <dgm:param type="nodeVertAlign" val="t"/>
            </dgm:alg>
          </dgm:else>
        </dgm:choose>
        <dgm:shape xmlns:r="http://schemas.openxmlformats.org/officeDocument/2006/relationships" r:blip="">
          <dgm:adjLst/>
        </dgm:shape>
        <dgm:presOf/>
        <dgm:choose name="Name7">
          <dgm:if name="Name8" axis="root des" func="maxDepth" op="equ" val="1">
            <dgm:constrLst>
              <dgm:constr type="w" for="ch" forName="tx1" refType="w"/>
            </dgm:constrLst>
          </dgm:if>
          <dgm:if name="Name9" axis="root des" func="maxDepth" op="equ" val="2">
            <dgm:constrLst>
              <dgm:constr type="w" for="ch" forName="tx1" refType="w" fact="0.2"/>
              <dgm:constr type="w" for="des" forName="tx2" refType="w" fact="0.785"/>
              <dgm:constr type="w" for="des" forName="horzSpace2" refType="w" fact="0.015"/>
              <dgm:constr type="w" for="des" forName="thinLine2b" refType="w" fact="0.8"/>
            </dgm:constrLst>
          </dgm:if>
          <dgm:if name="Name10" axis="root des" func="maxDepth" op="equ" val="3">
            <dgm:constrLst>
              <dgm:constr type="w" for="ch" forName="tx1" refType="w" fact="0.2"/>
              <dgm:constr type="w" for="des" forName="tx2" refType="w" fact="0.385"/>
              <dgm:constr type="w" for="des" forName="tx3" refType="w" fact="0.385"/>
              <dgm:constr type="w" for="des" forName="horzSpace2" refType="w" fact="0.015"/>
              <dgm:constr type="w" for="des" forName="horzSpace3" refType="w" fact="0.015"/>
              <dgm:constr type="w" for="des" forName="thinLine2b" refType="w" fact="0.8"/>
              <dgm:constr type="w" for="des" forName="thinLine3" refType="w" fact="0.385"/>
            </dgm:constrLst>
          </dgm:if>
          <dgm:if name="Name11" axis="root des" func="maxDepth" op="gte" val="4">
            <dgm:constrLst>
              <dgm:constr type="w" for="ch" forName="tx1" refType="w" fact="0.2"/>
              <dgm:constr type="w" for="des" forName="tx2" refType="w" fact="0.2516"/>
              <dgm:constr type="w" for="des" forName="tx3" refType="w" fact="0.2516"/>
              <dgm:constr type="w" for="des" forName="tx4" refType="w" fact="0.2516"/>
              <dgm:constr type="w" for="des" forName="horzSpace2" refType="w" fact="0.015"/>
              <dgm:constr type="w" for="des" forName="horzSpace3" refType="w" fact="0.015"/>
              <dgm:constr type="w" for="des" forName="horzSpace4" refType="w" fact="0.015"/>
              <dgm:constr type="w" for="des" forName="thinLine2b" refType="w" fact="0.8"/>
              <dgm:constr type="w" for="des" forName="thinLine3" refType="w" fact="0.5332"/>
            </dgm:constrLst>
          </dgm:if>
          <dgm:else name="Name12"/>
        </dgm:choose>
        <dgm:layoutNode name="tx1" styleLbl="revTx">
          <dgm:alg type="tx">
            <dgm:param type="parTxLTRAlign" val="l"/>
            <dgm:param type="parTxRTLAlign" val="r"/>
            <dgm:param type="txAnchorVert" val="t"/>
          </dgm:alg>
          <dgm:shape xmlns:r="http://schemas.openxmlformats.org/officeDocument/2006/relationships" type="rect" r:blip="">
            <dgm:adjLst/>
          </dgm:shape>
          <dgm:presOf axis="self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vert1">
          <dgm:choose name="Name13">
            <dgm:if name="Name14" func="var" arg="dir" op="equ" val="norm">
              <dgm:alg type="lin">
                <dgm:param type="linDir" val="fromT"/>
                <dgm:param type="nodeHorzAlign" val="l"/>
              </dgm:alg>
            </dgm:if>
            <dgm:else name="Name15">
              <dgm:alg type="lin">
                <dgm:param type="linDir" val="fromT"/>
                <dgm:param type="nodeHorzAlign" val="r"/>
              </dgm:alg>
            </dgm:else>
          </dgm:choose>
          <dgm:shape xmlns:r="http://schemas.openxmlformats.org/officeDocument/2006/relationships" r:blip="">
            <dgm:adjLst/>
          </dgm:shape>
          <dgm:presOf/>
          <dgm:forEach name="Name16" axis="ch" ptType="node">
            <dgm:choose name="Name17">
              <dgm:if name="Name18" axis="self" ptType="node" func="pos" op="equ" val="1">
                <dgm:layoutNode name="vertSpace2a">
                  <dgm:alg type="sp"/>
                  <dgm:shape xmlns:r="http://schemas.openxmlformats.org/officeDocument/2006/relationships" r:blip="">
                    <dgm:adjLst/>
                  </dgm:shape>
                  <dgm:presOf/>
                </dgm:layoutNode>
              </dgm:if>
              <dgm:else name="Name19"/>
            </dgm:choose>
            <dgm:layoutNode name="horz2">
              <dgm:choose name="Name20">
                <dgm:if name="Name21" func="var" arg="dir" op="equ" val="norm">
                  <dgm:alg type="lin">
                    <dgm:param type="linDir" val="fromL"/>
                    <dgm:param type="nodeVertAlign" val="t"/>
                  </dgm:alg>
                </dgm:if>
                <dgm:else name="Name22">
                  <dgm:alg type="lin">
                    <dgm:param type="linDir" val="fromR"/>
                    <dgm:param type="nodeVertAlign" val="t"/>
                  </dgm:alg>
                </dgm:else>
              </dgm:choose>
              <dgm:shape xmlns:r="http://schemas.openxmlformats.org/officeDocument/2006/relationships" r:blip="">
                <dgm:adjLst/>
              </dgm:shape>
              <dgm:presOf/>
              <dgm:layoutNode name="horzSpace2">
                <dgm:alg type="sp"/>
                <dgm:shape xmlns:r="http://schemas.openxmlformats.org/officeDocument/2006/relationships" r:blip="">
                  <dgm:adjLst/>
                </dgm:shape>
                <dgm:presOf/>
              </dgm:layoutNode>
              <dgm:layoutNode name="tx2" styleLbl="revTx">
                <dgm:alg type="tx">
                  <dgm:param type="parTxLTRAlign" val="l"/>
                  <dgm:param type="parTxRTLAlign" val="r"/>
                  <dgm:param type="txAnchorVert" val="t"/>
                </dgm:alg>
                <dgm:shape xmlns:r="http://schemas.openxmlformats.org/officeDocument/2006/relationships" type="rect" r:blip="">
                  <dgm:adjLst/>
                </dgm:shape>
                <dgm:presOf axis="self"/>
                <dgm:constrLst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vert2">
                <dgm:choose name="Name23">
                  <dgm:if name="Name24" func="var" arg="dir" op="equ" val="norm">
                    <dgm:alg type="lin">
                      <dgm:param type="linDir" val="fromT"/>
                      <dgm:param type="nodeHorzAlign" val="l"/>
                    </dgm:alg>
                  </dgm:if>
                  <dgm:else name="Name25">
                    <dgm:alg type="lin">
                      <dgm:param type="linDir" val="fromT"/>
                      <dgm:param type="nodeHorzAlign" val="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forEach name="Name26" axis="ch" ptType="node">
                  <dgm:layoutNode name="horz3">
                    <dgm:choose name="Name27">
                      <dgm:if name="Name28" func="var" arg="dir" op="equ" val="norm">
                        <dgm:alg type="lin">
                          <dgm:param type="linDir" val="fromL"/>
                          <dgm:param type="nodeVertAlign" val="t"/>
                        </dgm:alg>
                      </dgm:if>
                      <dgm:else name="Name29">
                        <dgm:alg type="lin">
                          <dgm:param type="linDir" val="fromR"/>
                          <dgm:param type="nodeVertAlign" val="t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layoutNode name="horzSpace3">
                      <dgm:alg type="sp"/>
                      <dgm:shape xmlns:r="http://schemas.openxmlformats.org/officeDocument/2006/relationships" r:blip="">
                        <dgm:adjLst/>
                      </dgm:shape>
                      <dgm:presOf/>
                    </dgm:layoutNode>
                    <dgm:layoutNode name="tx3" styleLbl="revTx">
                      <dgm:alg type="tx">
                        <dgm:param type="parTxLTRAlign" val="l"/>
                        <dgm:param type="parTxRTLAlign" val="r"/>
                        <dgm:param type="txAnchorVert" val="t"/>
                      </dgm:alg>
                      <dgm:shape xmlns:r="http://schemas.openxmlformats.org/officeDocument/2006/relationships" type="rect" r:blip="">
                        <dgm:adjLst/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vert3">
                      <dgm:choose name="Name30">
                        <dgm:if name="Name31" func="var" arg="dir" op="equ" val="norm">
                          <dgm:alg type="lin">
                            <dgm:param type="linDir" val="fromT"/>
                            <dgm:param type="nodeHorzAlign" val="l"/>
                          </dgm:alg>
                        </dgm:if>
                        <dgm:else name="Name32">
                          <dgm:alg type="lin">
                            <dgm:param type="linDir" val="fromT"/>
                            <dgm:param type="nodeHorzAlign" val="r"/>
                          </dgm:alg>
                        </dgm:else>
                      </dgm:choose>
                      <dgm:shape xmlns:r="http://schemas.openxmlformats.org/officeDocument/2006/relationships" r:blip="">
                        <dgm:adjLst/>
                      </dgm:shape>
                      <dgm:presOf/>
                      <dgm:forEach name="Name33" axis="ch" ptType="node">
                        <dgm:layoutNode name="horz4">
                          <dgm:choose name="Name34">
                            <dgm:if name="Name35" func="var" arg="dir" op="equ" val="norm">
                              <dgm:alg type="lin">
                                <dgm:param type="linDir" val="fromL"/>
                                <dgm:param type="nodeVertAlign" val="t"/>
                              </dgm:alg>
                            </dgm:if>
                            <dgm:else name="Name36">
                              <dgm:alg type="lin">
                                <dgm:param type="linDir" val="fromR"/>
                                <dgm:param type="nodeVertAlign" val="t"/>
                              </dgm:alg>
                            </dgm:else>
                          </dgm:choose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layoutNode name="horzSpace4">
                            <dgm:alg type="sp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</dgm:layoutNode>
                          <dgm:layoutNode name="tx4" styleLbl="revTx">
                            <dgm:varLst>
                              <dgm:bulletEnabled val="1"/>
                            </dgm:varLst>
                            <dgm:alg type="tx">
                              <dgm:param type="parTxLTRAlign" val="l"/>
                              <dgm:param type="parTxRTLAlign" val="r"/>
                              <dgm:param type="txAnchorVert" val="t"/>
                            </dgm:alg>
                            <dgm:shape xmlns:r="http://schemas.openxmlformats.org/officeDocument/2006/relationships" type="rect" r:blip="">
                              <dgm:adjLst/>
                            </dgm:shape>
                            <dgm:presOf axis="desOrSelf" ptType="node"/>
                            <dgm:constrLst>
                              <dgm:constr type="tMarg" refType="primFontSz" fact="0.3"/>
                              <dgm:constr type="bMarg" refType="primFontSz" fact="0.3"/>
                              <dgm:constr type="lMarg" refType="primFontSz" fact="0.3"/>
                              <dgm:constr type="rMarg" refType="primFontSz" fact="0.3"/>
                            </dgm:constrLst>
                            <dgm:ruleLst>
                              <dgm:rule type="primFontSz" val="5" fact="NaN" max="NaN"/>
                            </dgm:ruleLst>
                          </dgm:layoutNode>
                        </dgm:layoutNode>
                      </dgm:forEach>
                    </dgm:layoutNode>
                  </dgm:layoutNode>
                  <dgm:forEach name="Name37" axis="followSib" ptType="sibTrans" cnt="1">
                    <dgm:layoutNode name="thinLine3" styleLbl="callout">
                      <dgm:alg type="sp"/>
                      <dgm:shape xmlns:r="http://schemas.openxmlformats.org/officeDocument/2006/relationships" type="line" r:blip="">
                        <dgm:adjLst/>
                      </dgm:shape>
                      <dgm:presOf/>
                    </dgm:layoutNode>
                  </dgm:forEach>
                </dgm:forEach>
              </dgm:layoutNode>
            </dgm:layoutNode>
            <dgm:layoutNode name="thinLine2b" styleLbl="callout">
              <dgm:alg type="sp"/>
              <dgm:shape xmlns:r="http://schemas.openxmlformats.org/officeDocument/2006/relationships" type="line" r:blip="">
                <dgm:adjLst/>
              </dgm:shape>
              <dgm:presOf/>
            </dgm:layoutNode>
            <dgm:layoutNode name="vertSpace2b">
              <dgm:alg type="sp"/>
              <dgm:shape xmlns:r="http://schemas.openxmlformats.org/officeDocument/2006/relationships" r:blip="">
                <dgm:adjLst/>
              </dgm:shape>
              <dgm:presOf/>
            </dgm:layoutNode>
          </dgm:forEach>
        </dgm:layoutNode>
      </dgm:layoutNode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18/2/layout/IconLabelList">
  <dgm:title val="Icon Label List"/>
  <dgm:desc val="Use to show non-sequential or grouped chunks of information accompanied by a related visuals. Works best with icons or small pictures with short text ca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snake">
          <dgm:param type="grDir" val="tL"/>
          <dgm:param type="flowDir" val="row"/>
          <dgm:param type="contDir" val="sameDir"/>
          <dgm:param type="off" val="ctr"/>
          <dgm:param type="vertAlign" val="mid"/>
          <dgm:param type="horzAlign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  <dgm:param type="vertAlign" val="mid"/>
          <dgm:param type="horzAlign" val="ct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2">
        <dgm:constrLst>
          <dgm:constr type="h" for="ch" forName="compNode" refType="h" fact="0.4"/>
          <dgm:constr type="w" for="ch" forName="compNode" val="120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50"/>
          <dgm:constr type="h" for="des" forName="compNode" op="equ"/>
          <dgm:constr type="h" for="des" forName="textRect" op="equ"/>
        </dgm:constrLst>
      </dgm:if>
      <dgm:if name="Name5" axis="ch" ptType="node" func="cnt" op="lte" val="4">
        <dgm:constrLst>
          <dgm:constr type="h" for="ch" forName="compNode" refType="h" fact="0.4"/>
          <dgm:constr type="w" for="ch" forName="compNode" refType="w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36"/>
          <dgm:constr type="h" for="des" forName="compNode" op="equ"/>
          <dgm:constr type="h" for="des" forName="textRect" op="equ"/>
        </dgm:constrLst>
      </dgm:if>
      <dgm:else name="Name6">
        <dgm:constrLst>
          <dgm:constr type="h" for="ch" forName="compNode" refType="h" fact="0.4"/>
          <dgm:constr type="w" for="ch" forName="compNode" refType="w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24"/>
          <dgm:constr type="h" for="des" forName="compNode" op="equ"/>
          <dgm:constr type="h" for="des" forName="textRect" op="equ"/>
        </dgm:constrLst>
      </dgm:else>
    </dgm:choose>
    <dgm:ruleLst>
      <dgm:rule type="w" for="ch" forName="compNode" val="50" fact="NaN" max="NaN"/>
    </dgm:ruleLst>
    <dgm:forEach name="Name7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onstrLst>
          <dgm:constr type="w" for="ch" forName="iconRect" refType="w" fact="0.45"/>
          <dgm:constr type="h" for="ch" forName="iconRect" refType="w" refFor="ch" refForName="iconRect"/>
          <dgm:constr type="ctrX" for="ch" forName="iconRect" refType="w" fact="0.5"/>
          <dgm:constr type="t" for="ch" forName="iconRect"/>
          <dgm:constr type="h" for="ch" forName="spaceRect" refType="h" fact="0.15"/>
          <dgm:constr type="w" for="ch" forName="spaceRect" refType="w"/>
          <dgm:constr type="l" for="ch" forName="spaceRect"/>
          <dgm:constr type="t" for="ch" forName="spaceRect" refType="b" refFor="ch" refForName="iconRect"/>
          <dgm:constr type="h" for="ch" forName="textRect" val="20"/>
          <dgm:constr type="w" for="ch" forName="textRect" refType="w"/>
          <dgm:constr type="l" for="ch" forName="textRect"/>
          <dgm:constr type="t" for="ch" forName="textRect" refType="b" refFor="ch" refForName="spaceRect"/>
        </dgm:constrLst>
        <dgm:ruleLst>
          <dgm:rule type="h" val="INF" fact="NaN" max="NaN"/>
        </dgm:ruleLst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textRect" styleLbl="revTx">
          <dgm:varLst>
            <dgm:chMax val="1"/>
            <dgm:chPref val="1"/>
          </dgm:varLst>
          <dgm:alg type="tx">
            <dgm:param type="txAnchorVert" val="t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/>
            <dgm:constr type="rMarg"/>
            <dgm:constr type="tMarg"/>
            <dgm:constr type="bMarg"/>
          </dgm:constrLst>
          <dgm:ruleLst>
            <dgm:rule type="primFontSz" val="11" fact="NaN" max="NaN"/>
            <dgm:rule type="h" val="INF" fact="NaN" max="NaN"/>
          </dgm:ruleLst>
        </dgm:layoutNode>
      </dgm:layoutNode>
      <dgm:forEach name="Name8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</a:lvl1pPr>
      </dgm1612:lstStyle>
    </a:ext>
  </dgm:extLst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18/2/layout/IconVerticalSolidList">
  <dgm:title val="Icon Vertical Solid List"/>
  <dgm:desc val="Use to show a series of visuals from top to bottom with Level 1 or Level 1 and Level 2 text grouped in a shape. Works best with icons or small pictures with lengthier descri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3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5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5" axis="ch" ptType="node" func="cnt" op="lte" val="4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2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6" axis="ch" ptType="node" func="cnt" op="lte" val="6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9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else name="Name7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6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else>
    </dgm:choose>
    <dgm:ruleLst>
      <dgm:rule type="h" for="ch" forName="compNode" val="0" fact="NaN" max="NaN"/>
    </dgm:ruleLst>
    <dgm:forEach name="Name8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hoose name="Name9">
          <dgm:if name="Name10" axis="ch" ptType="node" func="cnt" op="gte" val="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w" for="ch" forName="parTx" refType="w" fact="0.45"/>
              <dgm:constr type="h" for="ch" forName="parTx" refType="h"/>
              <dgm:constr type="l" for="ch" forName="parTx" refType="r" refFor="ch" refForName="spaceRect"/>
              <dgm:constr type="t" for="ch" forName="parTx"/>
              <dgm:constr type="h" for="ch" forName="desTx" refType="h"/>
              <dgm:constr type="l" for="ch" forName="desTx" refType="r" refFor="ch" refForName="parTx"/>
              <dgm:constr type="t" for="ch" forName="desTx"/>
            </dgm:constrLst>
          </dgm:if>
          <dgm:else name="Name1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h" for="ch" forName="parTx" refType="h"/>
              <dgm:constr type="l" for="ch" forName="parTx" refType="r" refFor="ch" refForName="spaceRect"/>
              <dgm:constr type="t" for="ch" forName="parTx"/>
            </dgm:constrLst>
          </dgm:else>
        </dgm:choose>
        <dgm:ruleLst>
          <dgm:rule type="h" val="INF" fact="NaN" max="NaN"/>
        </dgm:ruleLst>
        <dgm:layoutNode name="bgRect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/>
          <dgm:constrLst/>
          <dgm:ruleLst/>
        </dgm:layoutNode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parTx" styleLbl="revTx">
          <dgm:varLst>
            <dgm:chMax val="0"/>
            <dgm:chPref val="0"/>
          </dgm:varLst>
          <dgm:alg type="tx">
            <dgm:param type="txAnchorVert" val="mid"/>
            <dgm:param type="parTxLTRAlign" val="l"/>
            <dgm:param type="shpTxLTRAlignCh" val="l"/>
            <dgm:param type="parTxRTLAlign" val="r"/>
            <dgm:param type="shpTxRTLAlignCh" val="r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 refType="h" fact="0.3"/>
            <dgm:constr type="rMarg" refType="h" fact="0.3"/>
            <dgm:constr type="tMarg" refType="h" fact="0.3"/>
            <dgm:constr type="bMarg" refType="h" fact="0.3"/>
          </dgm:constrLst>
          <dgm:ruleLst>
            <dgm:rule type="primFontSz" val="14" fact="NaN" max="NaN"/>
            <dgm:rule type="h" val="INF" fact="NaN" max="NaN"/>
          </dgm:ruleLst>
        </dgm:layoutNode>
        <dgm:choose name="Name12">
          <dgm:if name="Name13" axis="ch" ptType="node" func="cnt" op="gte" val="1">
            <dgm:layoutNode name="desTx" styleLbl="revTx">
              <dgm:varLst/>
              <dgm:alg type="tx">
                <dgm:param type="txAnchorVertCh" val="mid"/>
                <dgm:param type="parTxLTRAlign" val="l"/>
                <dgm:param type="shpTxLTRAlignCh" val="l"/>
                <dgm:param type="parTxRTLAlign" val="r"/>
                <dgm:param type="shpTxRTLAlignCh" val="r"/>
                <dgm:param type="stBulletLvl" val="0"/>
              </dgm:alg>
              <dgm:shape xmlns:r="http://schemas.openxmlformats.org/officeDocument/2006/relationships" type="rect" r:blip="">
                <dgm:adjLst/>
              </dgm:shape>
              <dgm:presOf axis="des" ptType="node"/>
              <dgm:constrLst>
                <dgm:constr type="primFontSz" val="18"/>
                <dgm:constr type="secFontSz" refType="primFontSz"/>
                <dgm:constr type="lMarg" refType="h" fact="0.3"/>
                <dgm:constr type="rMarg" refType="h" fact="0.3"/>
                <dgm:constr type="tMarg" refType="h" fact="0.3"/>
                <dgm:constr type="bMarg" refType="h" fact="0.3"/>
              </dgm:constrLst>
              <dgm:ruleLst>
                <dgm:rule type="primFontSz" val="11" fact="NaN" max="NaN"/>
              </dgm:ruleLst>
            </dgm:layoutNode>
          </dgm:if>
          <dgm:else name="Name14"/>
        </dgm:choose>
      </dgm:layoutNode>
      <dgm:forEach name="Name15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</a:lvl1pPr>
        <a:lvl2pPr>
          <a:lnSpc>
            <a:spcPct val="100000"/>
          </a:lnSpc>
        </a:lvl2pPr>
      </dgm1612:lstStyle>
    </a:ext>
  </dgm:extLst>
</dgm:layoutDef>
</file>

<file path=ppt/diagrams/layout7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8.xml><?xml version="1.0" encoding="utf-8"?>
<dgm:layoutDef xmlns:dgm="http://schemas.openxmlformats.org/drawingml/2006/diagram" xmlns:a="http://schemas.openxmlformats.org/drawingml/2006/main" uniqueId="urn:microsoft.com/office/officeart/2005/8/layout/default">
  <dgm:title val=""/>
  <dgm:desc val=""/>
  <dgm:catLst>
    <dgm:cat type="list" pri="4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func="var" arg="dir" op="equ" val="norm">
        <dgm:alg type="snake">
          <dgm:param type="grDir" val="tL"/>
          <dgm:param type="flowDir" val="row"/>
          <dgm:param type="contDir" val="sameDir"/>
          <dgm:param type="off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node" refType="w"/>
      <dgm:constr type="h" for="ch" forName="node" refType="w" refFor="ch" refForName="node" fact="0.6"/>
      <dgm:constr type="w" for="ch" forName="sibTrans" refType="w" refFor="ch" refForName="node" fact="0.1"/>
      <dgm:constr type="sp" refType="w" refFor="ch" refForName="sibTrans"/>
      <dgm:constr type="primFontSz" for="ch" forName="node" op="equ" val="65"/>
    </dgm:constrLst>
    <dgm:ruleLst/>
    <dgm:forEach name="Name3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forEach name="Name4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7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8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53878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91384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15245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30920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31723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03125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184145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89582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29054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94456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6/21/2024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3.xml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3.xml"/><Relationship Id="rId5" Type="http://schemas.openxmlformats.org/officeDocument/2006/relationships/diagramColors" Target="../diagrams/colors3.xml"/><Relationship Id="rId4" Type="http://schemas.openxmlformats.org/officeDocument/2006/relationships/diagramQuickStyle" Target="../diagrams/quickStyle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4.xml"/><Relationship Id="rId2" Type="http://schemas.openxmlformats.org/officeDocument/2006/relationships/diagramData" Target="../diagrams/data4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4.xml"/><Relationship Id="rId5" Type="http://schemas.openxmlformats.org/officeDocument/2006/relationships/diagramColors" Target="../diagrams/colors4.xml"/><Relationship Id="rId4" Type="http://schemas.openxmlformats.org/officeDocument/2006/relationships/diagramQuickStyle" Target="../diagrams/quickStyle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5.xml"/><Relationship Id="rId2" Type="http://schemas.openxmlformats.org/officeDocument/2006/relationships/diagramData" Target="../diagrams/data5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5.xml"/><Relationship Id="rId5" Type="http://schemas.openxmlformats.org/officeDocument/2006/relationships/diagramColors" Target="../diagrams/colors5.xml"/><Relationship Id="rId4" Type="http://schemas.openxmlformats.org/officeDocument/2006/relationships/diagramQuickStyle" Target="../diagrams/quickStyle5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6.png"/><Relationship Id="rId5" Type="http://schemas.openxmlformats.org/officeDocument/2006/relationships/image" Target="../media/image25.png"/><Relationship Id="rId4" Type="http://schemas.openxmlformats.org/officeDocument/2006/relationships/image" Target="../media/image24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9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2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6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33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6.xml"/><Relationship Id="rId2" Type="http://schemas.openxmlformats.org/officeDocument/2006/relationships/diagramData" Target="../diagrams/data6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6.xml"/><Relationship Id="rId5" Type="http://schemas.openxmlformats.org/officeDocument/2006/relationships/diagramColors" Target="../diagrams/colors6.xml"/><Relationship Id="rId4" Type="http://schemas.openxmlformats.org/officeDocument/2006/relationships/diagramQuickStyle" Target="../diagrams/quickStyle6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7.xml"/><Relationship Id="rId2" Type="http://schemas.openxmlformats.org/officeDocument/2006/relationships/diagramData" Target="../diagrams/data7.xml"/><Relationship Id="rId1" Type="http://schemas.openxmlformats.org/officeDocument/2006/relationships/slideLayout" Target="../slideLayouts/slideLayout7.xml"/><Relationship Id="rId6" Type="http://schemas.microsoft.com/office/2007/relationships/diagramDrawing" Target="../diagrams/drawing7.xml"/><Relationship Id="rId5" Type="http://schemas.openxmlformats.org/officeDocument/2006/relationships/diagramColors" Target="../diagrams/colors7.xml"/><Relationship Id="rId4" Type="http://schemas.openxmlformats.org/officeDocument/2006/relationships/diagramQuickStyle" Target="../diagrams/quickStyle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hyperlink" Target="https://padlet.com/ssafadi1/the-discussion-will-build-on-today-s-presentation-and-the-e--93qdem7xciqmg8ml" TargetMode="External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8.xml"/><Relationship Id="rId7" Type="http://schemas.microsoft.com/office/2007/relationships/diagramDrawing" Target="../diagrams/drawing8.xml"/><Relationship Id="rId2" Type="http://schemas.openxmlformats.org/officeDocument/2006/relationships/image" Target="../media/image45.jpeg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8.xml"/><Relationship Id="rId5" Type="http://schemas.openxmlformats.org/officeDocument/2006/relationships/diagramQuickStyle" Target="../diagrams/quickStyle8.xml"/><Relationship Id="rId4" Type="http://schemas.openxmlformats.org/officeDocument/2006/relationships/diagramLayout" Target="../diagrams/layout8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svg"/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4E1BEB12-92AF-4445-98AD-4C7756E7C93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0522C2C-7B5C-48A7-A969-03941E5D2E7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2" name="Freeform 13">
            <a:extLst>
              <a:ext uri="{FF2B5EF4-FFF2-40B4-BE49-F238E27FC236}">
                <a16:creationId xmlns:a16="http://schemas.microsoft.com/office/drawing/2014/main" id="{9C682A1A-5B2D-4111-BBD6-620165633E5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769476" y="220196"/>
            <a:ext cx="9422524" cy="6637806"/>
          </a:xfrm>
          <a:custGeom>
            <a:avLst/>
            <a:gdLst>
              <a:gd name="connsiteX0" fmla="*/ 4929467 w 8191500"/>
              <a:gd name="connsiteY0" fmla="*/ 0 h 5770597"/>
              <a:gd name="connsiteX1" fmla="*/ 8065066 w 8191500"/>
              <a:gd name="connsiteY1" fmla="*/ 1118513 h 5770597"/>
              <a:gd name="connsiteX2" fmla="*/ 8191500 w 8191500"/>
              <a:gd name="connsiteY2" fmla="*/ 1227339 h 5770597"/>
              <a:gd name="connsiteX3" fmla="*/ 8191500 w 8191500"/>
              <a:gd name="connsiteY3" fmla="*/ 5770597 h 5770597"/>
              <a:gd name="connsiteX4" fmla="*/ 79523 w 8191500"/>
              <a:gd name="connsiteY4" fmla="*/ 5770597 h 5770597"/>
              <a:gd name="connsiteX5" fmla="*/ 56799 w 8191500"/>
              <a:gd name="connsiteY5" fmla="*/ 5644158 h 5770597"/>
              <a:gd name="connsiteX6" fmla="*/ 0 w 8191500"/>
              <a:gd name="connsiteY6" fmla="*/ 4898209 h 5770597"/>
              <a:gd name="connsiteX7" fmla="*/ 4929467 w 8191500"/>
              <a:gd name="connsiteY7" fmla="*/ 0 h 57705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8191500" h="5770597">
                <a:moveTo>
                  <a:pt x="4929467" y="0"/>
                </a:moveTo>
                <a:cubicBezTo>
                  <a:pt x="6120547" y="0"/>
                  <a:pt x="7212963" y="419755"/>
                  <a:pt x="8065066" y="1118513"/>
                </a:cubicBezTo>
                <a:lnTo>
                  <a:pt x="8191500" y="1227339"/>
                </a:lnTo>
                <a:lnTo>
                  <a:pt x="8191500" y="5770597"/>
                </a:lnTo>
                <a:lnTo>
                  <a:pt x="79523" y="5770597"/>
                </a:lnTo>
                <a:lnTo>
                  <a:pt x="56799" y="5644158"/>
                </a:lnTo>
                <a:cubicBezTo>
                  <a:pt x="19398" y="5400934"/>
                  <a:pt x="0" y="5151822"/>
                  <a:pt x="0" y="4898209"/>
                </a:cubicBezTo>
                <a:cubicBezTo>
                  <a:pt x="0" y="2193003"/>
                  <a:pt x="2206998" y="0"/>
                  <a:pt x="4929467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D6EE29F2-D77F-4BD0-A20B-334D316A1C9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209800" y="2099696"/>
            <a:ext cx="1942241" cy="1889551"/>
          </a:xfrm>
          <a:prstGeom prst="ellipse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6" name="Arc 15">
            <a:extLst>
              <a:ext uri="{FF2B5EF4-FFF2-40B4-BE49-F238E27FC236}">
                <a16:creationId xmlns:a16="http://schemas.microsoft.com/office/drawing/2014/main" id="{22D09ED2-868F-42C6-866E-F92E0CEF314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8520172">
            <a:off x="1613162" y="1492572"/>
            <a:ext cx="2987899" cy="2987899"/>
          </a:xfrm>
          <a:prstGeom prst="arc">
            <a:avLst>
              <a:gd name="adj1" fmla="val 14455503"/>
              <a:gd name="adj2" fmla="val 227775"/>
            </a:avLst>
          </a:prstGeom>
          <a:ln w="127000" cap="rnd">
            <a:solidFill>
              <a:schemeClr val="accent4"/>
            </a:solidFill>
            <a:prstDash val="dash"/>
            <a:miter lim="800000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038600" y="1939159"/>
            <a:ext cx="7644627" cy="2751086"/>
          </a:xfrm>
        </p:spPr>
        <p:txBody>
          <a:bodyPr>
            <a:normAutofit/>
          </a:bodyPr>
          <a:lstStyle/>
          <a:p>
            <a:pPr algn="r"/>
            <a:r>
              <a:rPr lang="en-US" err="1"/>
              <a:t>Decolonising</a:t>
            </a:r>
            <a:r>
              <a:rPr lang="en-US"/>
              <a:t> through Reflexive Practice – Where are we now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038600" y="4782320"/>
            <a:ext cx="7644627" cy="1329443"/>
          </a:xfrm>
        </p:spPr>
        <p:txBody>
          <a:bodyPr vert="horz" lIns="91440" tIns="45720" rIns="91440" bIns="45720" rtlCol="0">
            <a:normAutofit/>
          </a:bodyPr>
          <a:lstStyle/>
          <a:p>
            <a:pPr algn="r"/>
            <a:r>
              <a:rPr lang="en-US"/>
              <a:t>Work undertaken at the University of Salford</a:t>
            </a:r>
          </a:p>
        </p:txBody>
      </p:sp>
      <p:pic>
        <p:nvPicPr>
          <p:cNvPr id="1026" name="Picture 2" descr="Salford: School of Health and Society ...">
            <a:extLst>
              <a:ext uri="{FF2B5EF4-FFF2-40B4-BE49-F238E27FC236}">
                <a16:creationId xmlns:a16="http://schemas.microsoft.com/office/drawing/2014/main" id="{98CDC116-DC99-6D00-97B8-3B47538DEFF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7" y="4711701"/>
            <a:ext cx="3529309" cy="21463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9857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DFD6541F-1BEC-210B-0522-BD30A872D3CD}"/>
              </a:ext>
            </a:extLst>
          </p:cNvPr>
          <p:cNvSpPr txBox="1"/>
          <p:nvPr/>
        </p:nvSpPr>
        <p:spPr>
          <a:xfrm>
            <a:off x="1016000" y="831272"/>
            <a:ext cx="9975272" cy="4031873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3200" i="1">
                <a:ea typeface="+mn-lt"/>
                <a:cs typeface="+mn-lt"/>
              </a:rPr>
              <a:t>The presentation will explore the development of the </a:t>
            </a:r>
            <a:r>
              <a:rPr lang="en-US" sz="3200" i="1" err="1">
                <a:ea typeface="+mn-lt"/>
                <a:cs typeface="+mn-lt"/>
              </a:rPr>
              <a:t>Decolonising</a:t>
            </a:r>
            <a:r>
              <a:rPr lang="en-US" sz="3200" i="1">
                <a:ea typeface="+mn-lt"/>
                <a:cs typeface="+mn-lt"/>
              </a:rPr>
              <a:t> through Reflexive Practice series from a concept and initial resource through to a supported academic professional development which is now an e-course with workshops piloted across the wider university. The presentation will cover the journey, the benefits, areas for growth, and potential limitations of </a:t>
            </a:r>
            <a:r>
              <a:rPr lang="en-US" sz="3200" i="1" err="1">
                <a:ea typeface="+mn-lt"/>
                <a:cs typeface="+mn-lt"/>
              </a:rPr>
              <a:t>decolonising</a:t>
            </a:r>
            <a:r>
              <a:rPr lang="en-US" sz="3200" i="1">
                <a:ea typeface="+mn-lt"/>
                <a:cs typeface="+mn-lt"/>
              </a:rPr>
              <a:t> academic practice and education.</a:t>
            </a:r>
            <a:endParaRPr lang="en-US" sz="4800" i="1">
              <a:ea typeface="+mn-lt"/>
              <a:cs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87230746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276F3B17-DC13-D284-4924-07ECA01F0535}"/>
              </a:ext>
            </a:extLst>
          </p:cNvPr>
          <p:cNvSpPr txBox="1"/>
          <p:nvPr/>
        </p:nvSpPr>
        <p:spPr>
          <a:xfrm>
            <a:off x="492370" y="516835"/>
            <a:ext cx="3084844" cy="577284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r>
              <a:rPr lang="en-US" sz="3600" spc="-50">
                <a:solidFill>
                  <a:schemeClr val="bg1"/>
                </a:solidFill>
                <a:latin typeface="+mj-lt"/>
                <a:ea typeface="+mj-ea"/>
                <a:cs typeface="+mj-cs"/>
              </a:rPr>
              <a:t>Housekeeping </a:t>
            </a:r>
          </a:p>
        </p:txBody>
      </p:sp>
      <p:graphicFrame>
        <p:nvGraphicFramePr>
          <p:cNvPr id="5" name="TextBox 2">
            <a:extLst>
              <a:ext uri="{FF2B5EF4-FFF2-40B4-BE49-F238E27FC236}">
                <a16:creationId xmlns:a16="http://schemas.microsoft.com/office/drawing/2014/main" id="{E7C3659F-8F1D-0871-75E0-0B93734E0526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684584410"/>
              </p:ext>
            </p:extLst>
          </p:nvPr>
        </p:nvGraphicFramePr>
        <p:xfrm>
          <a:off x="1073474" y="639763"/>
          <a:ext cx="10466064" cy="564991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37254565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100EDD19-6802-4EC3-95CE-CFFAB042CFD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72FD37AA-863B-7A6B-DB20-D8C8DDFAF789}"/>
              </a:ext>
            </a:extLst>
          </p:cNvPr>
          <p:cNvSpPr txBox="1"/>
          <p:nvPr/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r>
              <a:rPr lang="en-US" sz="5400" kern="1200" spc="-50">
                <a:solidFill>
                  <a:schemeClr val="tx1"/>
                </a:solidFill>
                <a:latin typeface="+mj-lt"/>
                <a:ea typeface="+mj-ea"/>
                <a:cs typeface="+mj-cs"/>
              </a:rPr>
              <a:t>Session Outline</a:t>
            </a:r>
          </a:p>
        </p:txBody>
      </p:sp>
      <p:sp>
        <p:nvSpPr>
          <p:cNvPr id="10" name="sketch line">
            <a:extLst>
              <a:ext uri="{FF2B5EF4-FFF2-40B4-BE49-F238E27FC236}">
                <a16:creationId xmlns:a16="http://schemas.microsoft.com/office/drawing/2014/main" id="{DB17E863-922E-4C26-BD64-E8FD41D2866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9036" y="1677373"/>
            <a:ext cx="10853928" cy="18288"/>
          </a:xfrm>
          <a:custGeom>
            <a:avLst/>
            <a:gdLst>
              <a:gd name="connsiteX0" fmla="*/ 0 w 10853928"/>
              <a:gd name="connsiteY0" fmla="*/ 0 h 18288"/>
              <a:gd name="connsiteX1" fmla="*/ 461292 w 10853928"/>
              <a:gd name="connsiteY1" fmla="*/ 0 h 18288"/>
              <a:gd name="connsiteX2" fmla="*/ 1139662 w 10853928"/>
              <a:gd name="connsiteY2" fmla="*/ 0 h 18288"/>
              <a:gd name="connsiteX3" fmla="*/ 1926572 w 10853928"/>
              <a:gd name="connsiteY3" fmla="*/ 0 h 18288"/>
              <a:gd name="connsiteX4" fmla="*/ 2279325 w 10853928"/>
              <a:gd name="connsiteY4" fmla="*/ 0 h 18288"/>
              <a:gd name="connsiteX5" fmla="*/ 2632078 w 10853928"/>
              <a:gd name="connsiteY5" fmla="*/ 0 h 18288"/>
              <a:gd name="connsiteX6" fmla="*/ 3527527 w 10853928"/>
              <a:gd name="connsiteY6" fmla="*/ 0 h 18288"/>
              <a:gd name="connsiteX7" fmla="*/ 4205897 w 10853928"/>
              <a:gd name="connsiteY7" fmla="*/ 0 h 18288"/>
              <a:gd name="connsiteX8" fmla="*/ 4558650 w 10853928"/>
              <a:gd name="connsiteY8" fmla="*/ 0 h 18288"/>
              <a:gd name="connsiteX9" fmla="*/ 5237020 w 10853928"/>
              <a:gd name="connsiteY9" fmla="*/ 0 h 18288"/>
              <a:gd name="connsiteX10" fmla="*/ 6132469 w 10853928"/>
              <a:gd name="connsiteY10" fmla="*/ 0 h 18288"/>
              <a:gd name="connsiteX11" fmla="*/ 6702301 w 10853928"/>
              <a:gd name="connsiteY11" fmla="*/ 0 h 18288"/>
              <a:gd name="connsiteX12" fmla="*/ 7272132 w 10853928"/>
              <a:gd name="connsiteY12" fmla="*/ 0 h 18288"/>
              <a:gd name="connsiteX13" fmla="*/ 7950502 w 10853928"/>
              <a:gd name="connsiteY13" fmla="*/ 0 h 18288"/>
              <a:gd name="connsiteX14" fmla="*/ 8737412 w 10853928"/>
              <a:gd name="connsiteY14" fmla="*/ 0 h 18288"/>
              <a:gd name="connsiteX15" fmla="*/ 9524322 w 10853928"/>
              <a:gd name="connsiteY15" fmla="*/ 0 h 18288"/>
              <a:gd name="connsiteX16" fmla="*/ 10853928 w 10853928"/>
              <a:gd name="connsiteY16" fmla="*/ 0 h 18288"/>
              <a:gd name="connsiteX17" fmla="*/ 10853928 w 10853928"/>
              <a:gd name="connsiteY17" fmla="*/ 18288 h 18288"/>
              <a:gd name="connsiteX18" fmla="*/ 10392636 w 10853928"/>
              <a:gd name="connsiteY18" fmla="*/ 18288 h 18288"/>
              <a:gd name="connsiteX19" fmla="*/ 9497187 w 10853928"/>
              <a:gd name="connsiteY19" fmla="*/ 18288 h 18288"/>
              <a:gd name="connsiteX20" fmla="*/ 8818817 w 10853928"/>
              <a:gd name="connsiteY20" fmla="*/ 18288 h 18288"/>
              <a:gd name="connsiteX21" fmla="*/ 8466064 w 10853928"/>
              <a:gd name="connsiteY21" fmla="*/ 18288 h 18288"/>
              <a:gd name="connsiteX22" fmla="*/ 7787693 w 10853928"/>
              <a:gd name="connsiteY22" fmla="*/ 18288 h 18288"/>
              <a:gd name="connsiteX23" fmla="*/ 7217862 w 10853928"/>
              <a:gd name="connsiteY23" fmla="*/ 18288 h 18288"/>
              <a:gd name="connsiteX24" fmla="*/ 6648031 w 10853928"/>
              <a:gd name="connsiteY24" fmla="*/ 18288 h 18288"/>
              <a:gd name="connsiteX25" fmla="*/ 6078200 w 10853928"/>
              <a:gd name="connsiteY25" fmla="*/ 18288 h 18288"/>
              <a:gd name="connsiteX26" fmla="*/ 5508368 w 10853928"/>
              <a:gd name="connsiteY26" fmla="*/ 18288 h 18288"/>
              <a:gd name="connsiteX27" fmla="*/ 4721459 w 10853928"/>
              <a:gd name="connsiteY27" fmla="*/ 18288 h 18288"/>
              <a:gd name="connsiteX28" fmla="*/ 4043088 w 10853928"/>
              <a:gd name="connsiteY28" fmla="*/ 18288 h 18288"/>
              <a:gd name="connsiteX29" fmla="*/ 3690336 w 10853928"/>
              <a:gd name="connsiteY29" fmla="*/ 18288 h 18288"/>
              <a:gd name="connsiteX30" fmla="*/ 3120504 w 10853928"/>
              <a:gd name="connsiteY30" fmla="*/ 18288 h 18288"/>
              <a:gd name="connsiteX31" fmla="*/ 2333595 w 10853928"/>
              <a:gd name="connsiteY31" fmla="*/ 18288 h 18288"/>
              <a:gd name="connsiteX32" fmla="*/ 1872303 w 10853928"/>
              <a:gd name="connsiteY32" fmla="*/ 18288 h 18288"/>
              <a:gd name="connsiteX33" fmla="*/ 976854 w 10853928"/>
              <a:gd name="connsiteY33" fmla="*/ 18288 h 18288"/>
              <a:gd name="connsiteX34" fmla="*/ 0 w 10853928"/>
              <a:gd name="connsiteY34" fmla="*/ 18288 h 18288"/>
              <a:gd name="connsiteX35" fmla="*/ 0 w 10853928"/>
              <a:gd name="connsiteY35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</a:cxnLst>
            <a:rect l="l" t="t" r="r" b="b"/>
            <a:pathLst>
              <a:path w="10853928" h="18288" fill="none" extrusionOk="0">
                <a:moveTo>
                  <a:pt x="0" y="0"/>
                </a:moveTo>
                <a:cubicBezTo>
                  <a:pt x="146993" y="-19076"/>
                  <a:pt x="347684" y="-4790"/>
                  <a:pt x="461292" y="0"/>
                </a:cubicBezTo>
                <a:cubicBezTo>
                  <a:pt x="574900" y="4790"/>
                  <a:pt x="808367" y="19821"/>
                  <a:pt x="1139662" y="0"/>
                </a:cubicBezTo>
                <a:cubicBezTo>
                  <a:pt x="1470957" y="-19821"/>
                  <a:pt x="1627405" y="5721"/>
                  <a:pt x="1926572" y="0"/>
                </a:cubicBezTo>
                <a:cubicBezTo>
                  <a:pt x="2225739" y="-5721"/>
                  <a:pt x="2137730" y="-3235"/>
                  <a:pt x="2279325" y="0"/>
                </a:cubicBezTo>
                <a:cubicBezTo>
                  <a:pt x="2420920" y="3235"/>
                  <a:pt x="2456518" y="9685"/>
                  <a:pt x="2632078" y="0"/>
                </a:cubicBezTo>
                <a:cubicBezTo>
                  <a:pt x="2807638" y="-9685"/>
                  <a:pt x="3211516" y="-43007"/>
                  <a:pt x="3527527" y="0"/>
                </a:cubicBezTo>
                <a:cubicBezTo>
                  <a:pt x="3843538" y="43007"/>
                  <a:pt x="4058833" y="22042"/>
                  <a:pt x="4205897" y="0"/>
                </a:cubicBezTo>
                <a:cubicBezTo>
                  <a:pt x="4352961" y="-22042"/>
                  <a:pt x="4474805" y="-11846"/>
                  <a:pt x="4558650" y="0"/>
                </a:cubicBezTo>
                <a:cubicBezTo>
                  <a:pt x="4642495" y="11846"/>
                  <a:pt x="5041928" y="-6069"/>
                  <a:pt x="5237020" y="0"/>
                </a:cubicBezTo>
                <a:cubicBezTo>
                  <a:pt x="5432112" y="6069"/>
                  <a:pt x="5943266" y="-17479"/>
                  <a:pt x="6132469" y="0"/>
                </a:cubicBezTo>
                <a:cubicBezTo>
                  <a:pt x="6321672" y="17479"/>
                  <a:pt x="6483872" y="26234"/>
                  <a:pt x="6702301" y="0"/>
                </a:cubicBezTo>
                <a:cubicBezTo>
                  <a:pt x="6920730" y="-26234"/>
                  <a:pt x="6991194" y="-15156"/>
                  <a:pt x="7272132" y="0"/>
                </a:cubicBezTo>
                <a:cubicBezTo>
                  <a:pt x="7553070" y="15156"/>
                  <a:pt x="7684444" y="-32961"/>
                  <a:pt x="7950502" y="0"/>
                </a:cubicBezTo>
                <a:cubicBezTo>
                  <a:pt x="8216560" y="32961"/>
                  <a:pt x="8493290" y="-10491"/>
                  <a:pt x="8737412" y="0"/>
                </a:cubicBezTo>
                <a:cubicBezTo>
                  <a:pt x="8981534" y="10491"/>
                  <a:pt x="9191586" y="-13899"/>
                  <a:pt x="9524322" y="0"/>
                </a:cubicBezTo>
                <a:cubicBezTo>
                  <a:pt x="9857058" y="13899"/>
                  <a:pt x="10297509" y="7485"/>
                  <a:pt x="10853928" y="0"/>
                </a:cubicBezTo>
                <a:cubicBezTo>
                  <a:pt x="10854574" y="4451"/>
                  <a:pt x="10854418" y="9226"/>
                  <a:pt x="10853928" y="18288"/>
                </a:cubicBezTo>
                <a:cubicBezTo>
                  <a:pt x="10691638" y="28522"/>
                  <a:pt x="10574319" y="29578"/>
                  <a:pt x="10392636" y="18288"/>
                </a:cubicBezTo>
                <a:cubicBezTo>
                  <a:pt x="10210953" y="6998"/>
                  <a:pt x="9836277" y="-16742"/>
                  <a:pt x="9497187" y="18288"/>
                </a:cubicBezTo>
                <a:cubicBezTo>
                  <a:pt x="9158097" y="53318"/>
                  <a:pt x="9119479" y="30714"/>
                  <a:pt x="8818817" y="18288"/>
                </a:cubicBezTo>
                <a:cubicBezTo>
                  <a:pt x="8518155" y="5863"/>
                  <a:pt x="8640037" y="6483"/>
                  <a:pt x="8466064" y="18288"/>
                </a:cubicBezTo>
                <a:cubicBezTo>
                  <a:pt x="8292091" y="30093"/>
                  <a:pt x="7997656" y="18914"/>
                  <a:pt x="7787693" y="18288"/>
                </a:cubicBezTo>
                <a:cubicBezTo>
                  <a:pt x="7577730" y="17662"/>
                  <a:pt x="7412468" y="21416"/>
                  <a:pt x="7217862" y="18288"/>
                </a:cubicBezTo>
                <a:cubicBezTo>
                  <a:pt x="7023256" y="15160"/>
                  <a:pt x="6898018" y="14824"/>
                  <a:pt x="6648031" y="18288"/>
                </a:cubicBezTo>
                <a:cubicBezTo>
                  <a:pt x="6398044" y="21752"/>
                  <a:pt x="6254402" y="38625"/>
                  <a:pt x="6078200" y="18288"/>
                </a:cubicBezTo>
                <a:cubicBezTo>
                  <a:pt x="5901998" y="-2049"/>
                  <a:pt x="5622886" y="3213"/>
                  <a:pt x="5508368" y="18288"/>
                </a:cubicBezTo>
                <a:cubicBezTo>
                  <a:pt x="5393850" y="33363"/>
                  <a:pt x="5036260" y="26830"/>
                  <a:pt x="4721459" y="18288"/>
                </a:cubicBezTo>
                <a:cubicBezTo>
                  <a:pt x="4406658" y="9746"/>
                  <a:pt x="4239221" y="41551"/>
                  <a:pt x="4043088" y="18288"/>
                </a:cubicBezTo>
                <a:cubicBezTo>
                  <a:pt x="3846955" y="-4975"/>
                  <a:pt x="3818802" y="34658"/>
                  <a:pt x="3690336" y="18288"/>
                </a:cubicBezTo>
                <a:cubicBezTo>
                  <a:pt x="3561870" y="1918"/>
                  <a:pt x="3265491" y="42194"/>
                  <a:pt x="3120504" y="18288"/>
                </a:cubicBezTo>
                <a:cubicBezTo>
                  <a:pt x="2975517" y="-5618"/>
                  <a:pt x="2720254" y="36673"/>
                  <a:pt x="2333595" y="18288"/>
                </a:cubicBezTo>
                <a:cubicBezTo>
                  <a:pt x="1946936" y="-97"/>
                  <a:pt x="2097241" y="5776"/>
                  <a:pt x="1872303" y="18288"/>
                </a:cubicBezTo>
                <a:cubicBezTo>
                  <a:pt x="1647365" y="30800"/>
                  <a:pt x="1282708" y="45380"/>
                  <a:pt x="976854" y="18288"/>
                </a:cubicBezTo>
                <a:cubicBezTo>
                  <a:pt x="671000" y="-8804"/>
                  <a:pt x="408401" y="-12775"/>
                  <a:pt x="0" y="18288"/>
                </a:cubicBezTo>
                <a:cubicBezTo>
                  <a:pt x="-213" y="9468"/>
                  <a:pt x="187" y="4459"/>
                  <a:pt x="0" y="0"/>
                </a:cubicBezTo>
                <a:close/>
              </a:path>
              <a:path w="10853928" h="18288" stroke="0" extrusionOk="0">
                <a:moveTo>
                  <a:pt x="0" y="0"/>
                </a:moveTo>
                <a:cubicBezTo>
                  <a:pt x="267322" y="15284"/>
                  <a:pt x="415388" y="-21048"/>
                  <a:pt x="569831" y="0"/>
                </a:cubicBezTo>
                <a:cubicBezTo>
                  <a:pt x="724274" y="21048"/>
                  <a:pt x="769333" y="-2353"/>
                  <a:pt x="922584" y="0"/>
                </a:cubicBezTo>
                <a:cubicBezTo>
                  <a:pt x="1075835" y="2353"/>
                  <a:pt x="1399490" y="-145"/>
                  <a:pt x="1818033" y="0"/>
                </a:cubicBezTo>
                <a:cubicBezTo>
                  <a:pt x="2236576" y="145"/>
                  <a:pt x="2145330" y="5482"/>
                  <a:pt x="2387864" y="0"/>
                </a:cubicBezTo>
                <a:cubicBezTo>
                  <a:pt x="2630398" y="-5482"/>
                  <a:pt x="2793207" y="18487"/>
                  <a:pt x="2957695" y="0"/>
                </a:cubicBezTo>
                <a:cubicBezTo>
                  <a:pt x="3122183" y="-18487"/>
                  <a:pt x="3579141" y="19003"/>
                  <a:pt x="3853144" y="0"/>
                </a:cubicBezTo>
                <a:cubicBezTo>
                  <a:pt x="4127147" y="-19003"/>
                  <a:pt x="4209857" y="12211"/>
                  <a:pt x="4314436" y="0"/>
                </a:cubicBezTo>
                <a:cubicBezTo>
                  <a:pt x="4419015" y="-12211"/>
                  <a:pt x="4762459" y="-17220"/>
                  <a:pt x="5209885" y="0"/>
                </a:cubicBezTo>
                <a:cubicBezTo>
                  <a:pt x="5657311" y="17220"/>
                  <a:pt x="5692663" y="-3290"/>
                  <a:pt x="6105335" y="0"/>
                </a:cubicBezTo>
                <a:cubicBezTo>
                  <a:pt x="6518007" y="3290"/>
                  <a:pt x="6455516" y="-5124"/>
                  <a:pt x="6783705" y="0"/>
                </a:cubicBezTo>
                <a:cubicBezTo>
                  <a:pt x="7111894" y="5124"/>
                  <a:pt x="7441941" y="-17829"/>
                  <a:pt x="7679154" y="0"/>
                </a:cubicBezTo>
                <a:cubicBezTo>
                  <a:pt x="7916367" y="17829"/>
                  <a:pt x="8102967" y="-24363"/>
                  <a:pt x="8248985" y="0"/>
                </a:cubicBezTo>
                <a:cubicBezTo>
                  <a:pt x="8395003" y="24363"/>
                  <a:pt x="8552393" y="25505"/>
                  <a:pt x="8818817" y="0"/>
                </a:cubicBezTo>
                <a:cubicBezTo>
                  <a:pt x="9085241" y="-25505"/>
                  <a:pt x="9411308" y="38000"/>
                  <a:pt x="9605726" y="0"/>
                </a:cubicBezTo>
                <a:cubicBezTo>
                  <a:pt x="9800144" y="-38000"/>
                  <a:pt x="10006468" y="-25741"/>
                  <a:pt x="10175558" y="0"/>
                </a:cubicBezTo>
                <a:cubicBezTo>
                  <a:pt x="10344648" y="25741"/>
                  <a:pt x="10696282" y="695"/>
                  <a:pt x="10853928" y="0"/>
                </a:cubicBezTo>
                <a:cubicBezTo>
                  <a:pt x="10853521" y="8690"/>
                  <a:pt x="10853774" y="14141"/>
                  <a:pt x="10853928" y="18288"/>
                </a:cubicBezTo>
                <a:cubicBezTo>
                  <a:pt x="10608124" y="24255"/>
                  <a:pt x="10343415" y="22307"/>
                  <a:pt x="10067018" y="18288"/>
                </a:cubicBezTo>
                <a:cubicBezTo>
                  <a:pt x="9790621" y="14270"/>
                  <a:pt x="9843266" y="3564"/>
                  <a:pt x="9714266" y="18288"/>
                </a:cubicBezTo>
                <a:cubicBezTo>
                  <a:pt x="9585266" y="33012"/>
                  <a:pt x="9379484" y="1875"/>
                  <a:pt x="9252974" y="18288"/>
                </a:cubicBezTo>
                <a:cubicBezTo>
                  <a:pt x="9126464" y="34701"/>
                  <a:pt x="8580678" y="-4904"/>
                  <a:pt x="8357525" y="18288"/>
                </a:cubicBezTo>
                <a:cubicBezTo>
                  <a:pt x="8134372" y="41480"/>
                  <a:pt x="7903199" y="26458"/>
                  <a:pt x="7679154" y="18288"/>
                </a:cubicBezTo>
                <a:cubicBezTo>
                  <a:pt x="7455109" y="10118"/>
                  <a:pt x="7435944" y="27109"/>
                  <a:pt x="7217862" y="18288"/>
                </a:cubicBezTo>
                <a:cubicBezTo>
                  <a:pt x="6999780" y="9467"/>
                  <a:pt x="6680409" y="18985"/>
                  <a:pt x="6539492" y="18288"/>
                </a:cubicBezTo>
                <a:cubicBezTo>
                  <a:pt x="6398575" y="17592"/>
                  <a:pt x="6312077" y="33018"/>
                  <a:pt x="6186739" y="18288"/>
                </a:cubicBezTo>
                <a:cubicBezTo>
                  <a:pt x="6061401" y="3558"/>
                  <a:pt x="5947033" y="12075"/>
                  <a:pt x="5833986" y="18288"/>
                </a:cubicBezTo>
                <a:cubicBezTo>
                  <a:pt x="5720939" y="24501"/>
                  <a:pt x="5482226" y="8586"/>
                  <a:pt x="5155616" y="18288"/>
                </a:cubicBezTo>
                <a:cubicBezTo>
                  <a:pt x="4829006" y="27991"/>
                  <a:pt x="4841274" y="29316"/>
                  <a:pt x="4694324" y="18288"/>
                </a:cubicBezTo>
                <a:cubicBezTo>
                  <a:pt x="4547374" y="7260"/>
                  <a:pt x="4077675" y="7013"/>
                  <a:pt x="3907414" y="18288"/>
                </a:cubicBezTo>
                <a:cubicBezTo>
                  <a:pt x="3737153" y="29564"/>
                  <a:pt x="3538393" y="21630"/>
                  <a:pt x="3446122" y="18288"/>
                </a:cubicBezTo>
                <a:cubicBezTo>
                  <a:pt x="3353851" y="14946"/>
                  <a:pt x="2990320" y="-8091"/>
                  <a:pt x="2659212" y="18288"/>
                </a:cubicBezTo>
                <a:cubicBezTo>
                  <a:pt x="2328104" y="44667"/>
                  <a:pt x="2427653" y="9607"/>
                  <a:pt x="2306460" y="18288"/>
                </a:cubicBezTo>
                <a:cubicBezTo>
                  <a:pt x="2185267" y="26969"/>
                  <a:pt x="1719763" y="3717"/>
                  <a:pt x="1519550" y="18288"/>
                </a:cubicBezTo>
                <a:cubicBezTo>
                  <a:pt x="1319337" y="32860"/>
                  <a:pt x="1167371" y="17040"/>
                  <a:pt x="1058258" y="18288"/>
                </a:cubicBezTo>
                <a:cubicBezTo>
                  <a:pt x="949145" y="19536"/>
                  <a:pt x="780234" y="31447"/>
                  <a:pt x="705505" y="18288"/>
                </a:cubicBezTo>
                <a:cubicBezTo>
                  <a:pt x="630776" y="5129"/>
                  <a:pt x="215796" y="30056"/>
                  <a:pt x="0" y="18288"/>
                </a:cubicBezTo>
                <a:cubicBezTo>
                  <a:pt x="-53" y="11301"/>
                  <a:pt x="-649" y="7756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579717F-281D-D356-EE21-A057CF1E9F7B}"/>
              </a:ext>
            </a:extLst>
          </p:cNvPr>
          <p:cNvSpPr txBox="1"/>
          <p:nvPr/>
        </p:nvSpPr>
        <p:spPr>
          <a:xfrm>
            <a:off x="838200" y="1929384"/>
            <a:ext cx="10515600" cy="42519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Background – who  am I?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Breakout activity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Recap of 2022 delivery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What has changed from 2022 until now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Exploring the e-course and institutional pilot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Involving the students (finally) - why did it take me so long?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Initial evaluation and next steps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Breakout rooms - how would you use such a resource?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Limitations of </a:t>
            </a:r>
            <a:r>
              <a:rPr lang="en-US" sz="2000" err="1"/>
              <a:t>decolonising</a:t>
            </a:r>
            <a:r>
              <a:rPr lang="en-US" sz="2000"/>
              <a:t> - to what extent are we failing the spirit of </a:t>
            </a:r>
            <a:r>
              <a:rPr lang="en-US" sz="2000" err="1"/>
              <a:t>decolonisation</a:t>
            </a:r>
            <a:r>
              <a:rPr lang="en-US" sz="2000"/>
              <a:t>?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Recap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Q&amp;A</a:t>
            </a:r>
          </a:p>
          <a:p>
            <a:pPr marL="34290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000"/>
              <a:t>End of Session</a:t>
            </a:r>
          </a:p>
        </p:txBody>
      </p:sp>
    </p:spTree>
    <p:extLst>
      <p:ext uri="{BB962C8B-B14F-4D97-AF65-F5344CB8AC3E}">
        <p14:creationId xmlns:p14="http://schemas.microsoft.com/office/powerpoint/2010/main" val="375610302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907EF6B7-1338-4443-8C46-6A318D952DF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DAAE4CDD-124C-4DCF-9584-B6033B545DD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4167271" cy="6858000"/>
          </a:xfrm>
          <a:custGeom>
            <a:avLst/>
            <a:gdLst>
              <a:gd name="connsiteX0" fmla="*/ 0 w 4167271"/>
              <a:gd name="connsiteY0" fmla="*/ 0 h 6858000"/>
              <a:gd name="connsiteX1" fmla="*/ 2259550 w 4167271"/>
              <a:gd name="connsiteY1" fmla="*/ 0 h 6858000"/>
              <a:gd name="connsiteX2" fmla="*/ 2387803 w 4167271"/>
              <a:gd name="connsiteY2" fmla="*/ 82222 h 6858000"/>
              <a:gd name="connsiteX3" fmla="*/ 4167271 w 4167271"/>
              <a:gd name="connsiteY3" fmla="*/ 3429000 h 6858000"/>
              <a:gd name="connsiteX4" fmla="*/ 2387803 w 4167271"/>
              <a:gd name="connsiteY4" fmla="*/ 6775779 h 6858000"/>
              <a:gd name="connsiteX5" fmla="*/ 2259550 w 4167271"/>
              <a:gd name="connsiteY5" fmla="*/ 6858000 h 6858000"/>
              <a:gd name="connsiteX6" fmla="*/ 0 w 4167271"/>
              <a:gd name="connsiteY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167271" h="6858000">
                <a:moveTo>
                  <a:pt x="0" y="0"/>
                </a:moveTo>
                <a:lnTo>
                  <a:pt x="2259550" y="0"/>
                </a:lnTo>
                <a:lnTo>
                  <a:pt x="2387803" y="82222"/>
                </a:lnTo>
                <a:cubicBezTo>
                  <a:pt x="3461407" y="807534"/>
                  <a:pt x="4167271" y="2035835"/>
                  <a:pt x="4167271" y="3429000"/>
                </a:cubicBezTo>
                <a:cubicBezTo>
                  <a:pt x="4167271" y="4822165"/>
                  <a:pt x="3461407" y="6050467"/>
                  <a:pt x="2387803" y="6775779"/>
                </a:cubicBezTo>
                <a:lnTo>
                  <a:pt x="225955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BDB9BD2-CC97-56D7-4870-8179070CCF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42900" y="1028700"/>
            <a:ext cx="3544334" cy="4586035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6600" kern="1200">
                <a:solidFill>
                  <a:srgbClr val="FFFFFF"/>
                </a:solidFill>
                <a:latin typeface="+mj-lt"/>
                <a:ea typeface="+mj-ea"/>
                <a:cs typeface="+mj-cs"/>
              </a:rPr>
              <a:t>Who am I?</a:t>
            </a:r>
          </a:p>
        </p:txBody>
      </p:sp>
      <p:sp>
        <p:nvSpPr>
          <p:cNvPr id="13" name="Arc 12">
            <a:extLst>
              <a:ext uri="{FF2B5EF4-FFF2-40B4-BE49-F238E27FC236}">
                <a16:creationId xmlns:a16="http://schemas.microsoft.com/office/drawing/2014/main" id="{081E4A58-353D-44AE-B2FC-2A74E2E400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V="1">
            <a:off x="7550402" y="2455479"/>
            <a:ext cx="4083433" cy="4083433"/>
          </a:xfrm>
          <a:prstGeom prst="arc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15" name="TextBox 3">
            <a:extLst>
              <a:ext uri="{FF2B5EF4-FFF2-40B4-BE49-F238E27FC236}">
                <a16:creationId xmlns:a16="http://schemas.microsoft.com/office/drawing/2014/main" id="{4AE64064-1D4C-E0AE-682A-149FDC14537D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722186569"/>
              </p:ext>
            </p:extLst>
          </p:nvPr>
        </p:nvGraphicFramePr>
        <p:xfrm>
          <a:off x="4167272" y="154546"/>
          <a:ext cx="7797201" cy="655534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52930097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2E442304-DDBD-4F7B-8017-36BCC863FB4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8A5F4C6-0D02-880E-7FF4-57337E4C2C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5000" y="640823"/>
            <a:ext cx="3418659" cy="5583148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54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Breakout activity </a:t>
            </a:r>
          </a:p>
        </p:txBody>
      </p:sp>
      <p:sp>
        <p:nvSpPr>
          <p:cNvPr id="11" name="sketch line">
            <a:extLst>
              <a:ext uri="{FF2B5EF4-FFF2-40B4-BE49-F238E27FC236}">
                <a16:creationId xmlns:a16="http://schemas.microsoft.com/office/drawing/2014/main" id="{5E107275-3853-46FD-A241-DE4355A426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627450" y="3462719"/>
            <a:ext cx="5410200" cy="18288"/>
          </a:xfrm>
          <a:custGeom>
            <a:avLst/>
            <a:gdLst>
              <a:gd name="connsiteX0" fmla="*/ 0 w 5410200"/>
              <a:gd name="connsiteY0" fmla="*/ 0 h 18288"/>
              <a:gd name="connsiteX1" fmla="*/ 568071 w 5410200"/>
              <a:gd name="connsiteY1" fmla="*/ 0 h 18288"/>
              <a:gd name="connsiteX2" fmla="*/ 1298448 w 5410200"/>
              <a:gd name="connsiteY2" fmla="*/ 0 h 18288"/>
              <a:gd name="connsiteX3" fmla="*/ 1920621 w 5410200"/>
              <a:gd name="connsiteY3" fmla="*/ 0 h 18288"/>
              <a:gd name="connsiteX4" fmla="*/ 2488692 w 5410200"/>
              <a:gd name="connsiteY4" fmla="*/ 0 h 18288"/>
              <a:gd name="connsiteX5" fmla="*/ 3219069 w 5410200"/>
              <a:gd name="connsiteY5" fmla="*/ 0 h 18288"/>
              <a:gd name="connsiteX6" fmla="*/ 3895344 w 5410200"/>
              <a:gd name="connsiteY6" fmla="*/ 0 h 18288"/>
              <a:gd name="connsiteX7" fmla="*/ 4571619 w 5410200"/>
              <a:gd name="connsiteY7" fmla="*/ 0 h 18288"/>
              <a:gd name="connsiteX8" fmla="*/ 5410200 w 5410200"/>
              <a:gd name="connsiteY8" fmla="*/ 0 h 18288"/>
              <a:gd name="connsiteX9" fmla="*/ 5410200 w 5410200"/>
              <a:gd name="connsiteY9" fmla="*/ 18288 h 18288"/>
              <a:gd name="connsiteX10" fmla="*/ 4842129 w 5410200"/>
              <a:gd name="connsiteY10" fmla="*/ 18288 h 18288"/>
              <a:gd name="connsiteX11" fmla="*/ 4328160 w 5410200"/>
              <a:gd name="connsiteY11" fmla="*/ 18288 h 18288"/>
              <a:gd name="connsiteX12" fmla="*/ 3597783 w 5410200"/>
              <a:gd name="connsiteY12" fmla="*/ 18288 h 18288"/>
              <a:gd name="connsiteX13" fmla="*/ 3029712 w 5410200"/>
              <a:gd name="connsiteY13" fmla="*/ 18288 h 18288"/>
              <a:gd name="connsiteX14" fmla="*/ 2299335 w 5410200"/>
              <a:gd name="connsiteY14" fmla="*/ 18288 h 18288"/>
              <a:gd name="connsiteX15" fmla="*/ 1514856 w 5410200"/>
              <a:gd name="connsiteY15" fmla="*/ 18288 h 18288"/>
              <a:gd name="connsiteX16" fmla="*/ 892683 w 5410200"/>
              <a:gd name="connsiteY16" fmla="*/ 18288 h 18288"/>
              <a:gd name="connsiteX17" fmla="*/ 0 w 5410200"/>
              <a:gd name="connsiteY17" fmla="*/ 18288 h 18288"/>
              <a:gd name="connsiteX18" fmla="*/ 0 w 5410200"/>
              <a:gd name="connsiteY18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5410200" h="18288" fill="none" extrusionOk="0">
                <a:moveTo>
                  <a:pt x="0" y="0"/>
                </a:moveTo>
                <a:cubicBezTo>
                  <a:pt x="163050" y="-18707"/>
                  <a:pt x="319321" y="-16364"/>
                  <a:pt x="568071" y="0"/>
                </a:cubicBezTo>
                <a:cubicBezTo>
                  <a:pt x="816821" y="16364"/>
                  <a:pt x="1013224" y="-7268"/>
                  <a:pt x="1298448" y="0"/>
                </a:cubicBezTo>
                <a:cubicBezTo>
                  <a:pt x="1583672" y="7268"/>
                  <a:pt x="1631711" y="-3367"/>
                  <a:pt x="1920621" y="0"/>
                </a:cubicBezTo>
                <a:cubicBezTo>
                  <a:pt x="2209531" y="3367"/>
                  <a:pt x="2364420" y="-19184"/>
                  <a:pt x="2488692" y="0"/>
                </a:cubicBezTo>
                <a:cubicBezTo>
                  <a:pt x="2612964" y="19184"/>
                  <a:pt x="3023298" y="-34627"/>
                  <a:pt x="3219069" y="0"/>
                </a:cubicBezTo>
                <a:cubicBezTo>
                  <a:pt x="3414840" y="34627"/>
                  <a:pt x="3656810" y="24043"/>
                  <a:pt x="3895344" y="0"/>
                </a:cubicBezTo>
                <a:cubicBezTo>
                  <a:pt x="4133879" y="-24043"/>
                  <a:pt x="4393984" y="-19577"/>
                  <a:pt x="4571619" y="0"/>
                </a:cubicBezTo>
                <a:cubicBezTo>
                  <a:pt x="4749255" y="19577"/>
                  <a:pt x="5179928" y="-6281"/>
                  <a:pt x="5410200" y="0"/>
                </a:cubicBezTo>
                <a:cubicBezTo>
                  <a:pt x="5410730" y="6954"/>
                  <a:pt x="5410934" y="12839"/>
                  <a:pt x="5410200" y="18288"/>
                </a:cubicBezTo>
                <a:cubicBezTo>
                  <a:pt x="5139060" y="6751"/>
                  <a:pt x="5121593" y="31035"/>
                  <a:pt x="4842129" y="18288"/>
                </a:cubicBezTo>
                <a:cubicBezTo>
                  <a:pt x="4562665" y="5541"/>
                  <a:pt x="4448273" y="9487"/>
                  <a:pt x="4328160" y="18288"/>
                </a:cubicBezTo>
                <a:cubicBezTo>
                  <a:pt x="4208047" y="27089"/>
                  <a:pt x="3760936" y="22567"/>
                  <a:pt x="3597783" y="18288"/>
                </a:cubicBezTo>
                <a:cubicBezTo>
                  <a:pt x="3434630" y="14009"/>
                  <a:pt x="3299718" y="33213"/>
                  <a:pt x="3029712" y="18288"/>
                </a:cubicBezTo>
                <a:cubicBezTo>
                  <a:pt x="2759706" y="3363"/>
                  <a:pt x="2640159" y="27394"/>
                  <a:pt x="2299335" y="18288"/>
                </a:cubicBezTo>
                <a:cubicBezTo>
                  <a:pt x="1958511" y="9182"/>
                  <a:pt x="1801186" y="28985"/>
                  <a:pt x="1514856" y="18288"/>
                </a:cubicBezTo>
                <a:cubicBezTo>
                  <a:pt x="1228526" y="7591"/>
                  <a:pt x="1063509" y="-5305"/>
                  <a:pt x="892683" y="18288"/>
                </a:cubicBezTo>
                <a:cubicBezTo>
                  <a:pt x="721857" y="41881"/>
                  <a:pt x="186945" y="-20897"/>
                  <a:pt x="0" y="18288"/>
                </a:cubicBezTo>
                <a:cubicBezTo>
                  <a:pt x="-570" y="9279"/>
                  <a:pt x="132" y="5100"/>
                  <a:pt x="0" y="0"/>
                </a:cubicBezTo>
                <a:close/>
              </a:path>
              <a:path w="5410200" h="18288" stroke="0" extrusionOk="0">
                <a:moveTo>
                  <a:pt x="0" y="0"/>
                </a:moveTo>
                <a:cubicBezTo>
                  <a:pt x="285096" y="-4925"/>
                  <a:pt x="376456" y="22268"/>
                  <a:pt x="622173" y="0"/>
                </a:cubicBezTo>
                <a:cubicBezTo>
                  <a:pt x="867890" y="-22268"/>
                  <a:pt x="1031392" y="7228"/>
                  <a:pt x="1136142" y="0"/>
                </a:cubicBezTo>
                <a:cubicBezTo>
                  <a:pt x="1240892" y="-7228"/>
                  <a:pt x="1561853" y="9877"/>
                  <a:pt x="1920621" y="0"/>
                </a:cubicBezTo>
                <a:cubicBezTo>
                  <a:pt x="2279389" y="-9877"/>
                  <a:pt x="2367255" y="19546"/>
                  <a:pt x="2542794" y="0"/>
                </a:cubicBezTo>
                <a:cubicBezTo>
                  <a:pt x="2718333" y="-19546"/>
                  <a:pt x="2866732" y="-22226"/>
                  <a:pt x="3164967" y="0"/>
                </a:cubicBezTo>
                <a:cubicBezTo>
                  <a:pt x="3463202" y="22226"/>
                  <a:pt x="3568055" y="-2765"/>
                  <a:pt x="3949446" y="0"/>
                </a:cubicBezTo>
                <a:cubicBezTo>
                  <a:pt x="4330837" y="2765"/>
                  <a:pt x="4287895" y="10557"/>
                  <a:pt x="4517517" y="0"/>
                </a:cubicBezTo>
                <a:cubicBezTo>
                  <a:pt x="4747139" y="-10557"/>
                  <a:pt x="5149588" y="8716"/>
                  <a:pt x="5410200" y="0"/>
                </a:cubicBezTo>
                <a:cubicBezTo>
                  <a:pt x="5409517" y="5414"/>
                  <a:pt x="5409480" y="12510"/>
                  <a:pt x="5410200" y="18288"/>
                </a:cubicBezTo>
                <a:cubicBezTo>
                  <a:pt x="5163327" y="41494"/>
                  <a:pt x="5008749" y="10693"/>
                  <a:pt x="4842129" y="18288"/>
                </a:cubicBezTo>
                <a:cubicBezTo>
                  <a:pt x="4675509" y="25883"/>
                  <a:pt x="4433401" y="-615"/>
                  <a:pt x="4165854" y="18288"/>
                </a:cubicBezTo>
                <a:cubicBezTo>
                  <a:pt x="3898308" y="37191"/>
                  <a:pt x="3809032" y="-8710"/>
                  <a:pt x="3543681" y="18288"/>
                </a:cubicBezTo>
                <a:cubicBezTo>
                  <a:pt x="3278330" y="45286"/>
                  <a:pt x="3073876" y="-15917"/>
                  <a:pt x="2759202" y="18288"/>
                </a:cubicBezTo>
                <a:cubicBezTo>
                  <a:pt x="2444528" y="52493"/>
                  <a:pt x="2204144" y="3372"/>
                  <a:pt x="1974723" y="18288"/>
                </a:cubicBezTo>
                <a:cubicBezTo>
                  <a:pt x="1745302" y="33204"/>
                  <a:pt x="1602335" y="31490"/>
                  <a:pt x="1406652" y="18288"/>
                </a:cubicBezTo>
                <a:cubicBezTo>
                  <a:pt x="1210969" y="5086"/>
                  <a:pt x="923948" y="3161"/>
                  <a:pt x="730377" y="18288"/>
                </a:cubicBezTo>
                <a:cubicBezTo>
                  <a:pt x="536806" y="33415"/>
                  <a:pt x="336496" y="-141"/>
                  <a:pt x="0" y="18288"/>
                </a:cubicBezTo>
                <a:cubicBezTo>
                  <a:pt x="-306" y="11061"/>
                  <a:pt x="-655" y="7751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5" name="TextBox 2">
            <a:extLst>
              <a:ext uri="{FF2B5EF4-FFF2-40B4-BE49-F238E27FC236}">
                <a16:creationId xmlns:a16="http://schemas.microsoft.com/office/drawing/2014/main" id="{9F710DDE-239A-3171-4383-73B2E8192693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170442272"/>
              </p:ext>
            </p:extLst>
          </p:nvPr>
        </p:nvGraphicFramePr>
        <p:xfrm>
          <a:off x="4648018" y="640822"/>
          <a:ext cx="7273472" cy="553614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425646993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6" name="Rectangle 15">
            <a:extLst>
              <a:ext uri="{FF2B5EF4-FFF2-40B4-BE49-F238E27FC236}">
                <a16:creationId xmlns:a16="http://schemas.microsoft.com/office/drawing/2014/main" id="{2E442304-DDBD-4F7B-8017-36BCC863FB4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F6EB5B10-FCC3-8FC8-8E66-6E0573F6E8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5000" y="640823"/>
            <a:ext cx="3418659" cy="5583148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50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Revisiting my last BCU presentation in 2022 - what did I cover?</a:t>
            </a:r>
          </a:p>
        </p:txBody>
      </p:sp>
      <p:sp>
        <p:nvSpPr>
          <p:cNvPr id="18" name="sketch line">
            <a:extLst>
              <a:ext uri="{FF2B5EF4-FFF2-40B4-BE49-F238E27FC236}">
                <a16:creationId xmlns:a16="http://schemas.microsoft.com/office/drawing/2014/main" id="{5E107275-3853-46FD-A241-DE4355A426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627450" y="3462719"/>
            <a:ext cx="5410200" cy="18288"/>
          </a:xfrm>
          <a:custGeom>
            <a:avLst/>
            <a:gdLst>
              <a:gd name="connsiteX0" fmla="*/ 0 w 5410200"/>
              <a:gd name="connsiteY0" fmla="*/ 0 h 18288"/>
              <a:gd name="connsiteX1" fmla="*/ 568071 w 5410200"/>
              <a:gd name="connsiteY1" fmla="*/ 0 h 18288"/>
              <a:gd name="connsiteX2" fmla="*/ 1298448 w 5410200"/>
              <a:gd name="connsiteY2" fmla="*/ 0 h 18288"/>
              <a:gd name="connsiteX3" fmla="*/ 1920621 w 5410200"/>
              <a:gd name="connsiteY3" fmla="*/ 0 h 18288"/>
              <a:gd name="connsiteX4" fmla="*/ 2488692 w 5410200"/>
              <a:gd name="connsiteY4" fmla="*/ 0 h 18288"/>
              <a:gd name="connsiteX5" fmla="*/ 3219069 w 5410200"/>
              <a:gd name="connsiteY5" fmla="*/ 0 h 18288"/>
              <a:gd name="connsiteX6" fmla="*/ 3895344 w 5410200"/>
              <a:gd name="connsiteY6" fmla="*/ 0 h 18288"/>
              <a:gd name="connsiteX7" fmla="*/ 4571619 w 5410200"/>
              <a:gd name="connsiteY7" fmla="*/ 0 h 18288"/>
              <a:gd name="connsiteX8" fmla="*/ 5410200 w 5410200"/>
              <a:gd name="connsiteY8" fmla="*/ 0 h 18288"/>
              <a:gd name="connsiteX9" fmla="*/ 5410200 w 5410200"/>
              <a:gd name="connsiteY9" fmla="*/ 18288 h 18288"/>
              <a:gd name="connsiteX10" fmla="*/ 4842129 w 5410200"/>
              <a:gd name="connsiteY10" fmla="*/ 18288 h 18288"/>
              <a:gd name="connsiteX11" fmla="*/ 4328160 w 5410200"/>
              <a:gd name="connsiteY11" fmla="*/ 18288 h 18288"/>
              <a:gd name="connsiteX12" fmla="*/ 3597783 w 5410200"/>
              <a:gd name="connsiteY12" fmla="*/ 18288 h 18288"/>
              <a:gd name="connsiteX13" fmla="*/ 3029712 w 5410200"/>
              <a:gd name="connsiteY13" fmla="*/ 18288 h 18288"/>
              <a:gd name="connsiteX14" fmla="*/ 2299335 w 5410200"/>
              <a:gd name="connsiteY14" fmla="*/ 18288 h 18288"/>
              <a:gd name="connsiteX15" fmla="*/ 1514856 w 5410200"/>
              <a:gd name="connsiteY15" fmla="*/ 18288 h 18288"/>
              <a:gd name="connsiteX16" fmla="*/ 892683 w 5410200"/>
              <a:gd name="connsiteY16" fmla="*/ 18288 h 18288"/>
              <a:gd name="connsiteX17" fmla="*/ 0 w 5410200"/>
              <a:gd name="connsiteY17" fmla="*/ 18288 h 18288"/>
              <a:gd name="connsiteX18" fmla="*/ 0 w 5410200"/>
              <a:gd name="connsiteY18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5410200" h="18288" fill="none" extrusionOk="0">
                <a:moveTo>
                  <a:pt x="0" y="0"/>
                </a:moveTo>
                <a:cubicBezTo>
                  <a:pt x="163050" y="-18707"/>
                  <a:pt x="319321" y="-16364"/>
                  <a:pt x="568071" y="0"/>
                </a:cubicBezTo>
                <a:cubicBezTo>
                  <a:pt x="816821" y="16364"/>
                  <a:pt x="1013224" y="-7268"/>
                  <a:pt x="1298448" y="0"/>
                </a:cubicBezTo>
                <a:cubicBezTo>
                  <a:pt x="1583672" y="7268"/>
                  <a:pt x="1631711" y="-3367"/>
                  <a:pt x="1920621" y="0"/>
                </a:cubicBezTo>
                <a:cubicBezTo>
                  <a:pt x="2209531" y="3367"/>
                  <a:pt x="2364420" y="-19184"/>
                  <a:pt x="2488692" y="0"/>
                </a:cubicBezTo>
                <a:cubicBezTo>
                  <a:pt x="2612964" y="19184"/>
                  <a:pt x="3023298" y="-34627"/>
                  <a:pt x="3219069" y="0"/>
                </a:cubicBezTo>
                <a:cubicBezTo>
                  <a:pt x="3414840" y="34627"/>
                  <a:pt x="3656810" y="24043"/>
                  <a:pt x="3895344" y="0"/>
                </a:cubicBezTo>
                <a:cubicBezTo>
                  <a:pt x="4133879" y="-24043"/>
                  <a:pt x="4393984" y="-19577"/>
                  <a:pt x="4571619" y="0"/>
                </a:cubicBezTo>
                <a:cubicBezTo>
                  <a:pt x="4749255" y="19577"/>
                  <a:pt x="5179928" y="-6281"/>
                  <a:pt x="5410200" y="0"/>
                </a:cubicBezTo>
                <a:cubicBezTo>
                  <a:pt x="5410730" y="6954"/>
                  <a:pt x="5410934" y="12839"/>
                  <a:pt x="5410200" y="18288"/>
                </a:cubicBezTo>
                <a:cubicBezTo>
                  <a:pt x="5139060" y="6751"/>
                  <a:pt x="5121593" y="31035"/>
                  <a:pt x="4842129" y="18288"/>
                </a:cubicBezTo>
                <a:cubicBezTo>
                  <a:pt x="4562665" y="5541"/>
                  <a:pt x="4448273" y="9487"/>
                  <a:pt x="4328160" y="18288"/>
                </a:cubicBezTo>
                <a:cubicBezTo>
                  <a:pt x="4208047" y="27089"/>
                  <a:pt x="3760936" y="22567"/>
                  <a:pt x="3597783" y="18288"/>
                </a:cubicBezTo>
                <a:cubicBezTo>
                  <a:pt x="3434630" y="14009"/>
                  <a:pt x="3299718" y="33213"/>
                  <a:pt x="3029712" y="18288"/>
                </a:cubicBezTo>
                <a:cubicBezTo>
                  <a:pt x="2759706" y="3363"/>
                  <a:pt x="2640159" y="27394"/>
                  <a:pt x="2299335" y="18288"/>
                </a:cubicBezTo>
                <a:cubicBezTo>
                  <a:pt x="1958511" y="9182"/>
                  <a:pt x="1801186" y="28985"/>
                  <a:pt x="1514856" y="18288"/>
                </a:cubicBezTo>
                <a:cubicBezTo>
                  <a:pt x="1228526" y="7591"/>
                  <a:pt x="1063509" y="-5305"/>
                  <a:pt x="892683" y="18288"/>
                </a:cubicBezTo>
                <a:cubicBezTo>
                  <a:pt x="721857" y="41881"/>
                  <a:pt x="186945" y="-20897"/>
                  <a:pt x="0" y="18288"/>
                </a:cubicBezTo>
                <a:cubicBezTo>
                  <a:pt x="-570" y="9279"/>
                  <a:pt x="132" y="5100"/>
                  <a:pt x="0" y="0"/>
                </a:cubicBezTo>
                <a:close/>
              </a:path>
              <a:path w="5410200" h="18288" stroke="0" extrusionOk="0">
                <a:moveTo>
                  <a:pt x="0" y="0"/>
                </a:moveTo>
                <a:cubicBezTo>
                  <a:pt x="285096" y="-4925"/>
                  <a:pt x="376456" y="22268"/>
                  <a:pt x="622173" y="0"/>
                </a:cubicBezTo>
                <a:cubicBezTo>
                  <a:pt x="867890" y="-22268"/>
                  <a:pt x="1031392" y="7228"/>
                  <a:pt x="1136142" y="0"/>
                </a:cubicBezTo>
                <a:cubicBezTo>
                  <a:pt x="1240892" y="-7228"/>
                  <a:pt x="1561853" y="9877"/>
                  <a:pt x="1920621" y="0"/>
                </a:cubicBezTo>
                <a:cubicBezTo>
                  <a:pt x="2279389" y="-9877"/>
                  <a:pt x="2367255" y="19546"/>
                  <a:pt x="2542794" y="0"/>
                </a:cubicBezTo>
                <a:cubicBezTo>
                  <a:pt x="2718333" y="-19546"/>
                  <a:pt x="2866732" y="-22226"/>
                  <a:pt x="3164967" y="0"/>
                </a:cubicBezTo>
                <a:cubicBezTo>
                  <a:pt x="3463202" y="22226"/>
                  <a:pt x="3568055" y="-2765"/>
                  <a:pt x="3949446" y="0"/>
                </a:cubicBezTo>
                <a:cubicBezTo>
                  <a:pt x="4330837" y="2765"/>
                  <a:pt x="4287895" y="10557"/>
                  <a:pt x="4517517" y="0"/>
                </a:cubicBezTo>
                <a:cubicBezTo>
                  <a:pt x="4747139" y="-10557"/>
                  <a:pt x="5149588" y="8716"/>
                  <a:pt x="5410200" y="0"/>
                </a:cubicBezTo>
                <a:cubicBezTo>
                  <a:pt x="5409517" y="5414"/>
                  <a:pt x="5409480" y="12510"/>
                  <a:pt x="5410200" y="18288"/>
                </a:cubicBezTo>
                <a:cubicBezTo>
                  <a:pt x="5163327" y="41494"/>
                  <a:pt x="5008749" y="10693"/>
                  <a:pt x="4842129" y="18288"/>
                </a:cubicBezTo>
                <a:cubicBezTo>
                  <a:pt x="4675509" y="25883"/>
                  <a:pt x="4433401" y="-615"/>
                  <a:pt x="4165854" y="18288"/>
                </a:cubicBezTo>
                <a:cubicBezTo>
                  <a:pt x="3898308" y="37191"/>
                  <a:pt x="3809032" y="-8710"/>
                  <a:pt x="3543681" y="18288"/>
                </a:cubicBezTo>
                <a:cubicBezTo>
                  <a:pt x="3278330" y="45286"/>
                  <a:pt x="3073876" y="-15917"/>
                  <a:pt x="2759202" y="18288"/>
                </a:cubicBezTo>
                <a:cubicBezTo>
                  <a:pt x="2444528" y="52493"/>
                  <a:pt x="2204144" y="3372"/>
                  <a:pt x="1974723" y="18288"/>
                </a:cubicBezTo>
                <a:cubicBezTo>
                  <a:pt x="1745302" y="33204"/>
                  <a:pt x="1602335" y="31490"/>
                  <a:pt x="1406652" y="18288"/>
                </a:cubicBezTo>
                <a:cubicBezTo>
                  <a:pt x="1210969" y="5086"/>
                  <a:pt x="923948" y="3161"/>
                  <a:pt x="730377" y="18288"/>
                </a:cubicBezTo>
                <a:cubicBezTo>
                  <a:pt x="536806" y="33415"/>
                  <a:pt x="336496" y="-141"/>
                  <a:pt x="0" y="18288"/>
                </a:cubicBezTo>
                <a:cubicBezTo>
                  <a:pt x="-306" y="11061"/>
                  <a:pt x="-655" y="7751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5" name="TextBox 2">
            <a:extLst>
              <a:ext uri="{FF2B5EF4-FFF2-40B4-BE49-F238E27FC236}">
                <a16:creationId xmlns:a16="http://schemas.microsoft.com/office/drawing/2014/main" id="{2A64929A-E728-4A8F-A574-58CDDC251223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617052419"/>
              </p:ext>
            </p:extLst>
          </p:nvPr>
        </p:nvGraphicFramePr>
        <p:xfrm>
          <a:off x="4617538" y="709402"/>
          <a:ext cx="6900512" cy="553614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99056633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able&#10;&#10;Description automatically generated">
            <a:extLst>
              <a:ext uri="{FF2B5EF4-FFF2-40B4-BE49-F238E27FC236}">
                <a16:creationId xmlns:a16="http://schemas.microsoft.com/office/drawing/2014/main" id="{23240397-02E2-7A70-6ECF-67151841A4F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80340" y="3144965"/>
            <a:ext cx="3664416" cy="3509461"/>
          </a:xfrm>
          <a:prstGeom prst="rect">
            <a:avLst/>
          </a:prstGeom>
          <a:ln w="28575">
            <a:solidFill>
              <a:schemeClr val="tx1"/>
            </a:solidFill>
          </a:ln>
        </p:spPr>
      </p:pic>
      <p:pic>
        <p:nvPicPr>
          <p:cNvPr id="5" name="Picture 4" descr="Diagram&#10;&#10;Description automatically generated with low confidence">
            <a:extLst>
              <a:ext uri="{FF2B5EF4-FFF2-40B4-BE49-F238E27FC236}">
                <a16:creationId xmlns:a16="http://schemas.microsoft.com/office/drawing/2014/main" id="{8F44CA41-F035-2A9B-A32B-352F2207A36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3640" y="321734"/>
            <a:ext cx="5019199" cy="2760560"/>
          </a:xfrm>
          <a:prstGeom prst="rect">
            <a:avLst/>
          </a:prstGeom>
          <a:ln w="28575">
            <a:solidFill>
              <a:schemeClr val="tx1"/>
            </a:solidFill>
          </a:ln>
        </p:spPr>
      </p:pic>
      <p:pic>
        <p:nvPicPr>
          <p:cNvPr id="3" name="Picture 2" descr="Text, letter&#10;&#10;Description automatically generated">
            <a:extLst>
              <a:ext uri="{FF2B5EF4-FFF2-40B4-BE49-F238E27FC236}">
                <a16:creationId xmlns:a16="http://schemas.microsoft.com/office/drawing/2014/main" id="{AAA18DB5-A066-8E40-A0DE-DE585CCD6AC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56183" y="321734"/>
            <a:ext cx="6037697" cy="6069922"/>
          </a:xfrm>
          <a:prstGeom prst="rect">
            <a:avLst/>
          </a:prstGeom>
          <a:ln w="28575"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94342101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Graphical user interface, text, application&#10;&#10;Description automatically generated">
            <a:extLst>
              <a:ext uri="{FF2B5EF4-FFF2-40B4-BE49-F238E27FC236}">
                <a16:creationId xmlns:a16="http://schemas.microsoft.com/office/drawing/2014/main" id="{FDC4C5E1-1B69-EA23-6E2C-A0B13D0F3DCC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-2" b="51662"/>
          <a:stretch/>
        </p:blipFill>
        <p:spPr>
          <a:xfrm>
            <a:off x="6241187" y="3623537"/>
            <a:ext cx="5804105" cy="2320063"/>
          </a:xfrm>
          <a:prstGeom prst="rect">
            <a:avLst/>
          </a:prstGeom>
          <a:ln w="38100">
            <a:solidFill>
              <a:schemeClr val="tx1"/>
            </a:solidFill>
          </a:ln>
        </p:spPr>
      </p:pic>
      <p:pic>
        <p:nvPicPr>
          <p:cNvPr id="3" name="Picture 2" descr="Text, letter&#10;&#10;Description automatically generated">
            <a:extLst>
              <a:ext uri="{FF2B5EF4-FFF2-40B4-BE49-F238E27FC236}">
                <a16:creationId xmlns:a16="http://schemas.microsoft.com/office/drawing/2014/main" id="{49243A5E-1EAB-B174-D1DB-2A5A5AFFDC5C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611" b="-1"/>
          <a:stretch/>
        </p:blipFill>
        <p:spPr>
          <a:xfrm>
            <a:off x="192524" y="261574"/>
            <a:ext cx="5797883" cy="3167426"/>
          </a:xfrm>
          <a:prstGeom prst="rect">
            <a:avLst/>
          </a:prstGeom>
          <a:ln w="38100">
            <a:solidFill>
              <a:schemeClr val="tx1"/>
            </a:solidFill>
          </a:ln>
        </p:spPr>
      </p:pic>
      <p:pic>
        <p:nvPicPr>
          <p:cNvPr id="7" name="Picture 6" descr="Graphical user interface, text, application, Word&#10;&#10;Description automatically generated">
            <a:extLst>
              <a:ext uri="{FF2B5EF4-FFF2-40B4-BE49-F238E27FC236}">
                <a16:creationId xmlns:a16="http://schemas.microsoft.com/office/drawing/2014/main" id="{E27A3B79-6F67-D8AC-711F-97A1473B655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27" r="-2" b="45573"/>
          <a:stretch/>
        </p:blipFill>
        <p:spPr>
          <a:xfrm>
            <a:off x="146708" y="3775737"/>
            <a:ext cx="5804105" cy="2320063"/>
          </a:xfrm>
          <a:prstGeom prst="rect">
            <a:avLst/>
          </a:prstGeom>
          <a:ln w="38100">
            <a:solidFill>
              <a:schemeClr val="tx1"/>
            </a:solidFill>
          </a:ln>
        </p:spPr>
      </p:pic>
      <p:pic>
        <p:nvPicPr>
          <p:cNvPr id="5" name="Picture 4" descr="Graphical user interface, text, application, email&#10;&#10;Description automatically generated">
            <a:extLst>
              <a:ext uri="{FF2B5EF4-FFF2-40B4-BE49-F238E27FC236}">
                <a16:creationId xmlns:a16="http://schemas.microsoft.com/office/drawing/2014/main" id="{0E448FBA-4705-C2BA-6366-F74C63EB65EC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610" r="2" b="26042"/>
          <a:stretch/>
        </p:blipFill>
        <p:spPr>
          <a:xfrm>
            <a:off x="6181407" y="914400"/>
            <a:ext cx="5797883" cy="2185988"/>
          </a:xfrm>
          <a:prstGeom prst="rect">
            <a:avLst/>
          </a:prstGeom>
          <a:ln w="38100">
            <a:solidFill>
              <a:schemeClr val="tx1"/>
            </a:solidFill>
          </a:ln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97209241-1962-CFA4-35C8-04F337C4FF05}"/>
              </a:ext>
            </a:extLst>
          </p:cNvPr>
          <p:cNvSpPr txBox="1"/>
          <p:nvPr/>
        </p:nvSpPr>
        <p:spPr>
          <a:xfrm>
            <a:off x="2662168" y="6323011"/>
            <a:ext cx="7158037" cy="307777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400"/>
              <a:t>TRAAC model and questions used are from and based on Tran’s (2021) work </a:t>
            </a:r>
          </a:p>
        </p:txBody>
      </p:sp>
    </p:spTree>
    <p:extLst>
      <p:ext uri="{BB962C8B-B14F-4D97-AF65-F5344CB8AC3E}">
        <p14:creationId xmlns:p14="http://schemas.microsoft.com/office/powerpoint/2010/main" val="213675203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BACC6370-2D7E-4714-9D71-7542949D7D5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F68B3F68-107C-434F-AA38-110D5EA91B8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2" y="0"/>
            <a:ext cx="12191998" cy="1575955"/>
          </a:xfrm>
          <a:prstGeom prst="rect">
            <a:avLst/>
          </a:prstGeom>
          <a:gradFill>
            <a:gsLst>
              <a:gs pos="0">
                <a:srgbClr val="000000">
                  <a:alpha val="96000"/>
                </a:srgbClr>
              </a:gs>
              <a:gs pos="100000">
                <a:schemeClr val="accent1">
                  <a:lumMod val="75000"/>
                </a:schemeClr>
              </a:gs>
            </a:gsLst>
            <a:lin ang="8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AAD0DBB9-1A4B-4391-81D4-CB19F9AB918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8128857" y="0"/>
            <a:ext cx="4063143" cy="1576412"/>
          </a:xfrm>
          <a:prstGeom prst="rect">
            <a:avLst/>
          </a:prstGeom>
          <a:gradFill>
            <a:gsLst>
              <a:gs pos="19000">
                <a:schemeClr val="accent1">
                  <a:lumMod val="50000"/>
                  <a:alpha val="68000"/>
                </a:schemeClr>
              </a:gs>
              <a:gs pos="100000">
                <a:schemeClr val="accent1">
                  <a:alpha val="79000"/>
                </a:schemeClr>
              </a:gs>
            </a:gsLst>
            <a:lin ang="19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063BBA22-50EA-4C4D-BE05-F1CE4E63AA5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5307777" y="-5307778"/>
            <a:ext cx="1576446" cy="12192002"/>
          </a:xfrm>
          <a:prstGeom prst="rect">
            <a:avLst/>
          </a:prstGeom>
          <a:gradFill>
            <a:gsLst>
              <a:gs pos="23000">
                <a:schemeClr val="accent1">
                  <a:alpha val="0"/>
                </a:schemeClr>
              </a:gs>
              <a:gs pos="99000">
                <a:srgbClr val="000000">
                  <a:alpha val="74000"/>
                </a:srgbClr>
              </a:gs>
            </a:gsLst>
            <a:lin ang="20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532A1EDD-F677-47DE-18CA-B0ADE2FEC73F}"/>
              </a:ext>
            </a:extLst>
          </p:cNvPr>
          <p:cNvSpPr txBox="1"/>
          <p:nvPr/>
        </p:nvSpPr>
        <p:spPr>
          <a:xfrm>
            <a:off x="1371597" y="348865"/>
            <a:ext cx="10044023" cy="877729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/>
          <a:p>
            <a:pPr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r>
              <a:rPr lang="en-US" sz="4000" kern="1200">
                <a:solidFill>
                  <a:srgbClr val="FFFFFF"/>
                </a:solidFill>
                <a:latin typeface="+mj-lt"/>
                <a:ea typeface="+mj-ea"/>
                <a:cs typeface="+mj-cs"/>
              </a:rPr>
              <a:t>What has changed since 2022 until now?</a:t>
            </a:r>
          </a:p>
        </p:txBody>
      </p:sp>
      <p:graphicFrame>
        <p:nvGraphicFramePr>
          <p:cNvPr id="5" name="TextBox 2">
            <a:extLst>
              <a:ext uri="{FF2B5EF4-FFF2-40B4-BE49-F238E27FC236}">
                <a16:creationId xmlns:a16="http://schemas.microsoft.com/office/drawing/2014/main" id="{C4C1E439-F15B-78EA-7C44-38BE80F57607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459083108"/>
              </p:ext>
            </p:extLst>
          </p:nvPr>
        </p:nvGraphicFramePr>
        <p:xfrm>
          <a:off x="130630" y="1728317"/>
          <a:ext cx="11806812" cy="486340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24150876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39" name="Rectangle 38">
            <a:extLst>
              <a:ext uri="{FF2B5EF4-FFF2-40B4-BE49-F238E27FC236}">
                <a16:creationId xmlns:a16="http://schemas.microsoft.com/office/drawing/2014/main" id="{12609869-9E80-471B-A487-A53288E0E79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3508CA17-BE84-E8FB-C23D-011E1D49E551}"/>
              </a:ext>
            </a:extLst>
          </p:cNvPr>
          <p:cNvSpPr txBox="1"/>
          <p:nvPr/>
        </p:nvSpPr>
        <p:spPr>
          <a:xfrm>
            <a:off x="360608" y="309093"/>
            <a:ext cx="6426557" cy="1835897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="ctr" anchorCtr="0" forceAA="0" compatLnSpc="1">
            <a:prstTxWarp prst="textNoShape">
              <a:avLst/>
            </a:prstTxWarp>
            <a:normAutofit lnSpcReduction="10000"/>
          </a:bodyPr>
          <a:lstStyle/>
          <a:p>
            <a:pPr algn="ctr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r>
              <a:rPr lang="en-US" sz="4400" b="1" u="sng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Exploring &amp; unpacking the e-course and institutional pilot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DFD52382-3A7B-57C8-3003-3C210BB6C2D1}"/>
              </a:ext>
            </a:extLst>
          </p:cNvPr>
          <p:cNvSpPr txBox="1"/>
          <p:nvPr/>
        </p:nvSpPr>
        <p:spPr>
          <a:xfrm>
            <a:off x="457201" y="2144990"/>
            <a:ext cx="6329964" cy="4255377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="t" anchorCtr="0" forceAA="0" compatLnSpc="1">
            <a:prstTxWarp prst="textNoShape">
              <a:avLst/>
            </a:prstTxWarp>
            <a:normAutofit lnSpcReduction="10000"/>
          </a:bodyPr>
          <a:lstStyle/>
          <a:p>
            <a:pPr marL="28575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/>
              <a:t>Why did I change the original resource into an e-course?</a:t>
            </a:r>
          </a:p>
          <a:p>
            <a:pPr marL="28575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/>
              <a:t>What does the e-course have that the original resource doesn't? Why?</a:t>
            </a:r>
          </a:p>
          <a:p>
            <a:pPr marL="28575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/>
              <a:t>What is the institutional pilot? </a:t>
            </a:r>
          </a:p>
          <a:p>
            <a:pPr marL="28575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/>
              <a:t>How does the e-course &amp; academic development roll out work? </a:t>
            </a:r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id="{7004738A-9D34-43E8-97D2-CA0EED4F8BE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8123333" y="-5"/>
            <a:ext cx="4092521" cy="6858000"/>
          </a:xfrm>
          <a:prstGeom prst="rect">
            <a:avLst/>
          </a:prstGeom>
          <a:gradFill>
            <a:gsLst>
              <a:gs pos="8000">
                <a:srgbClr val="000000">
                  <a:alpha val="94000"/>
                </a:srgbClr>
              </a:gs>
              <a:gs pos="100000">
                <a:schemeClr val="accent1"/>
              </a:gs>
            </a:gsLst>
            <a:lin ang="2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B8B8D07F-F13E-443E-BA68-2D26672D76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8123333" y="-2"/>
            <a:ext cx="4092521" cy="6400369"/>
          </a:xfrm>
          <a:prstGeom prst="rect">
            <a:avLst/>
          </a:prstGeom>
          <a:gradFill>
            <a:gsLst>
              <a:gs pos="31000">
                <a:schemeClr val="accent1">
                  <a:lumMod val="50000"/>
                  <a:alpha val="0"/>
                </a:schemeClr>
              </a:gs>
              <a:gs pos="100000">
                <a:schemeClr val="accent1">
                  <a:lumMod val="50000"/>
                  <a:alpha val="26000"/>
                </a:schemeClr>
              </a:gs>
            </a:gsLst>
            <a:lin ang="180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5" name="Rectangle 44">
            <a:extLst>
              <a:ext uri="{FF2B5EF4-FFF2-40B4-BE49-F238E27FC236}">
                <a16:creationId xmlns:a16="http://schemas.microsoft.com/office/drawing/2014/main" id="{2813A4FA-24A5-41ED-A534-3807D1B2F34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8123333" y="-22"/>
            <a:ext cx="4068667" cy="6400389"/>
          </a:xfrm>
          <a:prstGeom prst="rect">
            <a:avLst/>
          </a:prstGeom>
          <a:gradFill>
            <a:gsLst>
              <a:gs pos="0">
                <a:schemeClr val="accent1">
                  <a:alpha val="0"/>
                </a:schemeClr>
              </a:gs>
              <a:gs pos="72000">
                <a:srgbClr val="000000">
                  <a:alpha val="21000"/>
                </a:srgbClr>
              </a:gs>
            </a:gsLst>
            <a:lin ang="30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Rectangle 46">
            <a:extLst>
              <a:ext uri="{FF2B5EF4-FFF2-40B4-BE49-F238E27FC236}">
                <a16:creationId xmlns:a16="http://schemas.microsoft.com/office/drawing/2014/main" id="{C3944F27-CA70-4E84-A51A-E6BF895589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8123333" y="-10"/>
            <a:ext cx="3611467" cy="6857997"/>
          </a:xfrm>
          <a:prstGeom prst="rect">
            <a:avLst/>
          </a:prstGeom>
          <a:gradFill>
            <a:gsLst>
              <a:gs pos="0">
                <a:schemeClr val="accent1">
                  <a:alpha val="0"/>
                </a:schemeClr>
              </a:gs>
              <a:gs pos="93000">
                <a:srgbClr val="000000">
                  <a:alpha val="29000"/>
                </a:srgb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6" name="Picture 15" descr="Close up of a control panel of an aeroplane flying at night">
            <a:extLst>
              <a:ext uri="{FF2B5EF4-FFF2-40B4-BE49-F238E27FC236}">
                <a16:creationId xmlns:a16="http://schemas.microsoft.com/office/drawing/2014/main" id="{F7C620FE-48D5-9A88-6F89-BBB948AC086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8340" r="27444" b="2"/>
          <a:stretch/>
        </p:blipFill>
        <p:spPr>
          <a:xfrm>
            <a:off x="7075967" y="1277439"/>
            <a:ext cx="4170530" cy="43350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808672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screenshot of a computer&#10;&#10;Description automatically generated">
            <a:extLst>
              <a:ext uri="{FF2B5EF4-FFF2-40B4-BE49-F238E27FC236}">
                <a16:creationId xmlns:a16="http://schemas.microsoft.com/office/drawing/2014/main" id="{0B94C6E8-795E-49F4-812F-0A1F6953C06C}"/>
              </a:ext>
            </a:extLst>
          </p:cNvPr>
          <p:cNvPicPr>
            <a:picLocks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0920" y="259080"/>
            <a:ext cx="5478360" cy="5989319"/>
          </a:xfrm>
          <a:prstGeom prst="rect">
            <a:avLst/>
          </a:prstGeom>
        </p:spPr>
      </p:pic>
      <p:pic>
        <p:nvPicPr>
          <p:cNvPr id="3" name="Picture 2" descr="A screenshot of a computer&#10;&#10;Description automatically generated">
            <a:extLst>
              <a:ext uri="{FF2B5EF4-FFF2-40B4-BE49-F238E27FC236}">
                <a16:creationId xmlns:a16="http://schemas.microsoft.com/office/drawing/2014/main" id="{33A03647-AF29-A069-FAEC-B091EF7E1C34}"/>
              </a:ext>
            </a:extLst>
          </p:cNvPr>
          <p:cNvPicPr>
            <a:picLocks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69281" y="259080"/>
            <a:ext cx="6331800" cy="63398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650217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&#10;&#10;Description automatically generated">
            <a:extLst>
              <a:ext uri="{FF2B5EF4-FFF2-40B4-BE49-F238E27FC236}">
                <a16:creationId xmlns:a16="http://schemas.microsoft.com/office/drawing/2014/main" id="{85AD1414-D188-1CA7-6500-055431D53752}"/>
              </a:ext>
            </a:extLst>
          </p:cNvPr>
          <p:cNvPicPr>
            <a:picLocks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0496"/>
          <a:stretch/>
        </p:blipFill>
        <p:spPr>
          <a:xfrm>
            <a:off x="0" y="0"/>
            <a:ext cx="2453640" cy="6810494"/>
          </a:xfrm>
          <a:prstGeom prst="rect">
            <a:avLst/>
          </a:prstGeom>
        </p:spPr>
      </p:pic>
      <p:pic>
        <p:nvPicPr>
          <p:cNvPr id="5" name="Picture 4" descr="A screenshot of a survey&#10;&#10;Description automatically generated">
            <a:extLst>
              <a:ext uri="{FF2B5EF4-FFF2-40B4-BE49-F238E27FC236}">
                <a16:creationId xmlns:a16="http://schemas.microsoft.com/office/drawing/2014/main" id="{4F6C1C3C-7EA2-03B4-DBE8-E1F6DC0B729D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1344"/>
          <a:stretch/>
        </p:blipFill>
        <p:spPr>
          <a:xfrm>
            <a:off x="2453641" y="0"/>
            <a:ext cx="2626280" cy="6858000"/>
          </a:xfrm>
          <a:prstGeom prst="rect">
            <a:avLst/>
          </a:prstGeom>
        </p:spPr>
      </p:pic>
      <p:pic>
        <p:nvPicPr>
          <p:cNvPr id="7" name="Picture 6" descr="A screenshot of a survey&#10;&#10;Description automatically generated">
            <a:extLst>
              <a:ext uri="{FF2B5EF4-FFF2-40B4-BE49-F238E27FC236}">
                <a16:creationId xmlns:a16="http://schemas.microsoft.com/office/drawing/2014/main" id="{4E8D5F97-393B-A9CC-1574-9E762F2EDC5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79921" y="0"/>
            <a:ext cx="2640032" cy="6858000"/>
          </a:xfrm>
          <a:prstGeom prst="rect">
            <a:avLst/>
          </a:prstGeom>
        </p:spPr>
      </p:pic>
      <p:pic>
        <p:nvPicPr>
          <p:cNvPr id="9" name="Picture 8" descr="A screenshot of a computer&#10;&#10;Description automatically generated">
            <a:extLst>
              <a:ext uri="{FF2B5EF4-FFF2-40B4-BE49-F238E27FC236}">
                <a16:creationId xmlns:a16="http://schemas.microsoft.com/office/drawing/2014/main" id="{4D7AE8A7-B0FF-90B8-BFE3-3EB4E99AAA4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89520" y="0"/>
            <a:ext cx="2491796" cy="6858000"/>
          </a:xfrm>
          <a:prstGeom prst="rect">
            <a:avLst/>
          </a:prstGeom>
        </p:spPr>
      </p:pic>
      <p:pic>
        <p:nvPicPr>
          <p:cNvPr id="11" name="Picture 10" descr="A screenshot of a survey&#10;&#10;Description automatically generated">
            <a:extLst>
              <a:ext uri="{FF2B5EF4-FFF2-40B4-BE49-F238E27FC236}">
                <a16:creationId xmlns:a16="http://schemas.microsoft.com/office/drawing/2014/main" id="{AF0BFAB9-205F-9679-2FB3-AA4D0E42A820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30637" y="0"/>
            <a:ext cx="236136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890312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screenshot of a computer&#10;&#10;Description automatically generated">
            <a:extLst>
              <a:ext uri="{FF2B5EF4-FFF2-40B4-BE49-F238E27FC236}">
                <a16:creationId xmlns:a16="http://schemas.microsoft.com/office/drawing/2014/main" id="{E1A0FA5A-F58E-7267-8ABF-A04124375BB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9697" y="321734"/>
            <a:ext cx="4401773" cy="2905170"/>
          </a:xfrm>
          <a:prstGeom prst="rect">
            <a:avLst/>
          </a:prstGeom>
        </p:spPr>
      </p:pic>
      <p:pic>
        <p:nvPicPr>
          <p:cNvPr id="7" name="Picture 6" descr="A screenshot of a computer&#10;&#10;Description automatically generated">
            <a:extLst>
              <a:ext uri="{FF2B5EF4-FFF2-40B4-BE49-F238E27FC236}">
                <a16:creationId xmlns:a16="http://schemas.microsoft.com/office/drawing/2014/main" id="{607F1ECB-CA28-4D43-9A22-D36352CEDD37}"/>
              </a:ext>
            </a:extLst>
          </p:cNvPr>
          <p:cNvPicPr>
            <a:picLocks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29954" y="534247"/>
            <a:ext cx="5502966" cy="5698066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799448F2-0E5B-42DA-B2D1-11A14E947BD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050280" y="0"/>
            <a:ext cx="91440" cy="6858000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4E8A7552-20E1-4F34-ADAB-C1DB6634D47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3383280"/>
            <a:ext cx="6126480" cy="91440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" name="Picture 2" descr="A poster with text and images&#10;&#10;Description automatically generated">
            <a:extLst>
              <a:ext uri="{FF2B5EF4-FFF2-40B4-BE49-F238E27FC236}">
                <a16:creationId xmlns:a16="http://schemas.microsoft.com/office/drawing/2014/main" id="{22A5EB04-2506-7B71-4850-96226DC8B28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9697" y="3615904"/>
            <a:ext cx="3886198" cy="30118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6374056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&#10;&#10;Description automatically generated">
            <a:extLst>
              <a:ext uri="{FF2B5EF4-FFF2-40B4-BE49-F238E27FC236}">
                <a16:creationId xmlns:a16="http://schemas.microsoft.com/office/drawing/2014/main" id="{83DD6BB3-836A-BC21-A5CF-9942109F2835}"/>
              </a:ext>
            </a:extLst>
          </p:cNvPr>
          <p:cNvPicPr>
            <a:picLocks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04122" y="401955"/>
            <a:ext cx="5701086" cy="5962650"/>
          </a:xfrm>
          <a:prstGeom prst="rect">
            <a:avLst/>
          </a:prstGeom>
        </p:spPr>
      </p:pic>
      <p:pic>
        <p:nvPicPr>
          <p:cNvPr id="7" name="Picture 6" descr="A screenshot of a computer&#10;&#10;Description automatically generated">
            <a:extLst>
              <a:ext uri="{FF2B5EF4-FFF2-40B4-BE49-F238E27FC236}">
                <a16:creationId xmlns:a16="http://schemas.microsoft.com/office/drawing/2014/main" id="{748D427D-40BB-83AB-0A7A-3FF04F1A91E4}"/>
              </a:ext>
            </a:extLst>
          </p:cNvPr>
          <p:cNvPicPr>
            <a:picLocks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8232" y="3631096"/>
            <a:ext cx="5528208" cy="3097364"/>
          </a:xfrm>
          <a:prstGeom prst="rect">
            <a:avLst/>
          </a:prstGeom>
        </p:spPr>
      </p:pic>
      <p:sp>
        <p:nvSpPr>
          <p:cNvPr id="12" name="Rectangle 11">
            <a:extLst>
              <a:ext uri="{FF2B5EF4-FFF2-40B4-BE49-F238E27FC236}">
                <a16:creationId xmlns:a16="http://schemas.microsoft.com/office/drawing/2014/main" id="{799448F2-0E5B-42DA-B2D1-11A14E947BD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050280" y="0"/>
            <a:ext cx="91440" cy="6858000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4E8A7552-20E1-4F34-ADAB-C1DB6634D47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3383280"/>
            <a:ext cx="6126480" cy="91440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 descr="A screenshot of a computer&#10;&#10;Description automatically generated">
            <a:extLst>
              <a:ext uri="{FF2B5EF4-FFF2-40B4-BE49-F238E27FC236}">
                <a16:creationId xmlns:a16="http://schemas.microsoft.com/office/drawing/2014/main" id="{1B82EF0A-BD8F-44CB-44EA-5B9FC7176EE9}"/>
              </a:ext>
            </a:extLst>
          </p:cNvPr>
          <p:cNvPicPr>
            <a:picLocks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6792" y="129540"/>
            <a:ext cx="5619648" cy="31202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32762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bcu recording walkthrough.mp4">
            <a:hlinkClick r:id="" action="ppaction://media"/>
            <a:extLst>
              <a:ext uri="{FF2B5EF4-FFF2-40B4-BE49-F238E27FC236}">
                <a16:creationId xmlns:a16="http://schemas.microsoft.com/office/drawing/2014/main" id="{69591681-D1E2-BA70-8BFC-25505FFFA60A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02870" y="77152"/>
            <a:ext cx="11951970" cy="6643688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21171407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24720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" name="Rectangle 19">
            <a:extLst>
              <a:ext uri="{FF2B5EF4-FFF2-40B4-BE49-F238E27FC236}">
                <a16:creationId xmlns:a16="http://schemas.microsoft.com/office/drawing/2014/main" id="{2659FDB4-FCBE-4A89-B46D-43D4FA5446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8313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bg1"/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B9AFF9C-7B31-3C65-6052-AF7E0390DFE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6443" y="628662"/>
            <a:ext cx="3939688" cy="5583126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-US" sz="62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Challenges of an institutional pilot</a:t>
            </a:r>
          </a:p>
        </p:txBody>
      </p: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C8F51B3F-8331-4E4A-AE96-D47B1006EEA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4728053" y="1132114"/>
            <a:ext cx="0" cy="5717573"/>
          </a:xfrm>
          <a:prstGeom prst="line">
            <a:avLst/>
          </a:prstGeom>
          <a:ln w="25400" cap="sq">
            <a:gradFill flip="none" rotWithShape="1"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16200000" scaled="1"/>
              <a:tileRect/>
            </a:gradFill>
            <a:bevel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5" name="TextBox 2">
            <a:extLst>
              <a:ext uri="{FF2B5EF4-FFF2-40B4-BE49-F238E27FC236}">
                <a16:creationId xmlns:a16="http://schemas.microsoft.com/office/drawing/2014/main" id="{D27BA465-1849-8358-AF8E-2F2878AFF696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632858188"/>
              </p:ext>
            </p:extLst>
          </p:nvPr>
        </p:nvGraphicFramePr>
        <p:xfrm>
          <a:off x="4728053" y="180304"/>
          <a:ext cx="7172025" cy="647984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408340655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7FF47CB7-972F-479F-A36D-9E72D26EC8D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0D153B68-5844-490D-8E67-F616D6D721C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-1"/>
            <a:ext cx="11766176" cy="2061837"/>
          </a:xfrm>
          <a:custGeom>
            <a:avLst/>
            <a:gdLst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9437 w 10768629"/>
              <a:gd name="connsiteY140" fmla="*/ 1636968 h 1978172"/>
              <a:gd name="connsiteX141" fmla="*/ 5440853 w 10768629"/>
              <a:gd name="connsiteY141" fmla="*/ 1657958 h 1978172"/>
              <a:gd name="connsiteX142" fmla="*/ 4945936 w 10768629"/>
              <a:gd name="connsiteY142" fmla="*/ 1713743 h 1978172"/>
              <a:gd name="connsiteX143" fmla="*/ 4818446 w 10768629"/>
              <a:gd name="connsiteY143" fmla="*/ 1726895 h 1978172"/>
              <a:gd name="connsiteX144" fmla="*/ 4813657 w 10768629"/>
              <a:gd name="connsiteY144" fmla="*/ 1730706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38835 w 10768629"/>
              <a:gd name="connsiteY164" fmla="*/ 1920210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32568 w 10768629"/>
              <a:gd name="connsiteY178" fmla="*/ 1793149 h 1978172"/>
              <a:gd name="connsiteX179" fmla="*/ 1186881 w 10768629"/>
              <a:gd name="connsiteY179" fmla="*/ 1768613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9437 w 10768629"/>
              <a:gd name="connsiteY140" fmla="*/ 1636968 h 1978172"/>
              <a:gd name="connsiteX141" fmla="*/ 5440853 w 10768629"/>
              <a:gd name="connsiteY141" fmla="*/ 1657958 h 1978172"/>
              <a:gd name="connsiteX142" fmla="*/ 4945936 w 10768629"/>
              <a:gd name="connsiteY142" fmla="*/ 1713743 h 1978172"/>
              <a:gd name="connsiteX143" fmla="*/ 4818446 w 10768629"/>
              <a:gd name="connsiteY143" fmla="*/ 1726895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38835 w 10768629"/>
              <a:gd name="connsiteY164" fmla="*/ 1920210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32568 w 10768629"/>
              <a:gd name="connsiteY178" fmla="*/ 1793149 h 1978172"/>
              <a:gd name="connsiteX179" fmla="*/ 1186881 w 10768629"/>
              <a:gd name="connsiteY179" fmla="*/ 1768613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9437 w 10768629"/>
              <a:gd name="connsiteY140" fmla="*/ 1636968 h 1978172"/>
              <a:gd name="connsiteX141" fmla="*/ 5440853 w 10768629"/>
              <a:gd name="connsiteY141" fmla="*/ 1657958 h 1978172"/>
              <a:gd name="connsiteX142" fmla="*/ 4945936 w 10768629"/>
              <a:gd name="connsiteY142" fmla="*/ 1713743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38835 w 10768629"/>
              <a:gd name="connsiteY164" fmla="*/ 1920210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32568 w 10768629"/>
              <a:gd name="connsiteY178" fmla="*/ 1793149 h 1978172"/>
              <a:gd name="connsiteX179" fmla="*/ 1186881 w 10768629"/>
              <a:gd name="connsiteY179" fmla="*/ 1768613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9437 w 10768629"/>
              <a:gd name="connsiteY140" fmla="*/ 1636968 h 1978172"/>
              <a:gd name="connsiteX141" fmla="*/ 5440853 w 10768629"/>
              <a:gd name="connsiteY141" fmla="*/ 1657958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38835 w 10768629"/>
              <a:gd name="connsiteY164" fmla="*/ 1920210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32568 w 10768629"/>
              <a:gd name="connsiteY178" fmla="*/ 1793149 h 1978172"/>
              <a:gd name="connsiteX179" fmla="*/ 1186881 w 10768629"/>
              <a:gd name="connsiteY179" fmla="*/ 1768613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40853 w 10768629"/>
              <a:gd name="connsiteY141" fmla="*/ 1657958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38835 w 10768629"/>
              <a:gd name="connsiteY164" fmla="*/ 1920210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32568 w 10768629"/>
              <a:gd name="connsiteY178" fmla="*/ 1793149 h 1978172"/>
              <a:gd name="connsiteX179" fmla="*/ 1186881 w 10768629"/>
              <a:gd name="connsiteY179" fmla="*/ 1768613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38835 w 10768629"/>
              <a:gd name="connsiteY164" fmla="*/ 1920210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32568 w 10768629"/>
              <a:gd name="connsiteY178" fmla="*/ 1793149 h 1978172"/>
              <a:gd name="connsiteX179" fmla="*/ 1186881 w 10768629"/>
              <a:gd name="connsiteY179" fmla="*/ 1768613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32568 w 10768629"/>
              <a:gd name="connsiteY178" fmla="*/ 1793149 h 1978172"/>
              <a:gd name="connsiteX179" fmla="*/ 1186881 w 10768629"/>
              <a:gd name="connsiteY179" fmla="*/ 1768613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32568 w 10768629"/>
              <a:gd name="connsiteY178" fmla="*/ 1793149 h 1978172"/>
              <a:gd name="connsiteX179" fmla="*/ 1186881 w 10768629"/>
              <a:gd name="connsiteY179" fmla="*/ 1768613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57365 w 10768629"/>
              <a:gd name="connsiteY178" fmla="*/ 1832140 h 1978172"/>
              <a:gd name="connsiteX179" fmla="*/ 1186881 w 10768629"/>
              <a:gd name="connsiteY179" fmla="*/ 1768613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57365 w 10768629"/>
              <a:gd name="connsiteY178" fmla="*/ 1832140 h 1978172"/>
              <a:gd name="connsiteX179" fmla="*/ 1186881 w 10768629"/>
              <a:gd name="connsiteY179" fmla="*/ 1768613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57365 w 10768629"/>
              <a:gd name="connsiteY178" fmla="*/ 1832140 h 1978172"/>
              <a:gd name="connsiteX179" fmla="*/ 1232341 w 10768629"/>
              <a:gd name="connsiteY179" fmla="*/ 1785942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1967996 w 10768629"/>
              <a:gd name="connsiteY173" fmla="*/ 1953187 h 1978172"/>
              <a:gd name="connsiteX174" fmla="*/ 1855805 w 10768629"/>
              <a:gd name="connsiteY174" fmla="*/ 1926082 h 1978172"/>
              <a:gd name="connsiteX175" fmla="*/ 1790957 w 10768629"/>
              <a:gd name="connsiteY175" fmla="*/ 1919460 h 1978172"/>
              <a:gd name="connsiteX176" fmla="*/ 1613978 w 10768629"/>
              <a:gd name="connsiteY176" fmla="*/ 1891581 h 1978172"/>
              <a:gd name="connsiteX177" fmla="*/ 1436831 w 10768629"/>
              <a:gd name="connsiteY177" fmla="*/ 1856201 h 1978172"/>
              <a:gd name="connsiteX178" fmla="*/ 1357365 w 10768629"/>
              <a:gd name="connsiteY178" fmla="*/ 1832140 h 1978172"/>
              <a:gd name="connsiteX179" fmla="*/ 1232341 w 10768629"/>
              <a:gd name="connsiteY179" fmla="*/ 1785942 h 1978172"/>
              <a:gd name="connsiteX180" fmla="*/ 1162595 w 10768629"/>
              <a:gd name="connsiteY180" fmla="*/ 1758337 h 1978172"/>
              <a:gd name="connsiteX181" fmla="*/ 1128523 w 10768629"/>
              <a:gd name="connsiteY181" fmla="*/ 1763621 h 1978172"/>
              <a:gd name="connsiteX182" fmla="*/ 991903 w 10768629"/>
              <a:gd name="connsiteY182" fmla="*/ 1786741 h 1978172"/>
              <a:gd name="connsiteX183" fmla="*/ 883960 w 10768629"/>
              <a:gd name="connsiteY183" fmla="*/ 1822386 h 1978172"/>
              <a:gd name="connsiteX184" fmla="*/ 766531 w 10768629"/>
              <a:gd name="connsiteY184" fmla="*/ 1805053 h 1978172"/>
              <a:gd name="connsiteX185" fmla="*/ 669779 w 10768629"/>
              <a:gd name="connsiteY185" fmla="*/ 1800537 h 1978172"/>
              <a:gd name="connsiteX186" fmla="*/ 523898 w 10768629"/>
              <a:gd name="connsiteY186" fmla="*/ 1811085 h 1978172"/>
              <a:gd name="connsiteX187" fmla="*/ 360251 w 10768629"/>
              <a:gd name="connsiteY187" fmla="*/ 1830735 h 1978172"/>
              <a:gd name="connsiteX188" fmla="*/ 255207 w 10768629"/>
              <a:gd name="connsiteY188" fmla="*/ 1818275 h 1978172"/>
              <a:gd name="connsiteX189" fmla="*/ 101803 w 10768629"/>
              <a:gd name="connsiteY189" fmla="*/ 1870647 h 1978172"/>
              <a:gd name="connsiteX190" fmla="*/ 25397 w 10768629"/>
              <a:gd name="connsiteY190" fmla="*/ 1888443 h 1978172"/>
              <a:gd name="connsiteX191" fmla="*/ 2370 w 10768629"/>
              <a:gd name="connsiteY191" fmla="*/ 1878311 h 1978172"/>
              <a:gd name="connsiteX192" fmla="*/ 0 w 10768629"/>
              <a:gd name="connsiteY192" fmla="*/ 1878785 h 1978172"/>
              <a:gd name="connsiteX193" fmla="*/ 0 w 10768629"/>
              <a:gd name="connsiteY193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115176 w 10768629"/>
              <a:gd name="connsiteY163" fmla="*/ 1943459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57504 w 10768629"/>
              <a:gd name="connsiteY162" fmla="*/ 1957276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90336 w 10768629"/>
              <a:gd name="connsiteY159" fmla="*/ 1925039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76289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407128 w 10768629"/>
              <a:gd name="connsiteY46" fmla="*/ 961344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69725 w 10768629"/>
              <a:gd name="connsiteY49" fmla="*/ 989186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9462 w 10768629"/>
              <a:gd name="connsiteY48" fmla="*/ 987106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79948 w 10768629"/>
              <a:gd name="connsiteY35" fmla="*/ 576062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316893 w 10768629"/>
              <a:gd name="connsiteY28" fmla="*/ 491390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69666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43525 w 10768629"/>
              <a:gd name="connsiteY78" fmla="*/ 1179064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85942 w 10768629"/>
              <a:gd name="connsiteY79" fmla="*/ 1233723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07190 w 10768629"/>
              <a:gd name="connsiteY82" fmla="*/ 1314737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11323 w 10768629"/>
              <a:gd name="connsiteY82" fmla="*/ 1340732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11323 w 10768629"/>
              <a:gd name="connsiteY82" fmla="*/ 1340732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5361 w 10768629"/>
              <a:gd name="connsiteY152" fmla="*/ 1894711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11323 w 10768629"/>
              <a:gd name="connsiteY82" fmla="*/ 1340732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1228 w 10768629"/>
              <a:gd name="connsiteY152" fmla="*/ 1868717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11323 w 10768629"/>
              <a:gd name="connsiteY82" fmla="*/ 1340732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20200 w 10768629"/>
              <a:gd name="connsiteY151" fmla="*/ 1873173 h 1978172"/>
              <a:gd name="connsiteX152" fmla="*/ 4101228 w 10768629"/>
              <a:gd name="connsiteY152" fmla="*/ 1868717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11323 w 10768629"/>
              <a:gd name="connsiteY82" fmla="*/ 1340732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11935 w 10768629"/>
              <a:gd name="connsiteY151" fmla="*/ 1860177 h 1978172"/>
              <a:gd name="connsiteX152" fmla="*/ 4101228 w 10768629"/>
              <a:gd name="connsiteY152" fmla="*/ 1868717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22386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11323 w 10768629"/>
              <a:gd name="connsiteY82" fmla="*/ 1340732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11935 w 10768629"/>
              <a:gd name="connsiteY151" fmla="*/ 1860177 h 1978172"/>
              <a:gd name="connsiteX152" fmla="*/ 4101228 w 10768629"/>
              <a:gd name="connsiteY152" fmla="*/ 1868717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09389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11323 w 10768629"/>
              <a:gd name="connsiteY82" fmla="*/ 1340732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11935 w 10768629"/>
              <a:gd name="connsiteY151" fmla="*/ 1860177 h 1978172"/>
              <a:gd name="connsiteX152" fmla="*/ 4101228 w 10768629"/>
              <a:gd name="connsiteY152" fmla="*/ 1868717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09389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11323 w 10768629"/>
              <a:gd name="connsiteY82" fmla="*/ 1340732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11935 w 10768629"/>
              <a:gd name="connsiteY151" fmla="*/ 1860177 h 1978172"/>
              <a:gd name="connsiteX152" fmla="*/ 4101228 w 10768629"/>
              <a:gd name="connsiteY152" fmla="*/ 1868717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8523 w 10768629"/>
              <a:gd name="connsiteY182" fmla="*/ 1763621 h 1978172"/>
              <a:gd name="connsiteX183" fmla="*/ 991903 w 10768629"/>
              <a:gd name="connsiteY183" fmla="*/ 1786741 h 1978172"/>
              <a:gd name="connsiteX184" fmla="*/ 883960 w 10768629"/>
              <a:gd name="connsiteY184" fmla="*/ 1809389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11323 w 10768629"/>
              <a:gd name="connsiteY82" fmla="*/ 1340732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11935 w 10768629"/>
              <a:gd name="connsiteY151" fmla="*/ 1860177 h 1978172"/>
              <a:gd name="connsiteX152" fmla="*/ 4101228 w 10768629"/>
              <a:gd name="connsiteY152" fmla="*/ 1868717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58337 h 1978172"/>
              <a:gd name="connsiteX182" fmla="*/ 1120257 w 10768629"/>
              <a:gd name="connsiteY182" fmla="*/ 1789615 h 1978172"/>
              <a:gd name="connsiteX183" fmla="*/ 991903 w 10768629"/>
              <a:gd name="connsiteY183" fmla="*/ 1786741 h 1978172"/>
              <a:gd name="connsiteX184" fmla="*/ 883960 w 10768629"/>
              <a:gd name="connsiteY184" fmla="*/ 1809389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  <a:gd name="connsiteX0" fmla="*/ 0 w 10768629"/>
              <a:gd name="connsiteY0" fmla="*/ 0 h 1978172"/>
              <a:gd name="connsiteX1" fmla="*/ 10768629 w 10768629"/>
              <a:gd name="connsiteY1" fmla="*/ 0 h 1978172"/>
              <a:gd name="connsiteX2" fmla="*/ 10733254 w 10768629"/>
              <a:gd name="connsiteY2" fmla="*/ 31439 h 1978172"/>
              <a:gd name="connsiteX3" fmla="*/ 10727085 w 10768629"/>
              <a:gd name="connsiteY3" fmla="*/ 37910 h 1978172"/>
              <a:gd name="connsiteX4" fmla="*/ 10675953 w 10768629"/>
              <a:gd name="connsiteY4" fmla="*/ 68623 h 1978172"/>
              <a:gd name="connsiteX5" fmla="*/ 10637091 w 10768629"/>
              <a:gd name="connsiteY5" fmla="*/ 90361 h 1978172"/>
              <a:gd name="connsiteX6" fmla="*/ 10610971 w 10768629"/>
              <a:gd name="connsiteY6" fmla="*/ 110764 h 1978172"/>
              <a:gd name="connsiteX7" fmla="*/ 10532872 w 10768629"/>
              <a:gd name="connsiteY7" fmla="*/ 138028 h 1978172"/>
              <a:gd name="connsiteX8" fmla="*/ 10398558 w 10768629"/>
              <a:gd name="connsiteY8" fmla="*/ 172911 h 1978172"/>
              <a:gd name="connsiteX9" fmla="*/ 10371128 w 10768629"/>
              <a:gd name="connsiteY9" fmla="*/ 182609 h 1978172"/>
              <a:gd name="connsiteX10" fmla="*/ 10352178 w 10768629"/>
              <a:gd name="connsiteY10" fmla="*/ 199976 h 1978172"/>
              <a:gd name="connsiteX11" fmla="*/ 10351815 w 10768629"/>
              <a:gd name="connsiteY11" fmla="*/ 211879 h 1978172"/>
              <a:gd name="connsiteX12" fmla="*/ 10337471 w 10768629"/>
              <a:gd name="connsiteY12" fmla="*/ 218661 h 1978172"/>
              <a:gd name="connsiteX13" fmla="*/ 10334625 w 10768629"/>
              <a:gd name="connsiteY13" fmla="*/ 222351 h 1978172"/>
              <a:gd name="connsiteX14" fmla="*/ 10256365 w 10768629"/>
              <a:gd name="connsiteY14" fmla="*/ 235917 h 1978172"/>
              <a:gd name="connsiteX15" fmla="*/ 10201127 w 10768629"/>
              <a:gd name="connsiteY15" fmla="*/ 267448 h 1978172"/>
              <a:gd name="connsiteX16" fmla="*/ 9961218 w 10768629"/>
              <a:gd name="connsiteY16" fmla="*/ 326720 h 1978172"/>
              <a:gd name="connsiteX17" fmla="*/ 9859715 w 10768629"/>
              <a:gd name="connsiteY17" fmla="*/ 355698 h 1978172"/>
              <a:gd name="connsiteX18" fmla="*/ 9679867 w 10768629"/>
              <a:gd name="connsiteY18" fmla="*/ 399081 h 1978172"/>
              <a:gd name="connsiteX19" fmla="*/ 9490654 w 10768629"/>
              <a:gd name="connsiteY19" fmla="*/ 455225 h 1978172"/>
              <a:gd name="connsiteX20" fmla="*/ 9470837 w 10768629"/>
              <a:gd name="connsiteY20" fmla="*/ 452539 h 1978172"/>
              <a:gd name="connsiteX21" fmla="*/ 9469082 w 10768629"/>
              <a:gd name="connsiteY21" fmla="*/ 454891 h 1978172"/>
              <a:gd name="connsiteX22" fmla="*/ 9448038 w 10768629"/>
              <a:gd name="connsiteY22" fmla="*/ 459733 h 1978172"/>
              <a:gd name="connsiteX23" fmla="*/ 9396821 w 10768629"/>
              <a:gd name="connsiteY23" fmla="*/ 455795 h 1978172"/>
              <a:gd name="connsiteX24" fmla="*/ 9392197 w 10768629"/>
              <a:gd name="connsiteY24" fmla="*/ 459796 h 1978172"/>
              <a:gd name="connsiteX25" fmla="*/ 9347994 w 10768629"/>
              <a:gd name="connsiteY25" fmla="*/ 464462 h 1978172"/>
              <a:gd name="connsiteX26" fmla="*/ 9347889 w 10768629"/>
              <a:gd name="connsiteY26" fmla="*/ 466539 h 1978172"/>
              <a:gd name="connsiteX27" fmla="*/ 9337639 w 10768629"/>
              <a:gd name="connsiteY27" fmla="*/ 476654 h 1978172"/>
              <a:gd name="connsiteX28" fmla="*/ 9287964 w 10768629"/>
              <a:gd name="connsiteY28" fmla="*/ 513052 h 1978172"/>
              <a:gd name="connsiteX29" fmla="*/ 9229283 w 10768629"/>
              <a:gd name="connsiteY29" fmla="*/ 555377 h 1978172"/>
              <a:gd name="connsiteX30" fmla="*/ 9220274 w 10768629"/>
              <a:gd name="connsiteY30" fmla="*/ 557502 h 1978172"/>
              <a:gd name="connsiteX31" fmla="*/ 9220202 w 10768629"/>
              <a:gd name="connsiteY31" fmla="*/ 558001 h 1978172"/>
              <a:gd name="connsiteX32" fmla="*/ 9210908 w 10768629"/>
              <a:gd name="connsiteY32" fmla="*/ 561147 h 1978172"/>
              <a:gd name="connsiteX33" fmla="*/ 9186374 w 10768629"/>
              <a:gd name="connsiteY33" fmla="*/ 565502 h 1978172"/>
              <a:gd name="connsiteX34" fmla="*/ 9181058 w 10768629"/>
              <a:gd name="connsiteY34" fmla="*/ 569943 h 1978172"/>
              <a:gd name="connsiteX35" fmla="*/ 9167549 w 10768629"/>
              <a:gd name="connsiteY35" fmla="*/ 584727 h 1978172"/>
              <a:gd name="connsiteX36" fmla="*/ 9149110 w 10768629"/>
              <a:gd name="connsiteY36" fmla="*/ 598906 h 1978172"/>
              <a:gd name="connsiteX37" fmla="*/ 9078556 w 10768629"/>
              <a:gd name="connsiteY37" fmla="*/ 644039 h 1978172"/>
              <a:gd name="connsiteX38" fmla="*/ 8996399 w 10768629"/>
              <a:gd name="connsiteY38" fmla="*/ 690055 h 1978172"/>
              <a:gd name="connsiteX39" fmla="*/ 8803791 w 10768629"/>
              <a:gd name="connsiteY39" fmla="*/ 813860 h 1978172"/>
              <a:gd name="connsiteX40" fmla="*/ 8636202 w 10768629"/>
              <a:gd name="connsiteY40" fmla="*/ 848463 h 1978172"/>
              <a:gd name="connsiteX41" fmla="*/ 8555372 w 10768629"/>
              <a:gd name="connsiteY41" fmla="*/ 883171 h 1978172"/>
              <a:gd name="connsiteX42" fmla="*/ 8507229 w 10768629"/>
              <a:gd name="connsiteY42" fmla="*/ 901665 h 1978172"/>
              <a:gd name="connsiteX43" fmla="*/ 8428473 w 10768629"/>
              <a:gd name="connsiteY43" fmla="*/ 927985 h 1978172"/>
              <a:gd name="connsiteX44" fmla="*/ 8427914 w 10768629"/>
              <a:gd name="connsiteY44" fmla="*/ 933480 h 1978172"/>
              <a:gd name="connsiteX45" fmla="*/ 8420327 w 10768629"/>
              <a:gd name="connsiteY45" fmla="*/ 941984 h 1978172"/>
              <a:gd name="connsiteX46" fmla="*/ 8394729 w 10768629"/>
              <a:gd name="connsiteY46" fmla="*/ 948347 h 1978172"/>
              <a:gd name="connsiteX47" fmla="*/ 8380548 w 10768629"/>
              <a:gd name="connsiteY47" fmla="*/ 987916 h 1978172"/>
              <a:gd name="connsiteX48" fmla="*/ 8375330 w 10768629"/>
              <a:gd name="connsiteY48" fmla="*/ 965444 h 1978172"/>
              <a:gd name="connsiteX49" fmla="*/ 8340796 w 10768629"/>
              <a:gd name="connsiteY49" fmla="*/ 980522 h 1978172"/>
              <a:gd name="connsiteX50" fmla="*/ 8304438 w 10768629"/>
              <a:gd name="connsiteY50" fmla="*/ 996739 h 1978172"/>
              <a:gd name="connsiteX51" fmla="*/ 8280929 w 10768629"/>
              <a:gd name="connsiteY51" fmla="*/ 1023089 h 1978172"/>
              <a:gd name="connsiteX52" fmla="*/ 8275760 w 10768629"/>
              <a:gd name="connsiteY52" fmla="*/ 1027772 h 1978172"/>
              <a:gd name="connsiteX53" fmla="*/ 8275478 w 10768629"/>
              <a:gd name="connsiteY53" fmla="*/ 1027605 h 1978172"/>
              <a:gd name="connsiteX54" fmla="*/ 8249003 w 10768629"/>
              <a:gd name="connsiteY54" fmla="*/ 1032033 h 1978172"/>
              <a:gd name="connsiteX55" fmla="*/ 8203836 w 10768629"/>
              <a:gd name="connsiteY55" fmla="*/ 1037347 h 1978172"/>
              <a:gd name="connsiteX56" fmla="*/ 8122936 w 10768629"/>
              <a:gd name="connsiteY56" fmla="*/ 1063113 h 1978172"/>
              <a:gd name="connsiteX57" fmla="*/ 8043658 w 10768629"/>
              <a:gd name="connsiteY57" fmla="*/ 1092746 h 1978172"/>
              <a:gd name="connsiteX58" fmla="*/ 8015351 w 10768629"/>
              <a:gd name="connsiteY58" fmla="*/ 1105478 h 1978172"/>
              <a:gd name="connsiteX59" fmla="*/ 7963145 w 10768629"/>
              <a:gd name="connsiteY59" fmla="*/ 1119346 h 1978172"/>
              <a:gd name="connsiteX60" fmla="*/ 7938145 w 10768629"/>
              <a:gd name="connsiteY60" fmla="*/ 1120225 h 1978172"/>
              <a:gd name="connsiteX61" fmla="*/ 7937238 w 10768629"/>
              <a:gd name="connsiteY61" fmla="*/ 1121204 h 1978172"/>
              <a:gd name="connsiteX62" fmla="*/ 7934398 w 10768629"/>
              <a:gd name="connsiteY62" fmla="*/ 1118240 h 1978172"/>
              <a:gd name="connsiteX63" fmla="*/ 7918248 w 10768629"/>
              <a:gd name="connsiteY63" fmla="*/ 1124371 h 1978172"/>
              <a:gd name="connsiteX64" fmla="*/ 7914119 w 10768629"/>
              <a:gd name="connsiteY64" fmla="*/ 1127653 h 1978172"/>
              <a:gd name="connsiteX65" fmla="*/ 7907658 w 10768629"/>
              <a:gd name="connsiteY65" fmla="*/ 1130350 h 1978172"/>
              <a:gd name="connsiteX66" fmla="*/ 7907434 w 10768629"/>
              <a:gd name="connsiteY66" fmla="*/ 1130103 h 1978172"/>
              <a:gd name="connsiteX67" fmla="*/ 7901508 w 10768629"/>
              <a:gd name="connsiteY67" fmla="*/ 1133245 h 1978172"/>
              <a:gd name="connsiteX68" fmla="*/ 7873287 w 10768629"/>
              <a:gd name="connsiteY68" fmla="*/ 1152609 h 1978172"/>
              <a:gd name="connsiteX69" fmla="*/ 7834833 w 10768629"/>
              <a:gd name="connsiteY69" fmla="*/ 1153868 h 1978172"/>
              <a:gd name="connsiteX70" fmla="*/ 7828661 w 10768629"/>
              <a:gd name="connsiteY70" fmla="*/ 1139994 h 1978172"/>
              <a:gd name="connsiteX71" fmla="*/ 7823966 w 10768629"/>
              <a:gd name="connsiteY71" fmla="*/ 1143178 h 1978172"/>
              <a:gd name="connsiteX72" fmla="*/ 7815078 w 10768629"/>
              <a:gd name="connsiteY72" fmla="*/ 1151776 h 1978172"/>
              <a:gd name="connsiteX73" fmla="*/ 7812026 w 10768629"/>
              <a:gd name="connsiteY73" fmla="*/ 1151522 h 1978172"/>
              <a:gd name="connsiteX74" fmla="*/ 7782249 w 10768629"/>
              <a:gd name="connsiteY74" fmla="*/ 1160970 h 1978172"/>
              <a:gd name="connsiteX75" fmla="*/ 7773476 w 10768629"/>
              <a:gd name="connsiteY75" fmla="*/ 1157414 h 1978172"/>
              <a:gd name="connsiteX76" fmla="*/ 7769600 w 10768629"/>
              <a:gd name="connsiteY76" fmla="*/ 1157365 h 1978172"/>
              <a:gd name="connsiteX77" fmla="*/ 7752631 w 10768629"/>
              <a:gd name="connsiteY77" fmla="*/ 1172815 h 1978172"/>
              <a:gd name="connsiteX78" fmla="*/ 7739392 w 10768629"/>
              <a:gd name="connsiteY78" fmla="*/ 1192062 h 1978172"/>
              <a:gd name="connsiteX79" fmla="*/ 7677677 w 10768629"/>
              <a:gd name="connsiteY79" fmla="*/ 1216394 h 1978172"/>
              <a:gd name="connsiteX80" fmla="*/ 7586920 w 10768629"/>
              <a:gd name="connsiteY80" fmla="*/ 1261888 h 1978172"/>
              <a:gd name="connsiteX81" fmla="*/ 7486100 w 10768629"/>
              <a:gd name="connsiteY81" fmla="*/ 1292563 h 1978172"/>
              <a:gd name="connsiteX82" fmla="*/ 7411323 w 10768629"/>
              <a:gd name="connsiteY82" fmla="*/ 1340732 h 1978172"/>
              <a:gd name="connsiteX83" fmla="*/ 7240698 w 10768629"/>
              <a:gd name="connsiteY83" fmla="*/ 1438832 h 1978172"/>
              <a:gd name="connsiteX84" fmla="*/ 7197675 w 10768629"/>
              <a:gd name="connsiteY84" fmla="*/ 1447530 h 1978172"/>
              <a:gd name="connsiteX85" fmla="*/ 7164788 w 10768629"/>
              <a:gd name="connsiteY85" fmla="*/ 1480293 h 1978172"/>
              <a:gd name="connsiteX86" fmla="*/ 7147929 w 10768629"/>
              <a:gd name="connsiteY86" fmla="*/ 1477641 h 1978172"/>
              <a:gd name="connsiteX87" fmla="*/ 7144965 w 10768629"/>
              <a:gd name="connsiteY87" fmla="*/ 1476908 h 1978172"/>
              <a:gd name="connsiteX88" fmla="*/ 7134299 w 10768629"/>
              <a:gd name="connsiteY88" fmla="*/ 1479969 h 1978172"/>
              <a:gd name="connsiteX89" fmla="*/ 7129809 w 10768629"/>
              <a:gd name="connsiteY89" fmla="*/ 1473339 h 1978172"/>
              <a:gd name="connsiteX90" fmla="*/ 7112688 w 10768629"/>
              <a:gd name="connsiteY90" fmla="*/ 1472575 h 1978172"/>
              <a:gd name="connsiteX91" fmla="*/ 7093470 w 10768629"/>
              <a:gd name="connsiteY91" fmla="*/ 1480300 h 1978172"/>
              <a:gd name="connsiteX92" fmla="*/ 7025034 w 10768629"/>
              <a:gd name="connsiteY92" fmla="*/ 1506934 h 1978172"/>
              <a:gd name="connsiteX93" fmla="*/ 7014783 w 10768629"/>
              <a:gd name="connsiteY93" fmla="*/ 1515868 h 1978172"/>
              <a:gd name="connsiteX94" fmla="*/ 6979706 w 10768629"/>
              <a:gd name="connsiteY94" fmla="*/ 1523511 h 1978172"/>
              <a:gd name="connsiteX95" fmla="*/ 6977890 w 10768629"/>
              <a:gd name="connsiteY95" fmla="*/ 1525793 h 1978172"/>
              <a:gd name="connsiteX96" fmla="*/ 6944339 w 10768629"/>
              <a:gd name="connsiteY96" fmla="*/ 1536237 h 1978172"/>
              <a:gd name="connsiteX97" fmla="*/ 6886996 w 10768629"/>
              <a:gd name="connsiteY97" fmla="*/ 1563569 h 1978172"/>
              <a:gd name="connsiteX98" fmla="*/ 6874510 w 10768629"/>
              <a:gd name="connsiteY98" fmla="*/ 1558469 h 1978172"/>
              <a:gd name="connsiteX99" fmla="*/ 6871943 w 10768629"/>
              <a:gd name="connsiteY99" fmla="*/ 1554651 h 1978172"/>
              <a:gd name="connsiteX100" fmla="*/ 6856174 w 10768629"/>
              <a:gd name="connsiteY100" fmla="*/ 1562024 h 1978172"/>
              <a:gd name="connsiteX101" fmla="*/ 6842321 w 10768629"/>
              <a:gd name="connsiteY101" fmla="*/ 1560554 h 1978172"/>
              <a:gd name="connsiteX102" fmla="*/ 6832713 w 10768629"/>
              <a:gd name="connsiteY102" fmla="*/ 1569357 h 1978172"/>
              <a:gd name="connsiteX103" fmla="*/ 6816351 w 10768629"/>
              <a:gd name="connsiteY103" fmla="*/ 1571495 h 1978172"/>
              <a:gd name="connsiteX104" fmla="*/ 6795800 w 10768629"/>
              <a:gd name="connsiteY104" fmla="*/ 1572010 h 1978172"/>
              <a:gd name="connsiteX105" fmla="*/ 6777546 w 10768629"/>
              <a:gd name="connsiteY105" fmla="*/ 1568661 h 1978172"/>
              <a:gd name="connsiteX106" fmla="*/ 6751528 w 10768629"/>
              <a:gd name="connsiteY106" fmla="*/ 1574143 h 1978172"/>
              <a:gd name="connsiteX107" fmla="*/ 6691966 w 10768629"/>
              <a:gd name="connsiteY107" fmla="*/ 1582255 h 1978172"/>
              <a:gd name="connsiteX108" fmla="*/ 6646941 w 10768629"/>
              <a:gd name="connsiteY108" fmla="*/ 1588471 h 1978172"/>
              <a:gd name="connsiteX109" fmla="*/ 6568576 w 10768629"/>
              <a:gd name="connsiteY109" fmla="*/ 1606488 h 1978172"/>
              <a:gd name="connsiteX110" fmla="*/ 6554358 w 10768629"/>
              <a:gd name="connsiteY110" fmla="*/ 1621701 h 1978172"/>
              <a:gd name="connsiteX111" fmla="*/ 6516968 w 10768629"/>
              <a:gd name="connsiteY111" fmla="*/ 1617195 h 1978172"/>
              <a:gd name="connsiteX112" fmla="*/ 6506479 w 10768629"/>
              <a:gd name="connsiteY112" fmla="*/ 1602227 h 1978172"/>
              <a:gd name="connsiteX113" fmla="*/ 6458436 w 10768629"/>
              <a:gd name="connsiteY113" fmla="*/ 1607332 h 1978172"/>
              <a:gd name="connsiteX114" fmla="*/ 6414786 w 10768629"/>
              <a:gd name="connsiteY114" fmla="*/ 1628815 h 1978172"/>
              <a:gd name="connsiteX115" fmla="*/ 6357085 w 10768629"/>
              <a:gd name="connsiteY115" fmla="*/ 1640846 h 1978172"/>
              <a:gd name="connsiteX116" fmla="*/ 6322636 w 10768629"/>
              <a:gd name="connsiteY116" fmla="*/ 1648213 h 1978172"/>
              <a:gd name="connsiteX117" fmla="*/ 6226172 w 10768629"/>
              <a:gd name="connsiteY117" fmla="*/ 1654676 h 1978172"/>
              <a:gd name="connsiteX118" fmla="*/ 6221217 w 10768629"/>
              <a:gd name="connsiteY118" fmla="*/ 1654506 h 1978172"/>
              <a:gd name="connsiteX119" fmla="*/ 6204956 w 10768629"/>
              <a:gd name="connsiteY119" fmla="*/ 1664280 h 1978172"/>
              <a:gd name="connsiteX120" fmla="*/ 6204270 w 10768629"/>
              <a:gd name="connsiteY120" fmla="*/ 1666782 h 1978172"/>
              <a:gd name="connsiteX121" fmla="*/ 6143810 w 10768629"/>
              <a:gd name="connsiteY121" fmla="*/ 1661963 h 1978172"/>
              <a:gd name="connsiteX122" fmla="*/ 6136560 w 10768629"/>
              <a:gd name="connsiteY122" fmla="*/ 1665728 h 1978172"/>
              <a:gd name="connsiteX123" fmla="*/ 6096155 w 10768629"/>
              <a:gd name="connsiteY123" fmla="*/ 1656951 h 1978172"/>
              <a:gd name="connsiteX124" fmla="*/ 6075812 w 10768629"/>
              <a:gd name="connsiteY124" fmla="*/ 1655422 h 1978172"/>
              <a:gd name="connsiteX125" fmla="*/ 6039495 w 10768629"/>
              <a:gd name="connsiteY125" fmla="*/ 1649680 h 1978172"/>
              <a:gd name="connsiteX126" fmla="*/ 6036523 w 10768629"/>
              <a:gd name="connsiteY126" fmla="*/ 1652121 h 1978172"/>
              <a:gd name="connsiteX127" fmla="*/ 6029328 w 10768629"/>
              <a:gd name="connsiteY127" fmla="*/ 1649904 h 1978172"/>
              <a:gd name="connsiteX128" fmla="*/ 6024075 w 10768629"/>
              <a:gd name="connsiteY128" fmla="*/ 1652779 h 1978172"/>
              <a:gd name="connsiteX129" fmla="*/ 6018085 w 10768629"/>
              <a:gd name="connsiteY129" fmla="*/ 1652030 h 1978172"/>
              <a:gd name="connsiteX130" fmla="*/ 5955513 w 10768629"/>
              <a:gd name="connsiteY130" fmla="*/ 1663584 h 1978172"/>
              <a:gd name="connsiteX131" fmla="*/ 5941996 w 10768629"/>
              <a:gd name="connsiteY131" fmla="*/ 1661326 h 1978172"/>
              <a:gd name="connsiteX132" fmla="*/ 5931789 w 10768629"/>
              <a:gd name="connsiteY132" fmla="*/ 1669915 h 1978172"/>
              <a:gd name="connsiteX133" fmla="*/ 5888686 w 10768629"/>
              <a:gd name="connsiteY133" fmla="*/ 1672175 h 1978172"/>
              <a:gd name="connsiteX134" fmla="*/ 5873794 w 10768629"/>
              <a:gd name="connsiteY134" fmla="*/ 1665454 h 1978172"/>
              <a:gd name="connsiteX135" fmla="*/ 5860022 w 10768629"/>
              <a:gd name="connsiteY135" fmla="*/ 1660635 h 1978172"/>
              <a:gd name="connsiteX136" fmla="*/ 5858237 w 10768629"/>
              <a:gd name="connsiteY136" fmla="*/ 1660649 h 1978172"/>
              <a:gd name="connsiteX137" fmla="*/ 5840319 w 10768629"/>
              <a:gd name="connsiteY137" fmla="*/ 1660798 h 1978172"/>
              <a:gd name="connsiteX138" fmla="*/ 5806984 w 10768629"/>
              <a:gd name="connsiteY138" fmla="*/ 1661075 h 1978172"/>
              <a:gd name="connsiteX139" fmla="*/ 5742351 w 10768629"/>
              <a:gd name="connsiteY139" fmla="*/ 1667489 h 1978172"/>
              <a:gd name="connsiteX140" fmla="*/ 5521171 w 10768629"/>
              <a:gd name="connsiteY140" fmla="*/ 1671626 h 1978172"/>
              <a:gd name="connsiteX141" fmla="*/ 5457384 w 10768629"/>
              <a:gd name="connsiteY141" fmla="*/ 1683952 h 1978172"/>
              <a:gd name="connsiteX142" fmla="*/ 4950070 w 10768629"/>
              <a:gd name="connsiteY142" fmla="*/ 1748401 h 1978172"/>
              <a:gd name="connsiteX143" fmla="*/ 4872172 w 10768629"/>
              <a:gd name="connsiteY143" fmla="*/ 1757222 h 1978172"/>
              <a:gd name="connsiteX144" fmla="*/ 4809524 w 10768629"/>
              <a:gd name="connsiteY144" fmla="*/ 1761033 h 1978172"/>
              <a:gd name="connsiteX145" fmla="*/ 4759058 w 10768629"/>
              <a:gd name="connsiteY145" fmla="*/ 1766533 h 1978172"/>
              <a:gd name="connsiteX146" fmla="*/ 4719749 w 10768629"/>
              <a:gd name="connsiteY146" fmla="*/ 1771811 h 1978172"/>
              <a:gd name="connsiteX147" fmla="*/ 4568686 w 10768629"/>
              <a:gd name="connsiteY147" fmla="*/ 1786141 h 1978172"/>
              <a:gd name="connsiteX148" fmla="*/ 4418751 w 10768629"/>
              <a:gd name="connsiteY148" fmla="*/ 1796932 h 1978172"/>
              <a:gd name="connsiteX149" fmla="*/ 4378377 w 10768629"/>
              <a:gd name="connsiteY149" fmla="*/ 1815528 h 1978172"/>
              <a:gd name="connsiteX150" fmla="*/ 4320575 w 10768629"/>
              <a:gd name="connsiteY150" fmla="*/ 1832722 h 1978172"/>
              <a:gd name="connsiteX151" fmla="*/ 4211935 w 10768629"/>
              <a:gd name="connsiteY151" fmla="*/ 1860177 h 1978172"/>
              <a:gd name="connsiteX152" fmla="*/ 4101228 w 10768629"/>
              <a:gd name="connsiteY152" fmla="*/ 1868717 h 1978172"/>
              <a:gd name="connsiteX153" fmla="*/ 3973223 w 10768629"/>
              <a:gd name="connsiteY153" fmla="*/ 1881015 h 1978172"/>
              <a:gd name="connsiteX154" fmla="*/ 3900992 w 10768629"/>
              <a:gd name="connsiteY154" fmla="*/ 1880603 h 1978172"/>
              <a:gd name="connsiteX155" fmla="*/ 3662119 w 10768629"/>
              <a:gd name="connsiteY155" fmla="*/ 1889285 h 1978172"/>
              <a:gd name="connsiteX156" fmla="*/ 3496919 w 10768629"/>
              <a:gd name="connsiteY156" fmla="*/ 1873180 h 1978172"/>
              <a:gd name="connsiteX157" fmla="*/ 3449433 w 10768629"/>
              <a:gd name="connsiteY157" fmla="*/ 1889681 h 1978172"/>
              <a:gd name="connsiteX158" fmla="*/ 3369766 w 10768629"/>
              <a:gd name="connsiteY158" fmla="*/ 1916653 h 1978172"/>
              <a:gd name="connsiteX159" fmla="*/ 3269672 w 10768629"/>
              <a:gd name="connsiteY159" fmla="*/ 1938036 h 1978172"/>
              <a:gd name="connsiteX160" fmla="*/ 3224897 w 10768629"/>
              <a:gd name="connsiteY160" fmla="*/ 1943733 h 1978172"/>
              <a:gd name="connsiteX161" fmla="*/ 3161463 w 10768629"/>
              <a:gd name="connsiteY161" fmla="*/ 1946591 h 1978172"/>
              <a:gd name="connsiteX162" fmla="*/ 3112044 w 10768629"/>
              <a:gd name="connsiteY162" fmla="*/ 1935614 h 1978172"/>
              <a:gd name="connsiteX163" fmla="*/ 3069716 w 10768629"/>
              <a:gd name="connsiteY163" fmla="*/ 1930463 h 1978172"/>
              <a:gd name="connsiteX164" fmla="*/ 3005773 w 10768629"/>
              <a:gd name="connsiteY164" fmla="*/ 1915878 h 1978172"/>
              <a:gd name="connsiteX165" fmla="*/ 2897201 w 10768629"/>
              <a:gd name="connsiteY165" fmla="*/ 1926772 h 1978172"/>
              <a:gd name="connsiteX166" fmla="*/ 2783891 w 10768629"/>
              <a:gd name="connsiteY166" fmla="*/ 1931749 h 1978172"/>
              <a:gd name="connsiteX167" fmla="*/ 2712447 w 10768629"/>
              <a:gd name="connsiteY167" fmla="*/ 1933044 h 1978172"/>
              <a:gd name="connsiteX168" fmla="*/ 2560151 w 10768629"/>
              <a:gd name="connsiteY168" fmla="*/ 1963609 h 1978172"/>
              <a:gd name="connsiteX169" fmla="*/ 2367221 w 10768629"/>
              <a:gd name="connsiteY169" fmla="*/ 1971884 h 1978172"/>
              <a:gd name="connsiteX170" fmla="*/ 2272130 w 10768629"/>
              <a:gd name="connsiteY170" fmla="*/ 1961162 h 1978172"/>
              <a:gd name="connsiteX171" fmla="*/ 2189404 w 10768629"/>
              <a:gd name="connsiteY171" fmla="*/ 1978172 h 1978172"/>
              <a:gd name="connsiteX172" fmla="*/ 2077704 w 10768629"/>
              <a:gd name="connsiteY172" fmla="*/ 1965002 h 1978172"/>
              <a:gd name="connsiteX173" fmla="*/ 2033299 w 10768629"/>
              <a:gd name="connsiteY173" fmla="*/ 1969042 h 1978172"/>
              <a:gd name="connsiteX174" fmla="*/ 1967996 w 10768629"/>
              <a:gd name="connsiteY174" fmla="*/ 1953187 h 1978172"/>
              <a:gd name="connsiteX175" fmla="*/ 1855805 w 10768629"/>
              <a:gd name="connsiteY175" fmla="*/ 1926082 h 1978172"/>
              <a:gd name="connsiteX176" fmla="*/ 1790957 w 10768629"/>
              <a:gd name="connsiteY176" fmla="*/ 1919460 h 1978172"/>
              <a:gd name="connsiteX177" fmla="*/ 1613978 w 10768629"/>
              <a:gd name="connsiteY177" fmla="*/ 1891581 h 1978172"/>
              <a:gd name="connsiteX178" fmla="*/ 1436831 w 10768629"/>
              <a:gd name="connsiteY178" fmla="*/ 1856201 h 1978172"/>
              <a:gd name="connsiteX179" fmla="*/ 1357365 w 10768629"/>
              <a:gd name="connsiteY179" fmla="*/ 1832140 h 1978172"/>
              <a:gd name="connsiteX180" fmla="*/ 1232341 w 10768629"/>
              <a:gd name="connsiteY180" fmla="*/ 1785942 h 1978172"/>
              <a:gd name="connsiteX181" fmla="*/ 1162595 w 10768629"/>
              <a:gd name="connsiteY181" fmla="*/ 1784330 h 1978172"/>
              <a:gd name="connsiteX182" fmla="*/ 1120257 w 10768629"/>
              <a:gd name="connsiteY182" fmla="*/ 1789615 h 1978172"/>
              <a:gd name="connsiteX183" fmla="*/ 991903 w 10768629"/>
              <a:gd name="connsiteY183" fmla="*/ 1786741 h 1978172"/>
              <a:gd name="connsiteX184" fmla="*/ 883960 w 10768629"/>
              <a:gd name="connsiteY184" fmla="*/ 1809389 h 1978172"/>
              <a:gd name="connsiteX185" fmla="*/ 766531 w 10768629"/>
              <a:gd name="connsiteY185" fmla="*/ 1805053 h 1978172"/>
              <a:gd name="connsiteX186" fmla="*/ 669779 w 10768629"/>
              <a:gd name="connsiteY186" fmla="*/ 1800537 h 1978172"/>
              <a:gd name="connsiteX187" fmla="*/ 523898 w 10768629"/>
              <a:gd name="connsiteY187" fmla="*/ 1811085 h 1978172"/>
              <a:gd name="connsiteX188" fmla="*/ 360251 w 10768629"/>
              <a:gd name="connsiteY188" fmla="*/ 1830735 h 1978172"/>
              <a:gd name="connsiteX189" fmla="*/ 255207 w 10768629"/>
              <a:gd name="connsiteY189" fmla="*/ 1818275 h 1978172"/>
              <a:gd name="connsiteX190" fmla="*/ 101803 w 10768629"/>
              <a:gd name="connsiteY190" fmla="*/ 1870647 h 1978172"/>
              <a:gd name="connsiteX191" fmla="*/ 25397 w 10768629"/>
              <a:gd name="connsiteY191" fmla="*/ 1888443 h 1978172"/>
              <a:gd name="connsiteX192" fmla="*/ 2370 w 10768629"/>
              <a:gd name="connsiteY192" fmla="*/ 1878311 h 1978172"/>
              <a:gd name="connsiteX193" fmla="*/ 0 w 10768629"/>
              <a:gd name="connsiteY193" fmla="*/ 1878785 h 1978172"/>
              <a:gd name="connsiteX194" fmla="*/ 0 w 10768629"/>
              <a:gd name="connsiteY194" fmla="*/ 0 h 197817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</a:cxnLst>
            <a:rect l="l" t="t" r="r" b="b"/>
            <a:pathLst>
              <a:path w="10768629" h="1978172">
                <a:moveTo>
                  <a:pt x="0" y="0"/>
                </a:moveTo>
                <a:lnTo>
                  <a:pt x="10768629" y="0"/>
                </a:lnTo>
                <a:lnTo>
                  <a:pt x="10733254" y="31439"/>
                </a:lnTo>
                <a:lnTo>
                  <a:pt x="10727085" y="37910"/>
                </a:lnTo>
                <a:cubicBezTo>
                  <a:pt x="10712973" y="56080"/>
                  <a:pt x="10699457" y="78430"/>
                  <a:pt x="10675953" y="68623"/>
                </a:cubicBezTo>
                <a:cubicBezTo>
                  <a:pt x="10685972" y="89202"/>
                  <a:pt x="10641629" y="69781"/>
                  <a:pt x="10637091" y="90361"/>
                </a:cubicBezTo>
                <a:cubicBezTo>
                  <a:pt x="10635214" y="107005"/>
                  <a:pt x="10621323" y="104993"/>
                  <a:pt x="10610971" y="110764"/>
                </a:cubicBezTo>
                <a:cubicBezTo>
                  <a:pt x="10603980" y="127568"/>
                  <a:pt x="10551417" y="141180"/>
                  <a:pt x="10532872" y="138028"/>
                </a:cubicBezTo>
                <a:cubicBezTo>
                  <a:pt x="10480300" y="119072"/>
                  <a:pt x="10440532" y="186296"/>
                  <a:pt x="10398558" y="172911"/>
                </a:cubicBezTo>
                <a:cubicBezTo>
                  <a:pt x="10387708" y="174114"/>
                  <a:pt x="10378792" y="177646"/>
                  <a:pt x="10371128" y="182609"/>
                </a:cubicBezTo>
                <a:lnTo>
                  <a:pt x="10352178" y="199976"/>
                </a:lnTo>
                <a:lnTo>
                  <a:pt x="10351815" y="211879"/>
                </a:lnTo>
                <a:lnTo>
                  <a:pt x="10337471" y="218661"/>
                </a:lnTo>
                <a:lnTo>
                  <a:pt x="10334625" y="222351"/>
                </a:lnTo>
                <a:cubicBezTo>
                  <a:pt x="10321108" y="225227"/>
                  <a:pt x="10278615" y="228401"/>
                  <a:pt x="10256365" y="235917"/>
                </a:cubicBezTo>
                <a:cubicBezTo>
                  <a:pt x="10218136" y="258033"/>
                  <a:pt x="10224552" y="209685"/>
                  <a:pt x="10201127" y="267448"/>
                </a:cubicBezTo>
                <a:cubicBezTo>
                  <a:pt x="10121320" y="273476"/>
                  <a:pt x="10040763" y="345580"/>
                  <a:pt x="9961218" y="326720"/>
                </a:cubicBezTo>
                <a:cubicBezTo>
                  <a:pt x="9980173" y="341621"/>
                  <a:pt x="9883038" y="318484"/>
                  <a:pt x="9859715" y="355698"/>
                </a:cubicBezTo>
                <a:cubicBezTo>
                  <a:pt x="9812822" y="367758"/>
                  <a:pt x="9752089" y="383830"/>
                  <a:pt x="9679867" y="399081"/>
                </a:cubicBezTo>
                <a:cubicBezTo>
                  <a:pt x="9618357" y="415668"/>
                  <a:pt x="9525492" y="446315"/>
                  <a:pt x="9490654" y="455225"/>
                </a:cubicBezTo>
                <a:lnTo>
                  <a:pt x="9470837" y="452539"/>
                </a:lnTo>
                <a:lnTo>
                  <a:pt x="9469082" y="454891"/>
                </a:lnTo>
                <a:cubicBezTo>
                  <a:pt x="9460057" y="461184"/>
                  <a:pt x="9453495" y="461729"/>
                  <a:pt x="9448038" y="459733"/>
                </a:cubicBezTo>
                <a:lnTo>
                  <a:pt x="9396821" y="455795"/>
                </a:lnTo>
                <a:lnTo>
                  <a:pt x="9392197" y="459796"/>
                </a:lnTo>
                <a:lnTo>
                  <a:pt x="9347994" y="464462"/>
                </a:lnTo>
                <a:cubicBezTo>
                  <a:pt x="9347959" y="465155"/>
                  <a:pt x="9347925" y="465846"/>
                  <a:pt x="9347889" y="466539"/>
                </a:cubicBezTo>
                <a:cubicBezTo>
                  <a:pt x="9346648" y="471307"/>
                  <a:pt x="9343831" y="475025"/>
                  <a:pt x="9337639" y="476654"/>
                </a:cubicBezTo>
                <a:cubicBezTo>
                  <a:pt x="9354547" y="503661"/>
                  <a:pt x="9307720" y="510631"/>
                  <a:pt x="9287964" y="513052"/>
                </a:cubicBezTo>
                <a:cubicBezTo>
                  <a:pt x="9269905" y="526173"/>
                  <a:pt x="9245386" y="544358"/>
                  <a:pt x="9229283" y="555377"/>
                </a:cubicBezTo>
                <a:lnTo>
                  <a:pt x="9220274" y="557502"/>
                </a:lnTo>
                <a:cubicBezTo>
                  <a:pt x="9220250" y="557668"/>
                  <a:pt x="9220226" y="557835"/>
                  <a:pt x="9220202" y="558001"/>
                </a:cubicBezTo>
                <a:cubicBezTo>
                  <a:pt x="9218468" y="559434"/>
                  <a:pt x="9215591" y="560497"/>
                  <a:pt x="9210908" y="561147"/>
                </a:cubicBezTo>
                <a:lnTo>
                  <a:pt x="9186374" y="565502"/>
                </a:lnTo>
                <a:lnTo>
                  <a:pt x="9181058" y="569943"/>
                </a:lnTo>
                <a:lnTo>
                  <a:pt x="9167549" y="584727"/>
                </a:lnTo>
                <a:lnTo>
                  <a:pt x="9149110" y="598906"/>
                </a:lnTo>
                <a:cubicBezTo>
                  <a:pt x="9133575" y="594395"/>
                  <a:pt x="9087390" y="636567"/>
                  <a:pt x="9078556" y="644039"/>
                </a:cubicBezTo>
                <a:lnTo>
                  <a:pt x="8996399" y="690055"/>
                </a:lnTo>
                <a:cubicBezTo>
                  <a:pt x="8913147" y="777045"/>
                  <a:pt x="8867993" y="772591"/>
                  <a:pt x="8803791" y="813860"/>
                </a:cubicBezTo>
                <a:cubicBezTo>
                  <a:pt x="8745270" y="819906"/>
                  <a:pt x="8690049" y="823612"/>
                  <a:pt x="8636202" y="848463"/>
                </a:cubicBezTo>
                <a:cubicBezTo>
                  <a:pt x="8594799" y="860014"/>
                  <a:pt x="8568613" y="864779"/>
                  <a:pt x="8555372" y="883171"/>
                </a:cubicBezTo>
                <a:lnTo>
                  <a:pt x="8507229" y="901665"/>
                </a:lnTo>
                <a:lnTo>
                  <a:pt x="8428473" y="927985"/>
                </a:lnTo>
                <a:cubicBezTo>
                  <a:pt x="8428287" y="929817"/>
                  <a:pt x="8428100" y="931648"/>
                  <a:pt x="8427914" y="933480"/>
                </a:cubicBezTo>
                <a:lnTo>
                  <a:pt x="8420327" y="941984"/>
                </a:lnTo>
                <a:lnTo>
                  <a:pt x="8394729" y="948347"/>
                </a:lnTo>
                <a:lnTo>
                  <a:pt x="8380548" y="987916"/>
                </a:lnTo>
                <a:lnTo>
                  <a:pt x="8375330" y="965444"/>
                </a:lnTo>
                <a:cubicBezTo>
                  <a:pt x="8372375" y="964202"/>
                  <a:pt x="8344433" y="977378"/>
                  <a:pt x="8340796" y="980522"/>
                </a:cubicBezTo>
                <a:cubicBezTo>
                  <a:pt x="8328292" y="982128"/>
                  <a:pt x="8319237" y="991089"/>
                  <a:pt x="8304438" y="996739"/>
                </a:cubicBezTo>
                <a:cubicBezTo>
                  <a:pt x="8297193" y="1005683"/>
                  <a:pt x="8289328" y="1014568"/>
                  <a:pt x="8280929" y="1023089"/>
                </a:cubicBezTo>
                <a:lnTo>
                  <a:pt x="8275760" y="1027772"/>
                </a:lnTo>
                <a:lnTo>
                  <a:pt x="8275478" y="1027605"/>
                </a:lnTo>
                <a:cubicBezTo>
                  <a:pt x="8273970" y="1028076"/>
                  <a:pt x="8251461" y="1029408"/>
                  <a:pt x="8249003" y="1032033"/>
                </a:cubicBezTo>
                <a:lnTo>
                  <a:pt x="8203836" y="1037347"/>
                </a:lnTo>
                <a:cubicBezTo>
                  <a:pt x="8172789" y="1049890"/>
                  <a:pt x="8148166" y="1034625"/>
                  <a:pt x="8122936" y="1063113"/>
                </a:cubicBezTo>
                <a:cubicBezTo>
                  <a:pt x="8093850" y="1074757"/>
                  <a:pt x="8066781" y="1075350"/>
                  <a:pt x="8043658" y="1092746"/>
                </a:cubicBezTo>
                <a:cubicBezTo>
                  <a:pt x="8032157" y="1089174"/>
                  <a:pt x="8022145" y="1089998"/>
                  <a:pt x="8015351" y="1105478"/>
                </a:cubicBezTo>
                <a:cubicBezTo>
                  <a:pt x="7987544" y="1113006"/>
                  <a:pt x="7977708" y="1099152"/>
                  <a:pt x="7963145" y="1119346"/>
                </a:cubicBezTo>
                <a:cubicBezTo>
                  <a:pt x="7942622" y="1098880"/>
                  <a:pt x="7943760" y="1109516"/>
                  <a:pt x="7938145" y="1120225"/>
                </a:cubicBezTo>
                <a:lnTo>
                  <a:pt x="7937238" y="1121204"/>
                </a:lnTo>
                <a:lnTo>
                  <a:pt x="7934398" y="1118240"/>
                </a:lnTo>
                <a:lnTo>
                  <a:pt x="7918248" y="1124371"/>
                </a:lnTo>
                <a:lnTo>
                  <a:pt x="7914119" y="1127653"/>
                </a:lnTo>
                <a:cubicBezTo>
                  <a:pt x="7911201" y="1129547"/>
                  <a:pt x="7909169" y="1130331"/>
                  <a:pt x="7907658" y="1130350"/>
                </a:cubicBezTo>
                <a:lnTo>
                  <a:pt x="7907434" y="1130103"/>
                </a:lnTo>
                <a:lnTo>
                  <a:pt x="7901508" y="1133245"/>
                </a:lnTo>
                <a:cubicBezTo>
                  <a:pt x="7891644" y="1139271"/>
                  <a:pt x="7882185" y="1145815"/>
                  <a:pt x="7873287" y="1152609"/>
                </a:cubicBezTo>
                <a:cubicBezTo>
                  <a:pt x="7864672" y="1141906"/>
                  <a:pt x="7845199" y="1159242"/>
                  <a:pt x="7834833" y="1153868"/>
                </a:cubicBezTo>
                <a:lnTo>
                  <a:pt x="7828661" y="1139994"/>
                </a:lnTo>
                <a:lnTo>
                  <a:pt x="7823966" y="1143178"/>
                </a:lnTo>
                <a:lnTo>
                  <a:pt x="7815078" y="1151776"/>
                </a:lnTo>
                <a:cubicBezTo>
                  <a:pt x="7813692" y="1152943"/>
                  <a:pt x="7812687" y="1153116"/>
                  <a:pt x="7812026" y="1151522"/>
                </a:cubicBezTo>
                <a:cubicBezTo>
                  <a:pt x="7806555" y="1153054"/>
                  <a:pt x="7788673" y="1159989"/>
                  <a:pt x="7782249" y="1160970"/>
                </a:cubicBezTo>
                <a:lnTo>
                  <a:pt x="7773476" y="1157414"/>
                </a:lnTo>
                <a:lnTo>
                  <a:pt x="7769600" y="1157365"/>
                </a:lnTo>
                <a:lnTo>
                  <a:pt x="7752631" y="1172815"/>
                </a:lnTo>
                <a:lnTo>
                  <a:pt x="7739392" y="1192062"/>
                </a:lnTo>
                <a:lnTo>
                  <a:pt x="7677677" y="1216394"/>
                </a:lnTo>
                <a:lnTo>
                  <a:pt x="7586920" y="1261888"/>
                </a:lnTo>
                <a:cubicBezTo>
                  <a:pt x="7556723" y="1298911"/>
                  <a:pt x="7489187" y="1284518"/>
                  <a:pt x="7486100" y="1292563"/>
                </a:cubicBezTo>
                <a:cubicBezTo>
                  <a:pt x="7454875" y="1308356"/>
                  <a:pt x="7453335" y="1326361"/>
                  <a:pt x="7411323" y="1340732"/>
                </a:cubicBezTo>
                <a:cubicBezTo>
                  <a:pt x="7372519" y="1390006"/>
                  <a:pt x="7288617" y="1403664"/>
                  <a:pt x="7240698" y="1438832"/>
                </a:cubicBezTo>
                <a:cubicBezTo>
                  <a:pt x="7206467" y="1417136"/>
                  <a:pt x="7227555" y="1441678"/>
                  <a:pt x="7197675" y="1447530"/>
                </a:cubicBezTo>
                <a:cubicBezTo>
                  <a:pt x="7211601" y="1474927"/>
                  <a:pt x="7159483" y="1444981"/>
                  <a:pt x="7164788" y="1480293"/>
                </a:cubicBezTo>
                <a:cubicBezTo>
                  <a:pt x="7159184" y="1480240"/>
                  <a:pt x="7153584" y="1479075"/>
                  <a:pt x="7147929" y="1477641"/>
                </a:cubicBezTo>
                <a:lnTo>
                  <a:pt x="7144965" y="1476908"/>
                </a:lnTo>
                <a:lnTo>
                  <a:pt x="7134299" y="1479969"/>
                </a:lnTo>
                <a:lnTo>
                  <a:pt x="7129809" y="1473339"/>
                </a:lnTo>
                <a:lnTo>
                  <a:pt x="7112688" y="1472575"/>
                </a:lnTo>
                <a:cubicBezTo>
                  <a:pt x="7106506" y="1473449"/>
                  <a:pt x="7100123" y="1475741"/>
                  <a:pt x="7093470" y="1480300"/>
                </a:cubicBezTo>
                <a:cubicBezTo>
                  <a:pt x="7079039" y="1501274"/>
                  <a:pt x="7048991" y="1495718"/>
                  <a:pt x="7025034" y="1506934"/>
                </a:cubicBezTo>
                <a:lnTo>
                  <a:pt x="7014783" y="1515868"/>
                </a:lnTo>
                <a:lnTo>
                  <a:pt x="6979706" y="1523511"/>
                </a:lnTo>
                <a:lnTo>
                  <a:pt x="6977890" y="1525793"/>
                </a:lnTo>
                <a:cubicBezTo>
                  <a:pt x="6971996" y="1527914"/>
                  <a:pt x="6959488" y="1529941"/>
                  <a:pt x="6944339" y="1536237"/>
                </a:cubicBezTo>
                <a:lnTo>
                  <a:pt x="6886996" y="1563569"/>
                </a:lnTo>
                <a:lnTo>
                  <a:pt x="6874510" y="1558469"/>
                </a:lnTo>
                <a:lnTo>
                  <a:pt x="6871943" y="1554651"/>
                </a:lnTo>
                <a:lnTo>
                  <a:pt x="6856174" y="1562024"/>
                </a:lnTo>
                <a:lnTo>
                  <a:pt x="6842321" y="1560554"/>
                </a:lnTo>
                <a:lnTo>
                  <a:pt x="6832713" y="1569357"/>
                </a:lnTo>
                <a:lnTo>
                  <a:pt x="6816351" y="1571495"/>
                </a:lnTo>
                <a:cubicBezTo>
                  <a:pt x="6810216" y="1571510"/>
                  <a:pt x="6803310" y="1571324"/>
                  <a:pt x="6795800" y="1572010"/>
                </a:cubicBezTo>
                <a:lnTo>
                  <a:pt x="6777546" y="1568661"/>
                </a:lnTo>
                <a:lnTo>
                  <a:pt x="6751528" y="1574143"/>
                </a:lnTo>
                <a:cubicBezTo>
                  <a:pt x="6731455" y="1578562"/>
                  <a:pt x="6712054" y="1582098"/>
                  <a:pt x="6691966" y="1582255"/>
                </a:cubicBezTo>
                <a:cubicBezTo>
                  <a:pt x="6677921" y="1590738"/>
                  <a:pt x="6663787" y="1595441"/>
                  <a:pt x="6646941" y="1588471"/>
                </a:cubicBezTo>
                <a:cubicBezTo>
                  <a:pt x="6605135" y="1597971"/>
                  <a:pt x="6598373" y="1612583"/>
                  <a:pt x="6568576" y="1606488"/>
                </a:cubicBezTo>
                <a:cubicBezTo>
                  <a:pt x="6562510" y="1614734"/>
                  <a:pt x="6558067" y="1619360"/>
                  <a:pt x="6554358" y="1621701"/>
                </a:cubicBezTo>
                <a:cubicBezTo>
                  <a:pt x="6543227" y="1628727"/>
                  <a:pt x="6538724" y="1615196"/>
                  <a:pt x="6516968" y="1617195"/>
                </a:cubicBezTo>
                <a:cubicBezTo>
                  <a:pt x="6493173" y="1617368"/>
                  <a:pt x="6528193" y="1598652"/>
                  <a:pt x="6506479" y="1602227"/>
                </a:cubicBezTo>
                <a:cubicBezTo>
                  <a:pt x="6486674" y="1613929"/>
                  <a:pt x="6478484" y="1593997"/>
                  <a:pt x="6458436" y="1607332"/>
                </a:cubicBezTo>
                <a:cubicBezTo>
                  <a:pt x="6471168" y="1620800"/>
                  <a:pt x="6410323" y="1615478"/>
                  <a:pt x="6414786" y="1628815"/>
                </a:cubicBezTo>
                <a:cubicBezTo>
                  <a:pt x="6385942" y="1615041"/>
                  <a:pt x="6386569" y="1640238"/>
                  <a:pt x="6357085" y="1640846"/>
                </a:cubicBezTo>
                <a:cubicBezTo>
                  <a:pt x="6341163" y="1636809"/>
                  <a:pt x="6331497" y="1637754"/>
                  <a:pt x="6322636" y="1648213"/>
                </a:cubicBezTo>
                <a:cubicBezTo>
                  <a:pt x="6248448" y="1627802"/>
                  <a:pt x="6286748" y="1654976"/>
                  <a:pt x="6226172" y="1654676"/>
                </a:cubicBezTo>
                <a:lnTo>
                  <a:pt x="6221217" y="1654506"/>
                </a:lnTo>
                <a:lnTo>
                  <a:pt x="6204956" y="1664280"/>
                </a:lnTo>
                <a:cubicBezTo>
                  <a:pt x="6204728" y="1665114"/>
                  <a:pt x="6204498" y="1665947"/>
                  <a:pt x="6204270" y="1666782"/>
                </a:cubicBezTo>
                <a:lnTo>
                  <a:pt x="6143810" y="1661963"/>
                </a:lnTo>
                <a:lnTo>
                  <a:pt x="6136560" y="1665728"/>
                </a:lnTo>
                <a:lnTo>
                  <a:pt x="6096155" y="1656951"/>
                </a:lnTo>
                <a:lnTo>
                  <a:pt x="6075812" y="1655422"/>
                </a:lnTo>
                <a:lnTo>
                  <a:pt x="6039495" y="1649680"/>
                </a:lnTo>
                <a:lnTo>
                  <a:pt x="6036523" y="1652121"/>
                </a:lnTo>
                <a:lnTo>
                  <a:pt x="6029328" y="1649904"/>
                </a:lnTo>
                <a:lnTo>
                  <a:pt x="6024075" y="1652779"/>
                </a:lnTo>
                <a:lnTo>
                  <a:pt x="6018085" y="1652030"/>
                </a:lnTo>
                <a:cubicBezTo>
                  <a:pt x="6006658" y="1653831"/>
                  <a:pt x="5968194" y="1662035"/>
                  <a:pt x="5955513" y="1663584"/>
                </a:cubicBezTo>
                <a:lnTo>
                  <a:pt x="5941996" y="1661326"/>
                </a:lnTo>
                <a:lnTo>
                  <a:pt x="5931789" y="1669915"/>
                </a:lnTo>
                <a:lnTo>
                  <a:pt x="5888686" y="1672175"/>
                </a:lnTo>
                <a:lnTo>
                  <a:pt x="5873794" y="1665454"/>
                </a:lnTo>
                <a:lnTo>
                  <a:pt x="5860022" y="1660635"/>
                </a:lnTo>
                <a:lnTo>
                  <a:pt x="5858237" y="1660649"/>
                </a:lnTo>
                <a:lnTo>
                  <a:pt x="5840319" y="1660798"/>
                </a:lnTo>
                <a:lnTo>
                  <a:pt x="5806984" y="1661075"/>
                </a:lnTo>
                <a:cubicBezTo>
                  <a:pt x="5785708" y="1661533"/>
                  <a:pt x="5764126" y="1662974"/>
                  <a:pt x="5742351" y="1667489"/>
                </a:cubicBezTo>
                <a:cubicBezTo>
                  <a:pt x="5659069" y="1645168"/>
                  <a:pt x="5615134" y="1706361"/>
                  <a:pt x="5521171" y="1671626"/>
                </a:cubicBezTo>
                <a:cubicBezTo>
                  <a:pt x="5491803" y="1671296"/>
                  <a:pt x="5498089" y="1662666"/>
                  <a:pt x="5457384" y="1683952"/>
                </a:cubicBezTo>
                <a:cubicBezTo>
                  <a:pt x="5356959" y="1699287"/>
                  <a:pt x="5078905" y="1774579"/>
                  <a:pt x="4950070" y="1748401"/>
                </a:cubicBezTo>
                <a:cubicBezTo>
                  <a:pt x="4918276" y="1752255"/>
                  <a:pt x="4891043" y="1756936"/>
                  <a:pt x="4872172" y="1757222"/>
                </a:cubicBezTo>
                <a:lnTo>
                  <a:pt x="4809524" y="1761033"/>
                </a:lnTo>
                <a:cubicBezTo>
                  <a:pt x="4791324" y="1772975"/>
                  <a:pt x="4777258" y="1754591"/>
                  <a:pt x="4759058" y="1766533"/>
                </a:cubicBezTo>
                <a:cubicBezTo>
                  <a:pt x="4747481" y="1770744"/>
                  <a:pt x="4734604" y="1772921"/>
                  <a:pt x="4719749" y="1771811"/>
                </a:cubicBezTo>
                <a:cubicBezTo>
                  <a:pt x="4671168" y="1780243"/>
                  <a:pt x="4634134" y="1775931"/>
                  <a:pt x="4568686" y="1786141"/>
                </a:cubicBezTo>
                <a:cubicBezTo>
                  <a:pt x="4544667" y="1777910"/>
                  <a:pt x="4432547" y="1778168"/>
                  <a:pt x="4418751" y="1796932"/>
                </a:cubicBezTo>
                <a:cubicBezTo>
                  <a:pt x="4403360" y="1801488"/>
                  <a:pt x="4385278" y="1795746"/>
                  <a:pt x="4378377" y="1815528"/>
                </a:cubicBezTo>
                <a:cubicBezTo>
                  <a:pt x="4366870" y="1839461"/>
                  <a:pt x="4337372" y="1814003"/>
                  <a:pt x="4320575" y="1832722"/>
                </a:cubicBezTo>
                <a:cubicBezTo>
                  <a:pt x="4277898" y="1857053"/>
                  <a:pt x="4243945" y="1846759"/>
                  <a:pt x="4211935" y="1860177"/>
                </a:cubicBezTo>
                <a:cubicBezTo>
                  <a:pt x="4181519" y="1859584"/>
                  <a:pt x="4171342" y="1859762"/>
                  <a:pt x="4101228" y="1868717"/>
                </a:cubicBezTo>
                <a:cubicBezTo>
                  <a:pt x="4080159" y="1876188"/>
                  <a:pt x="4039427" y="1877381"/>
                  <a:pt x="3973223" y="1881015"/>
                </a:cubicBezTo>
                <a:cubicBezTo>
                  <a:pt x="3971330" y="1884974"/>
                  <a:pt x="3952843" y="1879225"/>
                  <a:pt x="3900992" y="1880603"/>
                </a:cubicBezTo>
                <a:cubicBezTo>
                  <a:pt x="3849141" y="1881981"/>
                  <a:pt x="3740060" y="1895686"/>
                  <a:pt x="3662119" y="1889285"/>
                </a:cubicBezTo>
                <a:cubicBezTo>
                  <a:pt x="3565155" y="1881322"/>
                  <a:pt x="3613412" y="1915150"/>
                  <a:pt x="3496919" y="1873180"/>
                </a:cubicBezTo>
                <a:cubicBezTo>
                  <a:pt x="3488062" y="1895719"/>
                  <a:pt x="3474293" y="1876288"/>
                  <a:pt x="3449433" y="1889681"/>
                </a:cubicBezTo>
                <a:cubicBezTo>
                  <a:pt x="3406553" y="1891629"/>
                  <a:pt x="3413217" y="1897797"/>
                  <a:pt x="3369766" y="1916653"/>
                </a:cubicBezTo>
                <a:cubicBezTo>
                  <a:pt x="3338805" y="1929531"/>
                  <a:pt x="3289487" y="1928617"/>
                  <a:pt x="3269672" y="1938036"/>
                </a:cubicBezTo>
                <a:lnTo>
                  <a:pt x="3224897" y="1943733"/>
                </a:lnTo>
                <a:cubicBezTo>
                  <a:pt x="3188693" y="1949271"/>
                  <a:pt x="3178540" y="1909145"/>
                  <a:pt x="3161463" y="1946591"/>
                </a:cubicBezTo>
                <a:lnTo>
                  <a:pt x="3112044" y="1935614"/>
                </a:lnTo>
                <a:lnTo>
                  <a:pt x="3069716" y="1930463"/>
                </a:lnTo>
                <a:cubicBezTo>
                  <a:pt x="3049937" y="1924285"/>
                  <a:pt x="3047816" y="1925644"/>
                  <a:pt x="3005773" y="1915878"/>
                </a:cubicBezTo>
                <a:cubicBezTo>
                  <a:pt x="2978838" y="1921092"/>
                  <a:pt x="2967972" y="1927319"/>
                  <a:pt x="2897201" y="1926772"/>
                </a:cubicBezTo>
                <a:lnTo>
                  <a:pt x="2783891" y="1931749"/>
                </a:lnTo>
                <a:cubicBezTo>
                  <a:pt x="2753098" y="1932794"/>
                  <a:pt x="2731621" y="1915151"/>
                  <a:pt x="2712447" y="1933044"/>
                </a:cubicBezTo>
                <a:cubicBezTo>
                  <a:pt x="2621923" y="1990472"/>
                  <a:pt x="2637976" y="1949546"/>
                  <a:pt x="2560151" y="1963609"/>
                </a:cubicBezTo>
                <a:cubicBezTo>
                  <a:pt x="2472084" y="1973456"/>
                  <a:pt x="2423631" y="1962133"/>
                  <a:pt x="2367221" y="1971884"/>
                </a:cubicBezTo>
                <a:cubicBezTo>
                  <a:pt x="2355331" y="1950582"/>
                  <a:pt x="2295649" y="1950006"/>
                  <a:pt x="2272130" y="1961162"/>
                </a:cubicBezTo>
                <a:cubicBezTo>
                  <a:pt x="2229336" y="1964326"/>
                  <a:pt x="2232627" y="1943953"/>
                  <a:pt x="2189404" y="1978172"/>
                </a:cubicBezTo>
                <a:cubicBezTo>
                  <a:pt x="2153824" y="1968017"/>
                  <a:pt x="2114605" y="1969166"/>
                  <a:pt x="2077704" y="1965002"/>
                </a:cubicBezTo>
                <a:cubicBezTo>
                  <a:pt x="2053064" y="1962036"/>
                  <a:pt x="2051584" y="1971011"/>
                  <a:pt x="2033299" y="1969042"/>
                </a:cubicBezTo>
                <a:cubicBezTo>
                  <a:pt x="2015014" y="1967073"/>
                  <a:pt x="1998956" y="1958903"/>
                  <a:pt x="1967996" y="1953187"/>
                </a:cubicBezTo>
                <a:cubicBezTo>
                  <a:pt x="1924117" y="1970917"/>
                  <a:pt x="1915668" y="1940297"/>
                  <a:pt x="1855805" y="1926082"/>
                </a:cubicBezTo>
                <a:cubicBezTo>
                  <a:pt x="1830663" y="1943732"/>
                  <a:pt x="1810564" y="1935694"/>
                  <a:pt x="1790957" y="1919460"/>
                </a:cubicBezTo>
                <a:cubicBezTo>
                  <a:pt x="1732588" y="1924884"/>
                  <a:pt x="1679506" y="1900619"/>
                  <a:pt x="1613978" y="1891581"/>
                </a:cubicBezTo>
                <a:cubicBezTo>
                  <a:pt x="1542961" y="1912227"/>
                  <a:pt x="1506863" y="1865666"/>
                  <a:pt x="1436831" y="1856201"/>
                </a:cubicBezTo>
                <a:cubicBezTo>
                  <a:pt x="1409149" y="1862955"/>
                  <a:pt x="1416370" y="1829853"/>
                  <a:pt x="1357365" y="1832140"/>
                </a:cubicBezTo>
                <a:cubicBezTo>
                  <a:pt x="1285880" y="1811785"/>
                  <a:pt x="1273193" y="1786872"/>
                  <a:pt x="1232341" y="1785942"/>
                </a:cubicBezTo>
                <a:cubicBezTo>
                  <a:pt x="1223903" y="1792798"/>
                  <a:pt x="1160576" y="1793911"/>
                  <a:pt x="1162595" y="1784330"/>
                </a:cubicBezTo>
                <a:cubicBezTo>
                  <a:pt x="1153167" y="1787110"/>
                  <a:pt x="1122206" y="1805077"/>
                  <a:pt x="1120257" y="1789615"/>
                </a:cubicBezTo>
                <a:cubicBezTo>
                  <a:pt x="1073149" y="1786750"/>
                  <a:pt x="1034361" y="1768718"/>
                  <a:pt x="991903" y="1786741"/>
                </a:cubicBezTo>
                <a:cubicBezTo>
                  <a:pt x="966383" y="1781126"/>
                  <a:pt x="949501" y="1800915"/>
                  <a:pt x="883960" y="1809389"/>
                </a:cubicBezTo>
                <a:cubicBezTo>
                  <a:pt x="836064" y="1808194"/>
                  <a:pt x="826980" y="1826610"/>
                  <a:pt x="766531" y="1805053"/>
                </a:cubicBezTo>
                <a:cubicBezTo>
                  <a:pt x="732778" y="1801141"/>
                  <a:pt x="694055" y="1787044"/>
                  <a:pt x="669779" y="1800537"/>
                </a:cubicBezTo>
                <a:cubicBezTo>
                  <a:pt x="645252" y="1794709"/>
                  <a:pt x="563495" y="1813232"/>
                  <a:pt x="523898" y="1811085"/>
                </a:cubicBezTo>
                <a:cubicBezTo>
                  <a:pt x="457555" y="1798530"/>
                  <a:pt x="395227" y="1824052"/>
                  <a:pt x="360251" y="1830735"/>
                </a:cubicBezTo>
                <a:cubicBezTo>
                  <a:pt x="313564" y="1825583"/>
                  <a:pt x="298281" y="1811622"/>
                  <a:pt x="255207" y="1818275"/>
                </a:cubicBezTo>
                <a:cubicBezTo>
                  <a:pt x="206572" y="1839769"/>
                  <a:pt x="160277" y="1836800"/>
                  <a:pt x="101803" y="1870647"/>
                </a:cubicBezTo>
                <a:cubicBezTo>
                  <a:pt x="85849" y="1910002"/>
                  <a:pt x="27997" y="1845258"/>
                  <a:pt x="25397" y="1888443"/>
                </a:cubicBezTo>
                <a:cubicBezTo>
                  <a:pt x="19096" y="1881154"/>
                  <a:pt x="11260" y="1878398"/>
                  <a:pt x="2370" y="1878311"/>
                </a:cubicBezTo>
                <a:lnTo>
                  <a:pt x="0" y="1878785"/>
                </a:lnTo>
                <a:lnTo>
                  <a:pt x="0" y="0"/>
                </a:lnTo>
                <a:close/>
              </a:path>
            </a:pathLst>
          </a:custGeom>
          <a:solidFill>
            <a:srgbClr val="82766A">
              <a:alpha val="15000"/>
            </a:srgbClr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632E5044-E50B-D8C3-DD8C-EA333F9BE7FA}"/>
              </a:ext>
            </a:extLst>
          </p:cNvPr>
          <p:cNvSpPr txBox="1"/>
          <p:nvPr/>
        </p:nvSpPr>
        <p:spPr>
          <a:xfrm>
            <a:off x="425824" y="139701"/>
            <a:ext cx="11082048" cy="1800738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/>
          <a:p>
            <a:pPr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r>
              <a:rPr lang="en-US" sz="44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Involving the students (finally) – student pilot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8897389-DA3F-FB43-BD49-AA8401D70CFE}"/>
              </a:ext>
            </a:extLst>
          </p:cNvPr>
          <p:cNvSpPr txBox="1"/>
          <p:nvPr/>
        </p:nvSpPr>
        <p:spPr>
          <a:xfrm>
            <a:off x="425824" y="2201537"/>
            <a:ext cx="6065949" cy="4370713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Ctr="0" forceAA="0" compatLnSpc="1">
            <a:prstTxWarp prst="textNoShape">
              <a:avLst/>
            </a:prstTxWarp>
            <a:normAutofit lnSpcReduction="10000"/>
          </a:bodyPr>
          <a:lstStyle/>
          <a:p>
            <a:pPr marL="57150">
              <a:lnSpc>
                <a:spcPct val="90000"/>
              </a:lnSpc>
              <a:spcAft>
                <a:spcPts val="600"/>
              </a:spcAft>
            </a:pPr>
            <a:r>
              <a:rPr lang="en-US" sz="2800"/>
              <a:t>Why did it take me so long from 2022 to 2024 to involve students directly?</a:t>
            </a:r>
          </a:p>
          <a:p>
            <a:pPr marL="28575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/>
              <a:t>Equity</a:t>
            </a:r>
          </a:p>
          <a:p>
            <a:pPr marL="28575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/>
              <a:t>Knowledge</a:t>
            </a:r>
          </a:p>
          <a:p>
            <a:pPr marL="28575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/>
              <a:t>False assumptions of an 18-year old's knowledge of </a:t>
            </a:r>
            <a:r>
              <a:rPr lang="en-US" sz="2400" err="1"/>
              <a:t>decolonising</a:t>
            </a:r>
            <a:endParaRPr lang="en-US" sz="2400"/>
          </a:p>
          <a:p>
            <a:pPr marL="28575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/>
              <a:t>Danger of diluting </a:t>
            </a:r>
            <a:r>
              <a:rPr lang="en-US" sz="2400" err="1"/>
              <a:t>decolonising</a:t>
            </a:r>
            <a:r>
              <a:rPr lang="en-US" sz="2400"/>
              <a:t> to inclusive</a:t>
            </a:r>
          </a:p>
          <a:p>
            <a:pPr marL="28575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/>
              <a:t>The need to scaffold students</a:t>
            </a:r>
          </a:p>
          <a:p>
            <a:pPr marL="57150">
              <a:lnSpc>
                <a:spcPct val="90000"/>
              </a:lnSpc>
              <a:spcAft>
                <a:spcPts val="600"/>
              </a:spcAft>
            </a:pPr>
            <a:r>
              <a:rPr lang="en-US" sz="2800"/>
              <a:t>What is the student pilot?</a:t>
            </a:r>
          </a:p>
          <a:p>
            <a:pPr marL="57150">
              <a:lnSpc>
                <a:spcPct val="90000"/>
              </a:lnSpc>
              <a:spcAft>
                <a:spcPts val="600"/>
              </a:spcAft>
            </a:pPr>
            <a:r>
              <a:rPr lang="en-US" sz="2800"/>
              <a:t>How did it work in H&amp;S and SBS?</a:t>
            </a:r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9A0D773F-7A7D-4DBB-9DEA-86BB8B8F4BC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5381624" y="6209414"/>
            <a:ext cx="6810375" cy="648586"/>
          </a:xfrm>
          <a:custGeom>
            <a:avLst/>
            <a:gdLst>
              <a:gd name="connsiteX0" fmla="*/ 0 w 10753706"/>
              <a:gd name="connsiteY0" fmla="*/ 0 h 1027260"/>
              <a:gd name="connsiteX1" fmla="*/ 10753706 w 10753706"/>
              <a:gd name="connsiteY1" fmla="*/ 0 h 1027260"/>
              <a:gd name="connsiteX2" fmla="*/ 10748809 w 10753706"/>
              <a:gd name="connsiteY2" fmla="*/ 2522 h 1027260"/>
              <a:gd name="connsiteX3" fmla="*/ 10725330 w 10753706"/>
              <a:gd name="connsiteY3" fmla="*/ 11977 h 1027260"/>
              <a:gd name="connsiteX4" fmla="*/ 10615423 w 10753706"/>
              <a:gd name="connsiteY4" fmla="*/ 52967 h 1027260"/>
              <a:gd name="connsiteX5" fmla="*/ 10533936 w 10753706"/>
              <a:gd name="connsiteY5" fmla="*/ 53095 h 1027260"/>
              <a:gd name="connsiteX6" fmla="*/ 10466876 w 10753706"/>
              <a:gd name="connsiteY6" fmla="*/ 45180 h 1027260"/>
              <a:gd name="connsiteX7" fmla="*/ 10355090 w 10753706"/>
              <a:gd name="connsiteY7" fmla="*/ 89741 h 1027260"/>
              <a:gd name="connsiteX8" fmla="*/ 10087145 w 10753706"/>
              <a:gd name="connsiteY8" fmla="*/ 66115 h 1027260"/>
              <a:gd name="connsiteX9" fmla="*/ 10015902 w 10753706"/>
              <a:gd name="connsiteY9" fmla="*/ 76178 h 1027260"/>
              <a:gd name="connsiteX10" fmla="*/ 9806005 w 10753706"/>
              <a:gd name="connsiteY10" fmla="*/ 102435 h 1027260"/>
              <a:gd name="connsiteX11" fmla="*/ 9602583 w 10753706"/>
              <a:gd name="connsiteY11" fmla="*/ 179170 h 1027260"/>
              <a:gd name="connsiteX12" fmla="*/ 9469719 w 10753706"/>
              <a:gd name="connsiteY12" fmla="*/ 174721 h 1027260"/>
              <a:gd name="connsiteX13" fmla="*/ 9408692 w 10753706"/>
              <a:gd name="connsiteY13" fmla="*/ 189513 h 1027260"/>
              <a:gd name="connsiteX14" fmla="*/ 9364151 w 10753706"/>
              <a:gd name="connsiteY14" fmla="*/ 194072 h 1027260"/>
              <a:gd name="connsiteX15" fmla="*/ 9337751 w 10753706"/>
              <a:gd name="connsiteY15" fmla="*/ 197579 h 1027260"/>
              <a:gd name="connsiteX16" fmla="*/ 9297166 w 10753706"/>
              <a:gd name="connsiteY16" fmla="*/ 216558 h 1027260"/>
              <a:gd name="connsiteX17" fmla="*/ 9123859 w 10753706"/>
              <a:gd name="connsiteY17" fmla="*/ 237356 h 1027260"/>
              <a:gd name="connsiteX18" fmla="*/ 8950741 w 10753706"/>
              <a:gd name="connsiteY18" fmla="*/ 238020 h 1027260"/>
              <a:gd name="connsiteX19" fmla="*/ 8718236 w 10753706"/>
              <a:gd name="connsiteY19" fmla="*/ 303148 h 1027260"/>
              <a:gd name="connsiteX20" fmla="*/ 8694011 w 10753706"/>
              <a:gd name="connsiteY20" fmla="*/ 308812 h 1027260"/>
              <a:gd name="connsiteX21" fmla="*/ 8611976 w 10753706"/>
              <a:gd name="connsiteY21" fmla="*/ 324819 h 1027260"/>
              <a:gd name="connsiteX22" fmla="*/ 8562074 w 10753706"/>
              <a:gd name="connsiteY22" fmla="*/ 337971 h 1027260"/>
              <a:gd name="connsiteX23" fmla="*/ 8501724 w 10753706"/>
              <a:gd name="connsiteY23" fmla="*/ 360865 h 1027260"/>
              <a:gd name="connsiteX24" fmla="*/ 8504489 w 10753706"/>
              <a:gd name="connsiteY24" fmla="*/ 364790 h 1027260"/>
              <a:gd name="connsiteX25" fmla="*/ 8492774 w 10753706"/>
              <a:gd name="connsiteY25" fmla="*/ 366181 h 1027260"/>
              <a:gd name="connsiteX26" fmla="*/ 8466405 w 10753706"/>
              <a:gd name="connsiteY26" fmla="*/ 368724 h 1027260"/>
              <a:gd name="connsiteX27" fmla="*/ 8427069 w 10753706"/>
              <a:gd name="connsiteY27" fmla="*/ 387211 h 1027260"/>
              <a:gd name="connsiteX28" fmla="*/ 8387766 w 10753706"/>
              <a:gd name="connsiteY28" fmla="*/ 377161 h 1027260"/>
              <a:gd name="connsiteX29" fmla="*/ 8315874 w 10753706"/>
              <a:gd name="connsiteY29" fmla="*/ 395527 h 1027260"/>
              <a:gd name="connsiteX30" fmla="*/ 8274474 w 10753706"/>
              <a:gd name="connsiteY30" fmla="*/ 405112 h 1027260"/>
              <a:gd name="connsiteX31" fmla="*/ 8234664 w 10753706"/>
              <a:gd name="connsiteY31" fmla="*/ 410219 h 1027260"/>
              <a:gd name="connsiteX32" fmla="*/ 8211268 w 10753706"/>
              <a:gd name="connsiteY32" fmla="*/ 416791 h 1027260"/>
              <a:gd name="connsiteX33" fmla="*/ 8188615 w 10753706"/>
              <a:gd name="connsiteY33" fmla="*/ 421755 h 1027260"/>
              <a:gd name="connsiteX34" fmla="*/ 8179981 w 10753706"/>
              <a:gd name="connsiteY34" fmla="*/ 420402 h 1027260"/>
              <a:gd name="connsiteX35" fmla="*/ 8179307 w 10753706"/>
              <a:gd name="connsiteY35" fmla="*/ 422516 h 1027260"/>
              <a:gd name="connsiteX36" fmla="*/ 8147929 w 10753706"/>
              <a:gd name="connsiteY36" fmla="*/ 450302 h 1027260"/>
              <a:gd name="connsiteX37" fmla="*/ 8089136 w 10753706"/>
              <a:gd name="connsiteY37" fmla="*/ 465283 h 1027260"/>
              <a:gd name="connsiteX38" fmla="*/ 8049973 w 10753706"/>
              <a:gd name="connsiteY38" fmla="*/ 454121 h 1027260"/>
              <a:gd name="connsiteX39" fmla="*/ 7965913 w 10753706"/>
              <a:gd name="connsiteY39" fmla="*/ 464415 h 1027260"/>
              <a:gd name="connsiteX40" fmla="*/ 7945093 w 10753706"/>
              <a:gd name="connsiteY40" fmla="*/ 464798 h 1027260"/>
              <a:gd name="connsiteX41" fmla="*/ 7935335 w 10753706"/>
              <a:gd name="connsiteY41" fmla="*/ 462442 h 1027260"/>
              <a:gd name="connsiteX42" fmla="*/ 7904779 w 10753706"/>
              <a:gd name="connsiteY42" fmla="*/ 471429 h 1027260"/>
              <a:gd name="connsiteX43" fmla="*/ 7855604 w 10753706"/>
              <a:gd name="connsiteY43" fmla="*/ 480199 h 1027260"/>
              <a:gd name="connsiteX44" fmla="*/ 7832630 w 10753706"/>
              <a:gd name="connsiteY44" fmla="*/ 485371 h 1027260"/>
              <a:gd name="connsiteX45" fmla="*/ 7812438 w 10753706"/>
              <a:gd name="connsiteY45" fmla="*/ 485391 h 1027260"/>
              <a:gd name="connsiteX46" fmla="*/ 7701399 w 10753706"/>
              <a:gd name="connsiteY46" fmla="*/ 495197 h 1027260"/>
              <a:gd name="connsiteX47" fmla="*/ 7674778 w 10753706"/>
              <a:gd name="connsiteY47" fmla="*/ 494723 h 1027260"/>
              <a:gd name="connsiteX48" fmla="*/ 7660445 w 10753706"/>
              <a:gd name="connsiteY48" fmla="*/ 490194 h 1027260"/>
              <a:gd name="connsiteX49" fmla="*/ 7651781 w 10753706"/>
              <a:gd name="connsiteY49" fmla="*/ 493084 h 1027260"/>
              <a:gd name="connsiteX50" fmla="*/ 7584807 w 10753706"/>
              <a:gd name="connsiteY50" fmla="*/ 499490 h 1027260"/>
              <a:gd name="connsiteX51" fmla="*/ 7541324 w 10753706"/>
              <a:gd name="connsiteY51" fmla="*/ 504184 h 1027260"/>
              <a:gd name="connsiteX52" fmla="*/ 7541756 w 10753706"/>
              <a:gd name="connsiteY52" fmla="*/ 512184 h 1027260"/>
              <a:gd name="connsiteX53" fmla="*/ 7503906 w 10753706"/>
              <a:gd name="connsiteY53" fmla="*/ 518551 h 1027260"/>
              <a:gd name="connsiteX54" fmla="*/ 7460411 w 10753706"/>
              <a:gd name="connsiteY54" fmla="*/ 517415 h 1027260"/>
              <a:gd name="connsiteX55" fmla="*/ 7460116 w 10753706"/>
              <a:gd name="connsiteY55" fmla="*/ 517548 h 1027260"/>
              <a:gd name="connsiteX56" fmla="*/ 7297810 w 10753706"/>
              <a:gd name="connsiteY56" fmla="*/ 563947 h 1027260"/>
              <a:gd name="connsiteX57" fmla="*/ 6946388 w 10753706"/>
              <a:gd name="connsiteY57" fmla="*/ 665244 h 1027260"/>
              <a:gd name="connsiteX58" fmla="*/ 6741704 w 10753706"/>
              <a:gd name="connsiteY58" fmla="*/ 679365 h 1027260"/>
              <a:gd name="connsiteX59" fmla="*/ 6624680 w 10753706"/>
              <a:gd name="connsiteY59" fmla="*/ 677674 h 1027260"/>
              <a:gd name="connsiteX60" fmla="*/ 6605700 w 10753706"/>
              <a:gd name="connsiteY60" fmla="*/ 683566 h 1027260"/>
              <a:gd name="connsiteX61" fmla="*/ 6576922 w 10753706"/>
              <a:gd name="connsiteY61" fmla="*/ 683030 h 1027260"/>
              <a:gd name="connsiteX62" fmla="*/ 6405123 w 10753706"/>
              <a:gd name="connsiteY62" fmla="*/ 721946 h 1027260"/>
              <a:gd name="connsiteX63" fmla="*/ 6368938 w 10753706"/>
              <a:gd name="connsiteY63" fmla="*/ 717341 h 1027260"/>
              <a:gd name="connsiteX64" fmla="*/ 6295102 w 10753706"/>
              <a:gd name="connsiteY64" fmla="*/ 729508 h 1027260"/>
              <a:gd name="connsiteX65" fmla="*/ 6202084 w 10753706"/>
              <a:gd name="connsiteY65" fmla="*/ 767091 h 1027260"/>
              <a:gd name="connsiteX66" fmla="*/ 6067157 w 10753706"/>
              <a:gd name="connsiteY66" fmla="*/ 790339 h 1027260"/>
              <a:gd name="connsiteX67" fmla="*/ 6061443 w 10753706"/>
              <a:gd name="connsiteY67" fmla="*/ 796151 h 1027260"/>
              <a:gd name="connsiteX68" fmla="*/ 6051406 w 10753706"/>
              <a:gd name="connsiteY68" fmla="*/ 800684 h 1027260"/>
              <a:gd name="connsiteX69" fmla="*/ 6049097 w 10753706"/>
              <a:gd name="connsiteY69" fmla="*/ 800636 h 1027260"/>
              <a:gd name="connsiteX70" fmla="*/ 6034222 w 10753706"/>
              <a:gd name="connsiteY70" fmla="*/ 804110 h 1027260"/>
              <a:gd name="connsiteX71" fmla="*/ 6033121 w 10753706"/>
              <a:gd name="connsiteY71" fmla="*/ 806078 h 1027260"/>
              <a:gd name="connsiteX72" fmla="*/ 6023593 w 10753706"/>
              <a:gd name="connsiteY72" fmla="*/ 808842 h 1027260"/>
              <a:gd name="connsiteX73" fmla="*/ 6006639 w 10753706"/>
              <a:gd name="connsiteY73" fmla="*/ 815304 h 1027260"/>
              <a:gd name="connsiteX74" fmla="*/ 6001762 w 10753706"/>
              <a:gd name="connsiteY74" fmla="*/ 815557 h 1027260"/>
              <a:gd name="connsiteX75" fmla="*/ 5973534 w 10753706"/>
              <a:gd name="connsiteY75" fmla="*/ 823815 h 1027260"/>
              <a:gd name="connsiteX76" fmla="*/ 5972336 w 10753706"/>
              <a:gd name="connsiteY76" fmla="*/ 823476 h 1027260"/>
              <a:gd name="connsiteX77" fmla="*/ 5960841 w 10753706"/>
              <a:gd name="connsiteY77" fmla="*/ 823819 h 1027260"/>
              <a:gd name="connsiteX78" fmla="*/ 5940719 w 10753706"/>
              <a:gd name="connsiteY78" fmla="*/ 825514 h 1027260"/>
              <a:gd name="connsiteX79" fmla="*/ 5884298 w 10753706"/>
              <a:gd name="connsiteY79" fmla="*/ 823806 h 1027260"/>
              <a:gd name="connsiteX80" fmla="*/ 5854779 w 10753706"/>
              <a:gd name="connsiteY80" fmla="*/ 832365 h 1027260"/>
              <a:gd name="connsiteX81" fmla="*/ 5848382 w 10753706"/>
              <a:gd name="connsiteY81" fmla="*/ 833844 h 1027260"/>
              <a:gd name="connsiteX82" fmla="*/ 5848066 w 10753706"/>
              <a:gd name="connsiteY82" fmla="*/ 833772 h 1027260"/>
              <a:gd name="connsiteX83" fmla="*/ 5840944 w 10753706"/>
              <a:gd name="connsiteY83" fmla="*/ 835132 h 1027260"/>
              <a:gd name="connsiteX84" fmla="*/ 5836719 w 10753706"/>
              <a:gd name="connsiteY84" fmla="*/ 836539 h 1027260"/>
              <a:gd name="connsiteX85" fmla="*/ 5824311 w 10753706"/>
              <a:gd name="connsiteY85" fmla="*/ 839408 h 1027260"/>
              <a:gd name="connsiteX86" fmla="*/ 5818788 w 10753706"/>
              <a:gd name="connsiteY86" fmla="*/ 839727 h 1027260"/>
              <a:gd name="connsiteX87" fmla="*/ 5763953 w 10753706"/>
              <a:gd name="connsiteY87" fmla="*/ 834282 h 1027260"/>
              <a:gd name="connsiteX88" fmla="*/ 5667748 w 10753706"/>
              <a:gd name="connsiteY88" fmla="*/ 840211 h 1027260"/>
              <a:gd name="connsiteX89" fmla="*/ 5573108 w 10753706"/>
              <a:gd name="connsiteY89" fmla="*/ 847611 h 1027260"/>
              <a:gd name="connsiteX90" fmla="*/ 5539137 w 10753706"/>
              <a:gd name="connsiteY90" fmla="*/ 851033 h 1027260"/>
              <a:gd name="connsiteX91" fmla="*/ 5510651 w 10753706"/>
              <a:gd name="connsiteY91" fmla="*/ 844215 h 1027260"/>
              <a:gd name="connsiteX92" fmla="*/ 5457331 w 10753706"/>
              <a:gd name="connsiteY92" fmla="*/ 839159 h 1027260"/>
              <a:gd name="connsiteX93" fmla="*/ 5410613 w 10753706"/>
              <a:gd name="connsiteY93" fmla="*/ 834358 h 1027260"/>
              <a:gd name="connsiteX94" fmla="*/ 5370040 w 10753706"/>
              <a:gd name="connsiteY94" fmla="*/ 862127 h 1027260"/>
              <a:gd name="connsiteX95" fmla="*/ 5318778 w 10753706"/>
              <a:gd name="connsiteY95" fmla="*/ 855310 h 1027260"/>
              <a:gd name="connsiteX96" fmla="*/ 5298645 w 10753706"/>
              <a:gd name="connsiteY96" fmla="*/ 855171 h 1027260"/>
              <a:gd name="connsiteX97" fmla="*/ 5253828 w 10753706"/>
              <a:gd name="connsiteY97" fmla="*/ 859670 h 1027260"/>
              <a:gd name="connsiteX98" fmla="*/ 5216955 w 10753706"/>
              <a:gd name="connsiteY98" fmla="*/ 866245 h 1027260"/>
              <a:gd name="connsiteX99" fmla="*/ 5214344 w 10753706"/>
              <a:gd name="connsiteY99" fmla="*/ 868102 h 1027260"/>
              <a:gd name="connsiteX100" fmla="*/ 5195561 w 10753706"/>
              <a:gd name="connsiteY100" fmla="*/ 869949 h 1027260"/>
              <a:gd name="connsiteX101" fmla="*/ 5182555 w 10753706"/>
              <a:gd name="connsiteY101" fmla="*/ 873542 h 1027260"/>
              <a:gd name="connsiteX102" fmla="*/ 5172552 w 10753706"/>
              <a:gd name="connsiteY102" fmla="*/ 878801 h 1027260"/>
              <a:gd name="connsiteX103" fmla="*/ 5027993 w 10753706"/>
              <a:gd name="connsiteY103" fmla="*/ 889666 h 1027260"/>
              <a:gd name="connsiteX104" fmla="*/ 4939844 w 10753706"/>
              <a:gd name="connsiteY104" fmla="*/ 934802 h 1027260"/>
              <a:gd name="connsiteX105" fmla="*/ 4792576 w 10753706"/>
              <a:gd name="connsiteY105" fmla="*/ 934820 h 1027260"/>
              <a:gd name="connsiteX106" fmla="*/ 4602423 w 10753706"/>
              <a:gd name="connsiteY106" fmla="*/ 958063 h 1027260"/>
              <a:gd name="connsiteX107" fmla="*/ 4290656 w 10753706"/>
              <a:gd name="connsiteY107" fmla="*/ 969152 h 1027260"/>
              <a:gd name="connsiteX108" fmla="*/ 3952334 w 10753706"/>
              <a:gd name="connsiteY108" fmla="*/ 954043 h 1027260"/>
              <a:gd name="connsiteX109" fmla="*/ 3858560 w 10753706"/>
              <a:gd name="connsiteY109" fmla="*/ 948781 h 1027260"/>
              <a:gd name="connsiteX110" fmla="*/ 3846597 w 10753706"/>
              <a:gd name="connsiteY110" fmla="*/ 948382 h 1027260"/>
              <a:gd name="connsiteX111" fmla="*/ 3736044 w 10753706"/>
              <a:gd name="connsiteY111" fmla="*/ 947759 h 1027260"/>
              <a:gd name="connsiteX112" fmla="*/ 3713136 w 10753706"/>
              <a:gd name="connsiteY112" fmla="*/ 946963 h 1027260"/>
              <a:gd name="connsiteX113" fmla="*/ 3695939 w 10753706"/>
              <a:gd name="connsiteY113" fmla="*/ 943639 h 1027260"/>
              <a:gd name="connsiteX114" fmla="*/ 3694125 w 10753706"/>
              <a:gd name="connsiteY114" fmla="*/ 940567 h 1027260"/>
              <a:gd name="connsiteX115" fmla="*/ 3681925 w 10753706"/>
              <a:gd name="connsiteY115" fmla="*/ 939706 h 1027260"/>
              <a:gd name="connsiteX116" fmla="*/ 3679204 w 10753706"/>
              <a:gd name="connsiteY116" fmla="*/ 938926 h 1027260"/>
              <a:gd name="connsiteX117" fmla="*/ 3615656 w 10753706"/>
              <a:gd name="connsiteY117" fmla="*/ 940320 h 1027260"/>
              <a:gd name="connsiteX118" fmla="*/ 3567983 w 10753706"/>
              <a:gd name="connsiteY118" fmla="*/ 935596 h 1027260"/>
              <a:gd name="connsiteX119" fmla="*/ 3422423 w 10753706"/>
              <a:gd name="connsiteY119" fmla="*/ 932129 h 1027260"/>
              <a:gd name="connsiteX120" fmla="*/ 3310925 w 10753706"/>
              <a:gd name="connsiteY120" fmla="*/ 911072 h 1027260"/>
              <a:gd name="connsiteX121" fmla="*/ 3139421 w 10753706"/>
              <a:gd name="connsiteY121" fmla="*/ 934151 h 1027260"/>
              <a:gd name="connsiteX122" fmla="*/ 2996922 w 10753706"/>
              <a:gd name="connsiteY122" fmla="*/ 927537 h 1027260"/>
              <a:gd name="connsiteX123" fmla="*/ 2982785 w 10753706"/>
              <a:gd name="connsiteY123" fmla="*/ 931453 h 1027260"/>
              <a:gd name="connsiteX124" fmla="*/ 2967478 w 10753706"/>
              <a:gd name="connsiteY124" fmla="*/ 933397 h 1027260"/>
              <a:gd name="connsiteX125" fmla="*/ 2948552 w 10753706"/>
              <a:gd name="connsiteY125" fmla="*/ 932961 h 1027260"/>
              <a:gd name="connsiteX126" fmla="*/ 2944404 w 10753706"/>
              <a:gd name="connsiteY126" fmla="*/ 934452 h 1027260"/>
              <a:gd name="connsiteX127" fmla="*/ 2908608 w 10753706"/>
              <a:gd name="connsiteY127" fmla="*/ 937205 h 1027260"/>
              <a:gd name="connsiteX128" fmla="*/ 2904443 w 10753706"/>
              <a:gd name="connsiteY128" fmla="*/ 936455 h 1027260"/>
              <a:gd name="connsiteX129" fmla="*/ 2868935 w 10753706"/>
              <a:gd name="connsiteY129" fmla="*/ 938022 h 1027260"/>
              <a:gd name="connsiteX130" fmla="*/ 2868586 w 10753706"/>
              <a:gd name="connsiteY130" fmla="*/ 937487 h 1027260"/>
              <a:gd name="connsiteX131" fmla="*/ 2859191 w 10753706"/>
              <a:gd name="connsiteY131" fmla="*/ 935503 h 1027260"/>
              <a:gd name="connsiteX132" fmla="*/ 2840915 w 10753706"/>
              <a:gd name="connsiteY132" fmla="*/ 932977 h 1027260"/>
              <a:gd name="connsiteX133" fmla="*/ 2763509 w 10753706"/>
              <a:gd name="connsiteY133" fmla="*/ 921850 h 1027260"/>
              <a:gd name="connsiteX134" fmla="*/ 2756121 w 10753706"/>
              <a:gd name="connsiteY134" fmla="*/ 921864 h 1027260"/>
              <a:gd name="connsiteX135" fmla="*/ 2755998 w 10753706"/>
              <a:gd name="connsiteY135" fmla="*/ 921739 h 1027260"/>
              <a:gd name="connsiteX136" fmla="*/ 2748255 w 10753706"/>
              <a:gd name="connsiteY136" fmla="*/ 921505 h 1027260"/>
              <a:gd name="connsiteX137" fmla="*/ 2694601 w 10753706"/>
              <a:gd name="connsiteY137" fmla="*/ 915575 h 1027260"/>
              <a:gd name="connsiteX138" fmla="*/ 2635357 w 10753706"/>
              <a:gd name="connsiteY138" fmla="*/ 910976 h 1027260"/>
              <a:gd name="connsiteX139" fmla="*/ 2601047 w 10753706"/>
              <a:gd name="connsiteY139" fmla="*/ 910263 h 1027260"/>
              <a:gd name="connsiteX140" fmla="*/ 2507482 w 10753706"/>
              <a:gd name="connsiteY140" fmla="*/ 906211 h 1027260"/>
              <a:gd name="connsiteX141" fmla="*/ 2413884 w 10753706"/>
              <a:gd name="connsiteY141" fmla="*/ 900545 h 1027260"/>
              <a:gd name="connsiteX142" fmla="*/ 2368912 w 10753706"/>
              <a:gd name="connsiteY142" fmla="*/ 888755 h 1027260"/>
              <a:gd name="connsiteX143" fmla="*/ 2349490 w 10753706"/>
              <a:gd name="connsiteY143" fmla="*/ 889719 h 1027260"/>
              <a:gd name="connsiteX144" fmla="*/ 2344290 w 10753706"/>
              <a:gd name="connsiteY144" fmla="*/ 890584 h 1027260"/>
              <a:gd name="connsiteX145" fmla="*/ 2336488 w 10753706"/>
              <a:gd name="connsiteY145" fmla="*/ 891058 h 1027260"/>
              <a:gd name="connsiteX146" fmla="*/ 2329015 w 10753706"/>
              <a:gd name="connsiteY146" fmla="*/ 891627 h 1027260"/>
              <a:gd name="connsiteX147" fmla="*/ 2293898 w 10753706"/>
              <a:gd name="connsiteY147" fmla="*/ 896431 h 1027260"/>
              <a:gd name="connsiteX148" fmla="*/ 2243927 w 10753706"/>
              <a:gd name="connsiteY148" fmla="*/ 888076 h 1027260"/>
              <a:gd name="connsiteX149" fmla="*/ 2223920 w 10753706"/>
              <a:gd name="connsiteY149" fmla="*/ 887331 h 1027260"/>
              <a:gd name="connsiteX150" fmla="*/ 2213081 w 10753706"/>
              <a:gd name="connsiteY150" fmla="*/ 886302 h 1027260"/>
              <a:gd name="connsiteX151" fmla="*/ 2212307 w 10753706"/>
              <a:gd name="connsiteY151" fmla="*/ 885829 h 1027260"/>
              <a:gd name="connsiteX152" fmla="*/ 2152321 w 10753706"/>
              <a:gd name="connsiteY152" fmla="*/ 894418 h 1027260"/>
              <a:gd name="connsiteX153" fmla="*/ 2140985 w 10753706"/>
              <a:gd name="connsiteY153" fmla="*/ 895968 h 1027260"/>
              <a:gd name="connsiteX154" fmla="*/ 2121210 w 10753706"/>
              <a:gd name="connsiteY154" fmla="*/ 899354 h 1027260"/>
              <a:gd name="connsiteX155" fmla="*/ 2119146 w 10753706"/>
              <a:gd name="connsiteY155" fmla="*/ 899033 h 1027260"/>
              <a:gd name="connsiteX156" fmla="*/ 2105666 w 10753706"/>
              <a:gd name="connsiteY156" fmla="*/ 902240 h 1027260"/>
              <a:gd name="connsiteX157" fmla="*/ 2094924 w 10753706"/>
              <a:gd name="connsiteY157" fmla="*/ 907203 h 1027260"/>
              <a:gd name="connsiteX158" fmla="*/ 1949478 w 10753706"/>
              <a:gd name="connsiteY158" fmla="*/ 913748 h 1027260"/>
              <a:gd name="connsiteX159" fmla="*/ 1749684 w 10753706"/>
              <a:gd name="connsiteY159" fmla="*/ 942223 h 1027260"/>
              <a:gd name="connsiteX160" fmla="*/ 1585576 w 10753706"/>
              <a:gd name="connsiteY160" fmla="*/ 954170 h 1027260"/>
              <a:gd name="connsiteX161" fmla="*/ 1476250 w 10753706"/>
              <a:gd name="connsiteY161" fmla="*/ 950653 h 1027260"/>
              <a:gd name="connsiteX162" fmla="*/ 1433927 w 10753706"/>
              <a:gd name="connsiteY162" fmla="*/ 959926 h 1027260"/>
              <a:gd name="connsiteX163" fmla="*/ 1414893 w 10753706"/>
              <a:gd name="connsiteY163" fmla="*/ 957671 h 1027260"/>
              <a:gd name="connsiteX164" fmla="*/ 1411585 w 10753706"/>
              <a:gd name="connsiteY164" fmla="*/ 957179 h 1027260"/>
              <a:gd name="connsiteX165" fmla="*/ 1398896 w 10753706"/>
              <a:gd name="connsiteY165" fmla="*/ 957460 h 1027260"/>
              <a:gd name="connsiteX166" fmla="*/ 1394632 w 10753706"/>
              <a:gd name="connsiteY166" fmla="*/ 954725 h 1027260"/>
              <a:gd name="connsiteX167" fmla="*/ 1375043 w 10753706"/>
              <a:gd name="connsiteY167" fmla="*/ 953132 h 1027260"/>
              <a:gd name="connsiteX168" fmla="*/ 1351876 w 10753706"/>
              <a:gd name="connsiteY168" fmla="*/ 954436 h 1027260"/>
              <a:gd name="connsiteX169" fmla="*/ 1242676 w 10753706"/>
              <a:gd name="connsiteY169" fmla="*/ 963767 h 1027260"/>
              <a:gd name="connsiteX170" fmla="*/ 1205993 w 10753706"/>
              <a:gd name="connsiteY170" fmla="*/ 974080 h 1027260"/>
              <a:gd name="connsiteX171" fmla="*/ 1052221 w 10753706"/>
              <a:gd name="connsiteY171" fmla="*/ 963954 h 1027260"/>
              <a:gd name="connsiteX172" fmla="*/ 968270 w 10753706"/>
              <a:gd name="connsiteY172" fmla="*/ 964761 h 1027260"/>
              <a:gd name="connsiteX173" fmla="*/ 874493 w 10753706"/>
              <a:gd name="connsiteY173" fmla="*/ 998122 h 1027260"/>
              <a:gd name="connsiteX174" fmla="*/ 814411 w 10753706"/>
              <a:gd name="connsiteY174" fmla="*/ 1007391 h 1027260"/>
              <a:gd name="connsiteX175" fmla="*/ 688604 w 10753706"/>
              <a:gd name="connsiteY175" fmla="*/ 1015631 h 1027260"/>
              <a:gd name="connsiteX176" fmla="*/ 618171 w 10753706"/>
              <a:gd name="connsiteY176" fmla="*/ 1027260 h 1027260"/>
              <a:gd name="connsiteX177" fmla="*/ 570379 w 10753706"/>
              <a:gd name="connsiteY177" fmla="*/ 1023487 h 1027260"/>
              <a:gd name="connsiteX178" fmla="*/ 482519 w 10753706"/>
              <a:gd name="connsiteY178" fmla="*/ 1002108 h 1027260"/>
              <a:gd name="connsiteX179" fmla="*/ 475319 w 10753706"/>
              <a:gd name="connsiteY179" fmla="*/ 1009922 h 1027260"/>
              <a:gd name="connsiteX180" fmla="*/ 431104 w 10753706"/>
              <a:gd name="connsiteY180" fmla="*/ 1009317 h 1027260"/>
              <a:gd name="connsiteX181" fmla="*/ 363782 w 10753706"/>
              <a:gd name="connsiteY181" fmla="*/ 1007585 h 1027260"/>
              <a:gd name="connsiteX182" fmla="*/ 325533 w 10753706"/>
              <a:gd name="connsiteY182" fmla="*/ 1008502 h 1027260"/>
              <a:gd name="connsiteX183" fmla="*/ 220429 w 10753706"/>
              <a:gd name="connsiteY183" fmla="*/ 1008927 h 1027260"/>
              <a:gd name="connsiteX184" fmla="*/ 114676 w 10753706"/>
              <a:gd name="connsiteY184" fmla="*/ 1007765 h 1027260"/>
              <a:gd name="connsiteX185" fmla="*/ 13470 w 10753706"/>
              <a:gd name="connsiteY185" fmla="*/ 998544 h 1027260"/>
              <a:gd name="connsiteX186" fmla="*/ 0 w 10753706"/>
              <a:gd name="connsiteY186" fmla="*/ 997355 h 10272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</a:cxnLst>
            <a:rect l="l" t="t" r="r" b="b"/>
            <a:pathLst>
              <a:path w="10753706" h="1027260">
                <a:moveTo>
                  <a:pt x="0" y="0"/>
                </a:moveTo>
                <a:lnTo>
                  <a:pt x="10753706" y="0"/>
                </a:lnTo>
                <a:lnTo>
                  <a:pt x="10748809" y="2522"/>
                </a:lnTo>
                <a:cubicBezTo>
                  <a:pt x="10744031" y="4644"/>
                  <a:pt x="10737551" y="7204"/>
                  <a:pt x="10725330" y="11977"/>
                </a:cubicBezTo>
                <a:cubicBezTo>
                  <a:pt x="10700888" y="21523"/>
                  <a:pt x="10652058" y="39304"/>
                  <a:pt x="10615423" y="52967"/>
                </a:cubicBezTo>
                <a:cubicBezTo>
                  <a:pt x="10598524" y="49017"/>
                  <a:pt x="10550674" y="61360"/>
                  <a:pt x="10533936" y="53095"/>
                </a:cubicBezTo>
                <a:cubicBezTo>
                  <a:pt x="10519435" y="55674"/>
                  <a:pt x="10480156" y="49393"/>
                  <a:pt x="10466876" y="45180"/>
                </a:cubicBezTo>
                <a:cubicBezTo>
                  <a:pt x="10443145" y="68059"/>
                  <a:pt x="10382269" y="71294"/>
                  <a:pt x="10355090" y="89741"/>
                </a:cubicBezTo>
                <a:cubicBezTo>
                  <a:pt x="10286222" y="95376"/>
                  <a:pt x="10146285" y="63529"/>
                  <a:pt x="10087145" y="66115"/>
                </a:cubicBezTo>
                <a:cubicBezTo>
                  <a:pt x="10067575" y="79584"/>
                  <a:pt x="10043111" y="68921"/>
                  <a:pt x="10015902" y="76178"/>
                </a:cubicBezTo>
                <a:cubicBezTo>
                  <a:pt x="9952302" y="84628"/>
                  <a:pt x="9893286" y="103337"/>
                  <a:pt x="9806005" y="102435"/>
                </a:cubicBezTo>
                <a:cubicBezTo>
                  <a:pt x="9782247" y="141133"/>
                  <a:pt x="9674787" y="151643"/>
                  <a:pt x="9602583" y="179170"/>
                </a:cubicBezTo>
                <a:cubicBezTo>
                  <a:pt x="9557658" y="187584"/>
                  <a:pt x="9478290" y="154235"/>
                  <a:pt x="9469719" y="174721"/>
                </a:cubicBezTo>
                <a:cubicBezTo>
                  <a:pt x="9443779" y="165070"/>
                  <a:pt x="9431317" y="185692"/>
                  <a:pt x="9408692" y="189513"/>
                </a:cubicBezTo>
                <a:cubicBezTo>
                  <a:pt x="9387154" y="183843"/>
                  <a:pt x="9380475" y="191089"/>
                  <a:pt x="9364151" y="194072"/>
                </a:cubicBezTo>
                <a:cubicBezTo>
                  <a:pt x="9354686" y="190222"/>
                  <a:pt x="9340485" y="191782"/>
                  <a:pt x="9337751" y="197579"/>
                </a:cubicBezTo>
                <a:cubicBezTo>
                  <a:pt x="9349566" y="209270"/>
                  <a:pt x="9297468" y="207714"/>
                  <a:pt x="9297166" y="216558"/>
                </a:cubicBezTo>
                <a:cubicBezTo>
                  <a:pt x="9269057" y="220999"/>
                  <a:pt x="9139630" y="221783"/>
                  <a:pt x="9123859" y="237356"/>
                </a:cubicBezTo>
                <a:cubicBezTo>
                  <a:pt x="9068176" y="249209"/>
                  <a:pt x="8975349" y="235349"/>
                  <a:pt x="8950741" y="238020"/>
                </a:cubicBezTo>
                <a:cubicBezTo>
                  <a:pt x="8916265" y="215428"/>
                  <a:pt x="8822808" y="292026"/>
                  <a:pt x="8718236" y="303148"/>
                </a:cubicBezTo>
                <a:cubicBezTo>
                  <a:pt x="8703111" y="302060"/>
                  <a:pt x="8695551" y="302792"/>
                  <a:pt x="8694011" y="308812"/>
                </a:cubicBezTo>
                <a:cubicBezTo>
                  <a:pt x="8661810" y="312764"/>
                  <a:pt x="8637956" y="329628"/>
                  <a:pt x="8611976" y="324819"/>
                </a:cubicBezTo>
                <a:cubicBezTo>
                  <a:pt x="8621849" y="336388"/>
                  <a:pt x="8562809" y="325917"/>
                  <a:pt x="8562074" y="337971"/>
                </a:cubicBezTo>
                <a:cubicBezTo>
                  <a:pt x="8543699" y="343978"/>
                  <a:pt x="8511321" y="356396"/>
                  <a:pt x="8501724" y="360865"/>
                </a:cubicBezTo>
                <a:lnTo>
                  <a:pt x="8504489" y="364790"/>
                </a:lnTo>
                <a:lnTo>
                  <a:pt x="8492774" y="366181"/>
                </a:lnTo>
                <a:lnTo>
                  <a:pt x="8466405" y="368724"/>
                </a:lnTo>
                <a:cubicBezTo>
                  <a:pt x="8455454" y="372229"/>
                  <a:pt x="8440175" y="385805"/>
                  <a:pt x="8427069" y="387211"/>
                </a:cubicBezTo>
                <a:cubicBezTo>
                  <a:pt x="8400442" y="392215"/>
                  <a:pt x="8397079" y="382989"/>
                  <a:pt x="8387766" y="377161"/>
                </a:cubicBezTo>
                <a:cubicBezTo>
                  <a:pt x="8369233" y="378548"/>
                  <a:pt x="8334756" y="390869"/>
                  <a:pt x="8315874" y="395527"/>
                </a:cubicBezTo>
                <a:cubicBezTo>
                  <a:pt x="8306664" y="400500"/>
                  <a:pt x="8272845" y="393679"/>
                  <a:pt x="8274474" y="405112"/>
                </a:cubicBezTo>
                <a:cubicBezTo>
                  <a:pt x="8255483" y="406194"/>
                  <a:pt x="8244963" y="408376"/>
                  <a:pt x="8234664" y="410219"/>
                </a:cubicBezTo>
                <a:lnTo>
                  <a:pt x="8211268" y="416791"/>
                </a:lnTo>
                <a:cubicBezTo>
                  <a:pt x="8204720" y="419941"/>
                  <a:pt x="8197411" y="422004"/>
                  <a:pt x="8188615" y="421755"/>
                </a:cubicBezTo>
                <a:lnTo>
                  <a:pt x="8179981" y="420402"/>
                </a:lnTo>
                <a:lnTo>
                  <a:pt x="8179307" y="422516"/>
                </a:lnTo>
                <a:cubicBezTo>
                  <a:pt x="8179027" y="425797"/>
                  <a:pt x="8175790" y="448341"/>
                  <a:pt x="8147929" y="450302"/>
                </a:cubicBezTo>
                <a:cubicBezTo>
                  <a:pt x="8130300" y="457967"/>
                  <a:pt x="8114933" y="461015"/>
                  <a:pt x="8089136" y="465283"/>
                </a:cubicBezTo>
                <a:cubicBezTo>
                  <a:pt x="8072810" y="465920"/>
                  <a:pt x="8069376" y="451569"/>
                  <a:pt x="8049973" y="454121"/>
                </a:cubicBezTo>
                <a:cubicBezTo>
                  <a:pt x="7974508" y="471465"/>
                  <a:pt x="8006050" y="447139"/>
                  <a:pt x="7965913" y="464415"/>
                </a:cubicBezTo>
                <a:cubicBezTo>
                  <a:pt x="7958234" y="466025"/>
                  <a:pt x="7951405" y="465800"/>
                  <a:pt x="7945093" y="464798"/>
                </a:cubicBezTo>
                <a:lnTo>
                  <a:pt x="7935335" y="462442"/>
                </a:lnTo>
                <a:lnTo>
                  <a:pt x="7904779" y="471429"/>
                </a:lnTo>
                <a:cubicBezTo>
                  <a:pt x="7889387" y="474999"/>
                  <a:pt x="7872867" y="477951"/>
                  <a:pt x="7855604" y="480199"/>
                </a:cubicBezTo>
                <a:cubicBezTo>
                  <a:pt x="7850005" y="476378"/>
                  <a:pt x="7838628" y="483595"/>
                  <a:pt x="7832630" y="485371"/>
                </a:cubicBezTo>
                <a:cubicBezTo>
                  <a:pt x="7831473" y="482645"/>
                  <a:pt x="7816623" y="482661"/>
                  <a:pt x="7812438" y="485391"/>
                </a:cubicBezTo>
                <a:cubicBezTo>
                  <a:pt x="7709470" y="505049"/>
                  <a:pt x="7759426" y="473956"/>
                  <a:pt x="7701399" y="495197"/>
                </a:cubicBezTo>
                <a:cubicBezTo>
                  <a:pt x="7690986" y="496989"/>
                  <a:pt x="7682397" y="496365"/>
                  <a:pt x="7674778" y="494723"/>
                </a:cubicBezTo>
                <a:lnTo>
                  <a:pt x="7660445" y="490194"/>
                </a:lnTo>
                <a:lnTo>
                  <a:pt x="7651781" y="493084"/>
                </a:lnTo>
                <a:cubicBezTo>
                  <a:pt x="7616113" y="496548"/>
                  <a:pt x="7603273" y="491735"/>
                  <a:pt x="7584807" y="499490"/>
                </a:cubicBezTo>
                <a:cubicBezTo>
                  <a:pt x="7549256" y="490212"/>
                  <a:pt x="7563949" y="500167"/>
                  <a:pt x="7541324" y="504184"/>
                </a:cubicBezTo>
                <a:cubicBezTo>
                  <a:pt x="7523851" y="508307"/>
                  <a:pt x="7559546" y="509825"/>
                  <a:pt x="7541756" y="512184"/>
                </a:cubicBezTo>
                <a:cubicBezTo>
                  <a:pt x="7520963" y="510864"/>
                  <a:pt x="7525755" y="520497"/>
                  <a:pt x="7503906" y="518551"/>
                </a:cubicBezTo>
                <a:cubicBezTo>
                  <a:pt x="7505924" y="510774"/>
                  <a:pt x="7464361" y="523683"/>
                  <a:pt x="7460411" y="517415"/>
                </a:cubicBezTo>
                <a:lnTo>
                  <a:pt x="7460116" y="517548"/>
                </a:lnTo>
                <a:cubicBezTo>
                  <a:pt x="7447785" y="530928"/>
                  <a:pt x="7310141" y="550568"/>
                  <a:pt x="7297810" y="563947"/>
                </a:cubicBezTo>
                <a:cubicBezTo>
                  <a:pt x="7221791" y="605698"/>
                  <a:pt x="7039072" y="646008"/>
                  <a:pt x="6946388" y="665244"/>
                </a:cubicBezTo>
                <a:cubicBezTo>
                  <a:pt x="6853704" y="684480"/>
                  <a:pt x="6804875" y="677485"/>
                  <a:pt x="6741704" y="679365"/>
                </a:cubicBezTo>
                <a:lnTo>
                  <a:pt x="6624680" y="677674"/>
                </a:lnTo>
                <a:lnTo>
                  <a:pt x="6605700" y="683566"/>
                </a:lnTo>
                <a:cubicBezTo>
                  <a:pt x="6603309" y="685184"/>
                  <a:pt x="6599550" y="685647"/>
                  <a:pt x="6576922" y="683030"/>
                </a:cubicBezTo>
                <a:cubicBezTo>
                  <a:pt x="6527275" y="698355"/>
                  <a:pt x="6440981" y="702347"/>
                  <a:pt x="6405123" y="721946"/>
                </a:cubicBezTo>
                <a:cubicBezTo>
                  <a:pt x="6407963" y="715467"/>
                  <a:pt x="6383450" y="712913"/>
                  <a:pt x="6368938" y="717341"/>
                </a:cubicBezTo>
                <a:cubicBezTo>
                  <a:pt x="6377914" y="692119"/>
                  <a:pt x="6315316" y="744281"/>
                  <a:pt x="6295102" y="729508"/>
                </a:cubicBezTo>
                <a:cubicBezTo>
                  <a:pt x="6300358" y="744473"/>
                  <a:pt x="6240070" y="776254"/>
                  <a:pt x="6202084" y="767091"/>
                </a:cubicBezTo>
                <a:cubicBezTo>
                  <a:pt x="6152826" y="774744"/>
                  <a:pt x="6122010" y="790367"/>
                  <a:pt x="6067157" y="790339"/>
                </a:cubicBezTo>
                <a:cubicBezTo>
                  <a:pt x="6066310" y="792484"/>
                  <a:pt x="6064283" y="794403"/>
                  <a:pt x="6061443" y="796151"/>
                </a:cubicBezTo>
                <a:lnTo>
                  <a:pt x="6051406" y="800684"/>
                </a:lnTo>
                <a:lnTo>
                  <a:pt x="6049097" y="800636"/>
                </a:lnTo>
                <a:cubicBezTo>
                  <a:pt x="6040408" y="801393"/>
                  <a:pt x="6036299" y="802645"/>
                  <a:pt x="6034222" y="804110"/>
                </a:cubicBezTo>
                <a:lnTo>
                  <a:pt x="6033121" y="806078"/>
                </a:lnTo>
                <a:lnTo>
                  <a:pt x="6023593" y="808842"/>
                </a:lnTo>
                <a:lnTo>
                  <a:pt x="6006639" y="815304"/>
                </a:lnTo>
                <a:lnTo>
                  <a:pt x="6001762" y="815557"/>
                </a:lnTo>
                <a:lnTo>
                  <a:pt x="5973534" y="823815"/>
                </a:lnTo>
                <a:lnTo>
                  <a:pt x="5972336" y="823476"/>
                </a:lnTo>
                <a:cubicBezTo>
                  <a:pt x="5969004" y="822901"/>
                  <a:pt x="5965329" y="822833"/>
                  <a:pt x="5960841" y="823819"/>
                </a:cubicBezTo>
                <a:cubicBezTo>
                  <a:pt x="5955860" y="815655"/>
                  <a:pt x="5953515" y="821882"/>
                  <a:pt x="5940719" y="825514"/>
                </a:cubicBezTo>
                <a:cubicBezTo>
                  <a:pt x="5930130" y="813644"/>
                  <a:pt x="5900943" y="827979"/>
                  <a:pt x="5884298" y="823806"/>
                </a:cubicBezTo>
                <a:cubicBezTo>
                  <a:pt x="5875133" y="826741"/>
                  <a:pt x="5865250" y="829630"/>
                  <a:pt x="5854779" y="832365"/>
                </a:cubicBezTo>
                <a:lnTo>
                  <a:pt x="5848382" y="833844"/>
                </a:lnTo>
                <a:lnTo>
                  <a:pt x="5848066" y="833772"/>
                </a:lnTo>
                <a:cubicBezTo>
                  <a:pt x="5846273" y="833879"/>
                  <a:pt x="5844018" y="834284"/>
                  <a:pt x="5840944" y="835132"/>
                </a:cubicBezTo>
                <a:lnTo>
                  <a:pt x="5836719" y="836539"/>
                </a:lnTo>
                <a:lnTo>
                  <a:pt x="5824311" y="839408"/>
                </a:lnTo>
                <a:lnTo>
                  <a:pt x="5818788" y="839727"/>
                </a:lnTo>
                <a:cubicBezTo>
                  <a:pt x="5797008" y="838594"/>
                  <a:pt x="5786883" y="822081"/>
                  <a:pt x="5763953" y="834282"/>
                </a:cubicBezTo>
                <a:cubicBezTo>
                  <a:pt x="5726813" y="837521"/>
                  <a:pt x="5699446" y="830949"/>
                  <a:pt x="5667748" y="840211"/>
                </a:cubicBezTo>
                <a:cubicBezTo>
                  <a:pt x="5632959" y="843205"/>
                  <a:pt x="5601436" y="842280"/>
                  <a:pt x="5573108" y="847611"/>
                </a:cubicBezTo>
                <a:cubicBezTo>
                  <a:pt x="5560030" y="845832"/>
                  <a:pt x="5549547" y="851598"/>
                  <a:pt x="5539137" y="851033"/>
                </a:cubicBezTo>
                <a:cubicBezTo>
                  <a:pt x="5528728" y="850467"/>
                  <a:pt x="5529256" y="837509"/>
                  <a:pt x="5510651" y="844215"/>
                </a:cubicBezTo>
                <a:cubicBezTo>
                  <a:pt x="5494241" y="833607"/>
                  <a:pt x="5466101" y="839171"/>
                  <a:pt x="5457331" y="839159"/>
                </a:cubicBezTo>
                <a:lnTo>
                  <a:pt x="5410613" y="834358"/>
                </a:lnTo>
                <a:lnTo>
                  <a:pt x="5370040" y="862127"/>
                </a:lnTo>
                <a:cubicBezTo>
                  <a:pt x="5357863" y="856469"/>
                  <a:pt x="5319115" y="868069"/>
                  <a:pt x="5318778" y="855310"/>
                </a:cubicBezTo>
                <a:cubicBezTo>
                  <a:pt x="5303920" y="857760"/>
                  <a:pt x="5296727" y="863736"/>
                  <a:pt x="5298645" y="855171"/>
                </a:cubicBezTo>
                <a:cubicBezTo>
                  <a:pt x="5287819" y="855897"/>
                  <a:pt x="5267444" y="857825"/>
                  <a:pt x="5253828" y="859670"/>
                </a:cubicBezTo>
                <a:lnTo>
                  <a:pt x="5216955" y="866245"/>
                </a:lnTo>
                <a:lnTo>
                  <a:pt x="5214344" y="868102"/>
                </a:lnTo>
                <a:cubicBezTo>
                  <a:pt x="5210778" y="868719"/>
                  <a:pt x="5200859" y="869042"/>
                  <a:pt x="5195561" y="869949"/>
                </a:cubicBezTo>
                <a:lnTo>
                  <a:pt x="5182555" y="873542"/>
                </a:lnTo>
                <a:cubicBezTo>
                  <a:pt x="5178496" y="875023"/>
                  <a:pt x="5175066" y="876746"/>
                  <a:pt x="5172552" y="878801"/>
                </a:cubicBezTo>
                <a:cubicBezTo>
                  <a:pt x="5121406" y="873797"/>
                  <a:pt x="5080096" y="886529"/>
                  <a:pt x="5027993" y="889666"/>
                </a:cubicBezTo>
                <a:cubicBezTo>
                  <a:pt x="4999924" y="877115"/>
                  <a:pt x="4946973" y="919452"/>
                  <a:pt x="4939844" y="934802"/>
                </a:cubicBezTo>
                <a:cubicBezTo>
                  <a:pt x="4895154" y="940701"/>
                  <a:pt x="4844006" y="928240"/>
                  <a:pt x="4792576" y="934820"/>
                </a:cubicBezTo>
                <a:lnTo>
                  <a:pt x="4602423" y="958063"/>
                </a:lnTo>
                <a:cubicBezTo>
                  <a:pt x="4488530" y="967131"/>
                  <a:pt x="4399004" y="969822"/>
                  <a:pt x="4290656" y="969152"/>
                </a:cubicBezTo>
                <a:cubicBezTo>
                  <a:pt x="4182308" y="968482"/>
                  <a:pt x="4046938" y="971167"/>
                  <a:pt x="3952334" y="954043"/>
                </a:cubicBezTo>
                <a:lnTo>
                  <a:pt x="3858560" y="948781"/>
                </a:lnTo>
                <a:lnTo>
                  <a:pt x="3846597" y="948382"/>
                </a:lnTo>
                <a:cubicBezTo>
                  <a:pt x="3807516" y="956616"/>
                  <a:pt x="3767475" y="941640"/>
                  <a:pt x="3736044" y="947759"/>
                </a:cubicBezTo>
                <a:cubicBezTo>
                  <a:pt x="3727323" y="948128"/>
                  <a:pt x="3719828" y="947771"/>
                  <a:pt x="3713136" y="946963"/>
                </a:cubicBezTo>
                <a:lnTo>
                  <a:pt x="3695939" y="943639"/>
                </a:lnTo>
                <a:lnTo>
                  <a:pt x="3694125" y="940567"/>
                </a:lnTo>
                <a:lnTo>
                  <a:pt x="3681925" y="939706"/>
                </a:lnTo>
                <a:lnTo>
                  <a:pt x="3679204" y="938926"/>
                </a:lnTo>
                <a:cubicBezTo>
                  <a:pt x="3668160" y="939028"/>
                  <a:pt x="3634193" y="940875"/>
                  <a:pt x="3615656" y="940320"/>
                </a:cubicBezTo>
                <a:cubicBezTo>
                  <a:pt x="3582626" y="936974"/>
                  <a:pt x="3593904" y="949140"/>
                  <a:pt x="3567983" y="935596"/>
                </a:cubicBezTo>
                <a:cubicBezTo>
                  <a:pt x="3504185" y="939048"/>
                  <a:pt x="3482818" y="922224"/>
                  <a:pt x="3422423" y="932129"/>
                </a:cubicBezTo>
                <a:cubicBezTo>
                  <a:pt x="3369166" y="933413"/>
                  <a:pt x="3329486" y="910108"/>
                  <a:pt x="3310925" y="911072"/>
                </a:cubicBezTo>
                <a:cubicBezTo>
                  <a:pt x="3261363" y="909787"/>
                  <a:pt x="3198415" y="933574"/>
                  <a:pt x="3139421" y="934151"/>
                </a:cubicBezTo>
                <a:cubicBezTo>
                  <a:pt x="3088799" y="931012"/>
                  <a:pt x="3038941" y="938464"/>
                  <a:pt x="2996922" y="927537"/>
                </a:cubicBezTo>
                <a:cubicBezTo>
                  <a:pt x="2992673" y="929234"/>
                  <a:pt x="2987900" y="930498"/>
                  <a:pt x="2982785" y="931453"/>
                </a:cubicBezTo>
                <a:lnTo>
                  <a:pt x="2967478" y="933397"/>
                </a:lnTo>
                <a:lnTo>
                  <a:pt x="2948552" y="932961"/>
                </a:lnTo>
                <a:lnTo>
                  <a:pt x="2944404" y="934452"/>
                </a:lnTo>
                <a:lnTo>
                  <a:pt x="2908608" y="937205"/>
                </a:lnTo>
                <a:lnTo>
                  <a:pt x="2904443" y="936455"/>
                </a:lnTo>
                <a:lnTo>
                  <a:pt x="2868935" y="938022"/>
                </a:lnTo>
                <a:lnTo>
                  <a:pt x="2868586" y="937487"/>
                </a:lnTo>
                <a:cubicBezTo>
                  <a:pt x="2866994" y="936327"/>
                  <a:pt x="2864292" y="935538"/>
                  <a:pt x="2859191" y="935503"/>
                </a:cubicBezTo>
                <a:cubicBezTo>
                  <a:pt x="2869075" y="927418"/>
                  <a:pt x="2856828" y="932364"/>
                  <a:pt x="2840915" y="932977"/>
                </a:cubicBezTo>
                <a:lnTo>
                  <a:pt x="2763509" y="921850"/>
                </a:lnTo>
                <a:lnTo>
                  <a:pt x="2756121" y="921864"/>
                </a:lnTo>
                <a:cubicBezTo>
                  <a:pt x="2756081" y="921822"/>
                  <a:pt x="2756039" y="921781"/>
                  <a:pt x="2755998" y="921739"/>
                </a:cubicBezTo>
                <a:cubicBezTo>
                  <a:pt x="2754445" y="921476"/>
                  <a:pt x="2752036" y="921380"/>
                  <a:pt x="2748255" y="921505"/>
                </a:cubicBezTo>
                <a:lnTo>
                  <a:pt x="2694601" y="915575"/>
                </a:lnTo>
                <a:cubicBezTo>
                  <a:pt x="2671223" y="919874"/>
                  <a:pt x="2666972" y="913376"/>
                  <a:pt x="2635357" y="910976"/>
                </a:cubicBezTo>
                <a:cubicBezTo>
                  <a:pt x="2621906" y="915051"/>
                  <a:pt x="2611315" y="913542"/>
                  <a:pt x="2601047" y="910263"/>
                </a:cubicBezTo>
                <a:cubicBezTo>
                  <a:pt x="2570084" y="912074"/>
                  <a:pt x="2542135" y="907435"/>
                  <a:pt x="2507482" y="906211"/>
                </a:cubicBezTo>
                <a:cubicBezTo>
                  <a:pt x="2469706" y="911437"/>
                  <a:pt x="2450920" y="901812"/>
                  <a:pt x="2413884" y="900545"/>
                </a:cubicBezTo>
                <a:cubicBezTo>
                  <a:pt x="2381338" y="909664"/>
                  <a:pt x="2387753" y="892438"/>
                  <a:pt x="2368912" y="888755"/>
                </a:cubicBezTo>
                <a:lnTo>
                  <a:pt x="2349490" y="889719"/>
                </a:lnTo>
                <a:lnTo>
                  <a:pt x="2344290" y="890584"/>
                </a:lnTo>
                <a:cubicBezTo>
                  <a:pt x="2340673" y="891041"/>
                  <a:pt x="2338228" y="891167"/>
                  <a:pt x="2336488" y="891058"/>
                </a:cubicBezTo>
                <a:lnTo>
                  <a:pt x="2329015" y="891627"/>
                </a:lnTo>
                <a:cubicBezTo>
                  <a:pt x="2316843" y="893039"/>
                  <a:pt x="2305064" y="894669"/>
                  <a:pt x="2293898" y="896431"/>
                </a:cubicBezTo>
                <a:cubicBezTo>
                  <a:pt x="2282637" y="890404"/>
                  <a:pt x="2242346" y="900851"/>
                  <a:pt x="2243927" y="888076"/>
                </a:cubicBezTo>
                <a:cubicBezTo>
                  <a:pt x="2228778" y="890081"/>
                  <a:pt x="2220725" y="895845"/>
                  <a:pt x="2223920" y="887331"/>
                </a:cubicBezTo>
                <a:cubicBezTo>
                  <a:pt x="2218877" y="887756"/>
                  <a:pt x="2215583" y="887254"/>
                  <a:pt x="2213081" y="886302"/>
                </a:cubicBezTo>
                <a:lnTo>
                  <a:pt x="2212307" y="885829"/>
                </a:lnTo>
                <a:lnTo>
                  <a:pt x="2152321" y="894418"/>
                </a:lnTo>
                <a:lnTo>
                  <a:pt x="2140985" y="895968"/>
                </a:lnTo>
                <a:lnTo>
                  <a:pt x="2121210" y="899354"/>
                </a:lnTo>
                <a:lnTo>
                  <a:pt x="2119146" y="899033"/>
                </a:lnTo>
                <a:lnTo>
                  <a:pt x="2105666" y="902240"/>
                </a:lnTo>
                <a:cubicBezTo>
                  <a:pt x="2101407" y="903601"/>
                  <a:pt x="2097735" y="905221"/>
                  <a:pt x="2094924" y="907203"/>
                </a:cubicBezTo>
                <a:cubicBezTo>
                  <a:pt x="2044793" y="900664"/>
                  <a:pt x="2001785" y="912168"/>
                  <a:pt x="1949478" y="913748"/>
                </a:cubicBezTo>
                <a:cubicBezTo>
                  <a:pt x="1891937" y="919585"/>
                  <a:pt x="1810334" y="935486"/>
                  <a:pt x="1749684" y="942223"/>
                </a:cubicBezTo>
                <a:lnTo>
                  <a:pt x="1585576" y="954170"/>
                </a:lnTo>
                <a:cubicBezTo>
                  <a:pt x="1549165" y="943719"/>
                  <a:pt x="1511425" y="950847"/>
                  <a:pt x="1476250" y="950653"/>
                </a:cubicBezTo>
                <a:cubicBezTo>
                  <a:pt x="1488515" y="961596"/>
                  <a:pt x="1432660" y="946795"/>
                  <a:pt x="1433927" y="959926"/>
                </a:cubicBezTo>
                <a:cubicBezTo>
                  <a:pt x="1427485" y="959475"/>
                  <a:pt x="1421205" y="958623"/>
                  <a:pt x="1414893" y="957671"/>
                </a:cubicBezTo>
                <a:lnTo>
                  <a:pt x="1411585" y="957179"/>
                </a:lnTo>
                <a:lnTo>
                  <a:pt x="1398896" y="957460"/>
                </a:lnTo>
                <a:lnTo>
                  <a:pt x="1394632" y="954725"/>
                </a:lnTo>
                <a:lnTo>
                  <a:pt x="1375043" y="953132"/>
                </a:lnTo>
                <a:cubicBezTo>
                  <a:pt x="1367813" y="952970"/>
                  <a:pt x="1360155" y="953305"/>
                  <a:pt x="1351876" y="954436"/>
                </a:cubicBezTo>
                <a:cubicBezTo>
                  <a:pt x="1325912" y="963028"/>
                  <a:pt x="1274459" y="952492"/>
                  <a:pt x="1242676" y="963767"/>
                </a:cubicBezTo>
                <a:cubicBezTo>
                  <a:pt x="1230276" y="966918"/>
                  <a:pt x="1216715" y="977098"/>
                  <a:pt x="1205993" y="974080"/>
                </a:cubicBezTo>
                <a:cubicBezTo>
                  <a:pt x="1174251" y="974112"/>
                  <a:pt x="1086982" y="964420"/>
                  <a:pt x="1052221" y="963954"/>
                </a:cubicBezTo>
                <a:cubicBezTo>
                  <a:pt x="1038515" y="970622"/>
                  <a:pt x="1009522" y="962342"/>
                  <a:pt x="968270" y="964761"/>
                </a:cubicBezTo>
                <a:cubicBezTo>
                  <a:pt x="943437" y="973698"/>
                  <a:pt x="900136" y="991017"/>
                  <a:pt x="874493" y="998122"/>
                </a:cubicBezTo>
                <a:cubicBezTo>
                  <a:pt x="848849" y="1005226"/>
                  <a:pt x="853424" y="1009427"/>
                  <a:pt x="814411" y="1007391"/>
                </a:cubicBezTo>
                <a:cubicBezTo>
                  <a:pt x="765926" y="1022821"/>
                  <a:pt x="732885" y="1009859"/>
                  <a:pt x="688604" y="1015631"/>
                </a:cubicBezTo>
                <a:cubicBezTo>
                  <a:pt x="638045" y="1020877"/>
                  <a:pt x="677999" y="1011556"/>
                  <a:pt x="618171" y="1027260"/>
                </a:cubicBezTo>
                <a:cubicBezTo>
                  <a:pt x="609680" y="1023165"/>
                  <a:pt x="583253" y="1020277"/>
                  <a:pt x="570379" y="1023487"/>
                </a:cubicBezTo>
                <a:cubicBezTo>
                  <a:pt x="543992" y="1022523"/>
                  <a:pt x="505183" y="1001686"/>
                  <a:pt x="482519" y="1002108"/>
                </a:cubicBezTo>
                <a:cubicBezTo>
                  <a:pt x="464011" y="1002285"/>
                  <a:pt x="495211" y="1007995"/>
                  <a:pt x="475319" y="1009922"/>
                </a:cubicBezTo>
                <a:cubicBezTo>
                  <a:pt x="450818" y="1011135"/>
                  <a:pt x="454804" y="1022539"/>
                  <a:pt x="431104" y="1009317"/>
                </a:cubicBezTo>
                <a:cubicBezTo>
                  <a:pt x="406857" y="1014651"/>
                  <a:pt x="399686" y="1008456"/>
                  <a:pt x="363782" y="1007585"/>
                </a:cubicBezTo>
                <a:cubicBezTo>
                  <a:pt x="350440" y="1012231"/>
                  <a:pt x="338145" y="1011245"/>
                  <a:pt x="325533" y="1008502"/>
                </a:cubicBezTo>
                <a:cubicBezTo>
                  <a:pt x="291944" y="1011745"/>
                  <a:pt x="259251" y="1008497"/>
                  <a:pt x="220429" y="1008927"/>
                </a:cubicBezTo>
                <a:cubicBezTo>
                  <a:pt x="180594" y="1015852"/>
                  <a:pt x="156150" y="1007265"/>
                  <a:pt x="114676" y="1007765"/>
                </a:cubicBezTo>
                <a:cubicBezTo>
                  <a:pt x="85718" y="1006195"/>
                  <a:pt x="43316" y="1001491"/>
                  <a:pt x="13470" y="998544"/>
                </a:cubicBezTo>
                <a:lnTo>
                  <a:pt x="0" y="997355"/>
                </a:lnTo>
                <a:close/>
              </a:path>
            </a:pathLst>
          </a:custGeom>
          <a:solidFill>
            <a:srgbClr val="82766A">
              <a:alpha val="15000"/>
            </a:srgbClr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5" name="Rectangle 1">
            <a:extLst>
              <a:ext uri="{FF2B5EF4-FFF2-40B4-BE49-F238E27FC236}">
                <a16:creationId xmlns:a16="http://schemas.microsoft.com/office/drawing/2014/main" id="{725EF9EB-2B7A-9D64-3BE6-3732309D7456}"/>
              </a:ext>
            </a:extLst>
          </p:cNvPr>
          <p:cNvSpPr>
            <a:spLocks noChangeArrowheads="1"/>
          </p:cNvSpPr>
          <p:nvPr/>
        </p:nvSpPr>
        <p:spPr bwMode="auto">
          <a:xfrm>
            <a:off x="838200" y="3270250"/>
            <a:ext cx="12192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F2E81AAA-99AE-2E05-413E-94DD6C88BB6F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05940449"/>
              </p:ext>
            </p:extLst>
          </p:nvPr>
        </p:nvGraphicFramePr>
        <p:xfrm>
          <a:off x="6977671" y="2201537"/>
          <a:ext cx="4788505" cy="3562288"/>
        </p:xfrm>
        <a:graphic>
          <a:graphicData uri="http://schemas.openxmlformats.org/drawingml/2006/table">
            <a:tbl>
              <a:tblPr>
                <a:noFill/>
              </a:tblPr>
              <a:tblGrid>
                <a:gridCol w="4788505">
                  <a:extLst>
                    <a:ext uri="{9D8B030D-6E8A-4147-A177-3AD203B41FA5}">
                      <a16:colId xmlns:a16="http://schemas.microsoft.com/office/drawing/2014/main" val="1983065246"/>
                    </a:ext>
                  </a:extLst>
                </a:gridCol>
              </a:tblGrid>
              <a:tr h="420045">
                <a:tc>
                  <a:txBody>
                    <a:bodyPr/>
                    <a:lstStyle/>
                    <a:p>
                      <a:r>
                        <a:rPr lang="en-GB" sz="200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</a:rPr>
                        <a:t>Seminar 1: Exploring and unpacking decolonising – what is it?</a:t>
                      </a:r>
                    </a:p>
                  </a:txBody>
                  <a:tcPr marL="196896" marR="102386" marT="102386" marB="102386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4BCBE">
                        <a:alpha val="34902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14298852"/>
                  </a:ext>
                </a:extLst>
              </a:tr>
              <a:tr h="420045">
                <a:tc>
                  <a:txBody>
                    <a:bodyPr/>
                    <a:lstStyle/>
                    <a:p>
                      <a:r>
                        <a:rPr lang="en-GB" sz="200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</a:rPr>
                        <a:t>Seminar 2: Decolonising &amp; Empowering the student voice </a:t>
                      </a:r>
                    </a:p>
                  </a:txBody>
                  <a:tcPr marL="196896" marR="102386" marT="102386" marB="102386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4BCBE">
                        <a:alpha val="34902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57454800"/>
                  </a:ext>
                </a:extLst>
              </a:tr>
              <a:tr h="603814">
                <a:tc>
                  <a:txBody>
                    <a:bodyPr/>
                    <a:lstStyle/>
                    <a:p>
                      <a:r>
                        <a:rPr lang="en-GB" sz="200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</a:rPr>
                        <a:t>Seminar 3: Decolonising your learning experience – what could it look like?</a:t>
                      </a:r>
                    </a:p>
                  </a:txBody>
                  <a:tcPr marL="196896" marR="102386" marT="102386" marB="102386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4BCBE">
                        <a:alpha val="34902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74584206"/>
                  </a:ext>
                </a:extLst>
              </a:tr>
              <a:tr h="603814">
                <a:tc>
                  <a:txBody>
                    <a:bodyPr/>
                    <a:lstStyle/>
                    <a:p>
                      <a:r>
                        <a:rPr lang="en-GB" sz="2000">
                          <a:solidFill>
                            <a:schemeClr val="tx1">
                              <a:lumMod val="75000"/>
                              <a:lumOff val="25000"/>
                            </a:schemeClr>
                          </a:solidFill>
                        </a:rPr>
                        <a:t>Seminar 4: Understanding and informing teaching on your programme from a decolonial perspective</a:t>
                      </a:r>
                    </a:p>
                  </a:txBody>
                  <a:tcPr marL="196896" marR="102386" marT="102386" marB="102386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4BCBE">
                        <a:alpha val="34902"/>
                      </a:srgb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73568377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956927759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AC17DE74-01C9-4859-B65A-85CF999E858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068C0432-0E90-4CC1-8CD3-D44A90DF07E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2347414"/>
          </a:xfrm>
          <a:custGeom>
            <a:avLst/>
            <a:gdLst>
              <a:gd name="connsiteX0" fmla="*/ 0 w 12192000"/>
              <a:gd name="connsiteY0" fmla="*/ 0 h 2347414"/>
              <a:gd name="connsiteX1" fmla="*/ 12192000 w 12192000"/>
              <a:gd name="connsiteY1" fmla="*/ 0 h 2347414"/>
              <a:gd name="connsiteX2" fmla="*/ 12192000 w 12192000"/>
              <a:gd name="connsiteY2" fmla="*/ 1736458 h 2347414"/>
              <a:gd name="connsiteX3" fmla="*/ 11967601 w 12192000"/>
              <a:gd name="connsiteY3" fmla="*/ 1784034 h 2347414"/>
              <a:gd name="connsiteX4" fmla="*/ 10829000 w 12192000"/>
              <a:gd name="connsiteY4" fmla="*/ 1983294 h 2347414"/>
              <a:gd name="connsiteX5" fmla="*/ 10743779 w 12192000"/>
              <a:gd name="connsiteY5" fmla="*/ 1996027 h 2347414"/>
              <a:gd name="connsiteX6" fmla="*/ 10829254 w 12192000"/>
              <a:gd name="connsiteY6" fmla="*/ 1987751 h 2347414"/>
              <a:gd name="connsiteX7" fmla="*/ 10847162 w 12192000"/>
              <a:gd name="connsiteY7" fmla="*/ 1988388 h 2347414"/>
              <a:gd name="connsiteX8" fmla="*/ 11575155 w 12192000"/>
              <a:gd name="connsiteY8" fmla="*/ 1921415 h 2347414"/>
              <a:gd name="connsiteX9" fmla="*/ 12192000 w 12192000"/>
              <a:gd name="connsiteY9" fmla="*/ 1851213 h 2347414"/>
              <a:gd name="connsiteX10" fmla="*/ 12192000 w 12192000"/>
              <a:gd name="connsiteY10" fmla="*/ 1907356 h 2347414"/>
              <a:gd name="connsiteX11" fmla="*/ 12035532 w 12192000"/>
              <a:gd name="connsiteY11" fmla="*/ 1927033 h 2347414"/>
              <a:gd name="connsiteX12" fmla="*/ 11576932 w 12192000"/>
              <a:gd name="connsiteY12" fmla="*/ 1976291 h 2347414"/>
              <a:gd name="connsiteX13" fmla="*/ 10627316 w 12192000"/>
              <a:gd name="connsiteY13" fmla="*/ 2061470 h 2347414"/>
              <a:gd name="connsiteX14" fmla="*/ 9804196 w 12192000"/>
              <a:gd name="connsiteY14" fmla="*/ 2123478 h 2347414"/>
              <a:gd name="connsiteX15" fmla="*/ 9243851 w 12192000"/>
              <a:gd name="connsiteY15" fmla="*/ 2180008 h 2347414"/>
              <a:gd name="connsiteX16" fmla="*/ 8731259 w 12192000"/>
              <a:gd name="connsiteY16" fmla="*/ 2225081 h 2347414"/>
              <a:gd name="connsiteX17" fmla="*/ 8065752 w 12192000"/>
              <a:gd name="connsiteY17" fmla="*/ 2271681 h 2347414"/>
              <a:gd name="connsiteX18" fmla="*/ 7658065 w 12192000"/>
              <a:gd name="connsiteY18" fmla="*/ 2292562 h 2347414"/>
              <a:gd name="connsiteX19" fmla="*/ 6531024 w 12192000"/>
              <a:gd name="connsiteY19" fmla="*/ 2324138 h 2347414"/>
              <a:gd name="connsiteX20" fmla="*/ 6178331 w 12192000"/>
              <a:gd name="connsiteY20" fmla="*/ 2345655 h 2347414"/>
              <a:gd name="connsiteX21" fmla="*/ 5977282 w 12192000"/>
              <a:gd name="connsiteY21" fmla="*/ 2344127 h 2347414"/>
              <a:gd name="connsiteX22" fmla="*/ 5367658 w 12192000"/>
              <a:gd name="connsiteY22" fmla="*/ 2329230 h 2347414"/>
              <a:gd name="connsiteX23" fmla="*/ 4387306 w 12192000"/>
              <a:gd name="connsiteY23" fmla="*/ 2288614 h 2347414"/>
              <a:gd name="connsiteX24" fmla="*/ 4180287 w 12192000"/>
              <a:gd name="connsiteY24" fmla="*/ 2280211 h 2347414"/>
              <a:gd name="connsiteX25" fmla="*/ 3842199 w 12192000"/>
              <a:gd name="connsiteY25" fmla="*/ 2257039 h 2347414"/>
              <a:gd name="connsiteX26" fmla="*/ 3730309 w 12192000"/>
              <a:gd name="connsiteY26" fmla="*/ 2251182 h 2347414"/>
              <a:gd name="connsiteX27" fmla="*/ 3425496 w 12192000"/>
              <a:gd name="connsiteY27" fmla="*/ 2231320 h 2347414"/>
              <a:gd name="connsiteX28" fmla="*/ 3076106 w 12192000"/>
              <a:gd name="connsiteY28" fmla="*/ 2201781 h 2347414"/>
              <a:gd name="connsiteX29" fmla="*/ 2819682 w 12192000"/>
              <a:gd name="connsiteY29" fmla="*/ 2182427 h 2347414"/>
              <a:gd name="connsiteX30" fmla="*/ 2525539 w 12192000"/>
              <a:gd name="connsiteY30" fmla="*/ 2152888 h 2347414"/>
              <a:gd name="connsiteX31" fmla="*/ 2311915 w 12192000"/>
              <a:gd name="connsiteY31" fmla="*/ 2133536 h 2347414"/>
              <a:gd name="connsiteX32" fmla="*/ 2054223 w 12192000"/>
              <a:gd name="connsiteY32" fmla="*/ 2104760 h 2347414"/>
              <a:gd name="connsiteX33" fmla="*/ 1865367 w 12192000"/>
              <a:gd name="connsiteY33" fmla="*/ 2084770 h 2347414"/>
              <a:gd name="connsiteX34" fmla="*/ 1629263 w 12192000"/>
              <a:gd name="connsiteY34" fmla="*/ 2055996 h 2347414"/>
              <a:gd name="connsiteX35" fmla="*/ 1458823 w 12192000"/>
              <a:gd name="connsiteY35" fmla="*/ 2035751 h 2347414"/>
              <a:gd name="connsiteX36" fmla="*/ 1241390 w 12192000"/>
              <a:gd name="connsiteY36" fmla="*/ 2007103 h 2347414"/>
              <a:gd name="connsiteX37" fmla="*/ 1047453 w 12192000"/>
              <a:gd name="connsiteY37" fmla="*/ 1980748 h 2347414"/>
              <a:gd name="connsiteX38" fmla="*/ 814907 w 12192000"/>
              <a:gd name="connsiteY38" fmla="*/ 1949045 h 2347414"/>
              <a:gd name="connsiteX39" fmla="*/ 592649 w 12192000"/>
              <a:gd name="connsiteY39" fmla="*/ 1913776 h 2347414"/>
              <a:gd name="connsiteX40" fmla="*/ 343591 w 12192000"/>
              <a:gd name="connsiteY40" fmla="*/ 1872650 h 2347414"/>
              <a:gd name="connsiteX41" fmla="*/ 35731 w 12192000"/>
              <a:gd name="connsiteY41" fmla="*/ 1821722 h 2347414"/>
              <a:gd name="connsiteX42" fmla="*/ 0 w 12192000"/>
              <a:gd name="connsiteY42" fmla="*/ 1814848 h 2347414"/>
              <a:gd name="connsiteX43" fmla="*/ 0 w 12192000"/>
              <a:gd name="connsiteY43" fmla="*/ 1758489 h 2347414"/>
              <a:gd name="connsiteX44" fmla="*/ 274248 w 12192000"/>
              <a:gd name="connsiteY44" fmla="*/ 1808735 h 2347414"/>
              <a:gd name="connsiteX45" fmla="*/ 498157 w 12192000"/>
              <a:gd name="connsiteY45" fmla="*/ 1846167 h 2347414"/>
              <a:gd name="connsiteX46" fmla="*/ 722828 w 12192000"/>
              <a:gd name="connsiteY46" fmla="*/ 1878635 h 2347414"/>
              <a:gd name="connsiteX47" fmla="*/ 949913 w 12192000"/>
              <a:gd name="connsiteY47" fmla="*/ 1912375 h 2347414"/>
              <a:gd name="connsiteX48" fmla="*/ 1195414 w 12192000"/>
              <a:gd name="connsiteY48" fmla="*/ 1947516 h 2347414"/>
              <a:gd name="connsiteX49" fmla="*/ 1342867 w 12192000"/>
              <a:gd name="connsiteY49" fmla="*/ 1968397 h 2347414"/>
              <a:gd name="connsiteX50" fmla="*/ 1518007 w 12192000"/>
              <a:gd name="connsiteY50" fmla="*/ 1988006 h 2347414"/>
              <a:gd name="connsiteX51" fmla="*/ 1701403 w 12192000"/>
              <a:gd name="connsiteY51" fmla="*/ 2010669 h 2347414"/>
              <a:gd name="connsiteX52" fmla="*/ 1879210 w 12192000"/>
              <a:gd name="connsiteY52" fmla="*/ 2031167 h 2347414"/>
              <a:gd name="connsiteX53" fmla="*/ 2068702 w 12192000"/>
              <a:gd name="connsiteY53" fmla="*/ 2052940 h 2347414"/>
              <a:gd name="connsiteX54" fmla="*/ 2212090 w 12192000"/>
              <a:gd name="connsiteY54" fmla="*/ 2067583 h 2347414"/>
              <a:gd name="connsiteX55" fmla="*/ 2416949 w 12192000"/>
              <a:gd name="connsiteY55" fmla="*/ 2089609 h 2347414"/>
              <a:gd name="connsiteX56" fmla="*/ 2582055 w 12192000"/>
              <a:gd name="connsiteY56" fmla="*/ 2105397 h 2347414"/>
              <a:gd name="connsiteX57" fmla="*/ 2802282 w 12192000"/>
              <a:gd name="connsiteY57" fmla="*/ 2126405 h 2347414"/>
              <a:gd name="connsiteX58" fmla="*/ 2984916 w 12192000"/>
              <a:gd name="connsiteY58" fmla="*/ 2141684 h 2347414"/>
              <a:gd name="connsiteX59" fmla="*/ 3241847 w 12192000"/>
              <a:gd name="connsiteY59" fmla="*/ 2164094 h 2347414"/>
              <a:gd name="connsiteX60" fmla="*/ 3439848 w 12192000"/>
              <a:gd name="connsiteY60" fmla="*/ 2176826 h 2347414"/>
              <a:gd name="connsiteX61" fmla="*/ 3658678 w 12192000"/>
              <a:gd name="connsiteY61" fmla="*/ 2194523 h 2347414"/>
              <a:gd name="connsiteX62" fmla="*/ 3881317 w 12192000"/>
              <a:gd name="connsiteY62" fmla="*/ 2206491 h 2347414"/>
              <a:gd name="connsiteX63" fmla="*/ 4148916 w 12192000"/>
              <a:gd name="connsiteY63" fmla="*/ 2225081 h 2347414"/>
              <a:gd name="connsiteX64" fmla="*/ 4468337 w 12192000"/>
              <a:gd name="connsiteY64" fmla="*/ 2237813 h 2347414"/>
              <a:gd name="connsiteX65" fmla="*/ 4605375 w 12192000"/>
              <a:gd name="connsiteY65" fmla="*/ 2240232 h 2347414"/>
              <a:gd name="connsiteX66" fmla="*/ 4527647 w 12192000"/>
              <a:gd name="connsiteY66" fmla="*/ 2236412 h 2347414"/>
              <a:gd name="connsiteX67" fmla="*/ 4175589 w 12192000"/>
              <a:gd name="connsiteY67" fmla="*/ 2212985 h 2347414"/>
              <a:gd name="connsiteX68" fmla="*/ 3988255 w 12192000"/>
              <a:gd name="connsiteY68" fmla="*/ 2200253 h 2347414"/>
              <a:gd name="connsiteX69" fmla="*/ 3686492 w 12192000"/>
              <a:gd name="connsiteY69" fmla="*/ 2176062 h 2347414"/>
              <a:gd name="connsiteX70" fmla="*/ 3517320 w 12192000"/>
              <a:gd name="connsiteY70" fmla="*/ 2163330 h 2347414"/>
              <a:gd name="connsiteX71" fmla="*/ 3258357 w 12192000"/>
              <a:gd name="connsiteY71" fmla="*/ 2139519 h 2347414"/>
              <a:gd name="connsiteX72" fmla="*/ 3101506 w 12192000"/>
              <a:gd name="connsiteY72" fmla="*/ 2126787 h 2347414"/>
              <a:gd name="connsiteX73" fmla="*/ 2809395 w 12192000"/>
              <a:gd name="connsiteY73" fmla="*/ 2097502 h 2347414"/>
              <a:gd name="connsiteX74" fmla="*/ 2598566 w 12192000"/>
              <a:gd name="connsiteY74" fmla="*/ 2078532 h 2347414"/>
              <a:gd name="connsiteX75" fmla="*/ 2337444 w 12192000"/>
              <a:gd name="connsiteY75" fmla="*/ 2048611 h 2347414"/>
              <a:gd name="connsiteX76" fmla="*/ 2091054 w 12192000"/>
              <a:gd name="connsiteY76" fmla="*/ 2023146 h 2347414"/>
              <a:gd name="connsiteX77" fmla="*/ 1755761 w 12192000"/>
              <a:gd name="connsiteY77" fmla="*/ 1981384 h 2347414"/>
              <a:gd name="connsiteX78" fmla="*/ 1441169 w 12192000"/>
              <a:gd name="connsiteY78" fmla="*/ 1943824 h 2347414"/>
              <a:gd name="connsiteX79" fmla="*/ 1017607 w 12192000"/>
              <a:gd name="connsiteY79" fmla="*/ 1883345 h 2347414"/>
              <a:gd name="connsiteX80" fmla="*/ 594427 w 12192000"/>
              <a:gd name="connsiteY80" fmla="*/ 1821849 h 2347414"/>
              <a:gd name="connsiteX81" fmla="*/ 200711 w 12192000"/>
              <a:gd name="connsiteY81" fmla="*/ 1755132 h 2347414"/>
              <a:gd name="connsiteX82" fmla="*/ 0 w 12192000"/>
              <a:gd name="connsiteY82" fmla="*/ 1718743 h 234741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</a:cxnLst>
            <a:rect l="l" t="t" r="r" b="b"/>
            <a:pathLst>
              <a:path w="12192000" h="2347414">
                <a:moveTo>
                  <a:pt x="0" y="0"/>
                </a:moveTo>
                <a:lnTo>
                  <a:pt x="12192000" y="0"/>
                </a:lnTo>
                <a:lnTo>
                  <a:pt x="12192000" y="1736458"/>
                </a:lnTo>
                <a:lnTo>
                  <a:pt x="11967601" y="1784034"/>
                </a:lnTo>
                <a:cubicBezTo>
                  <a:pt x="11589888" y="1859409"/>
                  <a:pt x="11209762" y="1923961"/>
                  <a:pt x="10829000" y="1983294"/>
                </a:cubicBezTo>
                <a:lnTo>
                  <a:pt x="10743779" y="1996027"/>
                </a:lnTo>
                <a:cubicBezTo>
                  <a:pt x="10772495" y="1996778"/>
                  <a:pt x="10801211" y="1993989"/>
                  <a:pt x="10829254" y="1987751"/>
                </a:cubicBezTo>
                <a:cubicBezTo>
                  <a:pt x="10835198" y="1988337"/>
                  <a:pt x="10841180" y="1988553"/>
                  <a:pt x="10847162" y="1988388"/>
                </a:cubicBezTo>
                <a:cubicBezTo>
                  <a:pt x="11090123" y="1968907"/>
                  <a:pt x="11332703" y="1945734"/>
                  <a:pt x="11575155" y="1921415"/>
                </a:cubicBezTo>
                <a:lnTo>
                  <a:pt x="12192000" y="1851213"/>
                </a:lnTo>
                <a:lnTo>
                  <a:pt x="12192000" y="1907356"/>
                </a:lnTo>
                <a:lnTo>
                  <a:pt x="12035532" y="1927033"/>
                </a:lnTo>
                <a:cubicBezTo>
                  <a:pt x="11882793" y="1944747"/>
                  <a:pt x="11729910" y="1961077"/>
                  <a:pt x="11576932" y="1976291"/>
                </a:cubicBezTo>
                <a:cubicBezTo>
                  <a:pt x="11260690" y="2008122"/>
                  <a:pt x="10944193" y="2037279"/>
                  <a:pt x="10627316" y="2061470"/>
                </a:cubicBezTo>
                <a:cubicBezTo>
                  <a:pt x="10352985" y="2082351"/>
                  <a:pt x="10078401" y="2100431"/>
                  <a:pt x="9804196" y="2123478"/>
                </a:cubicBezTo>
                <a:cubicBezTo>
                  <a:pt x="9617118" y="2139137"/>
                  <a:pt x="9430675" y="2161674"/>
                  <a:pt x="9243851" y="2180008"/>
                </a:cubicBezTo>
                <a:cubicBezTo>
                  <a:pt x="9073157" y="2196433"/>
                  <a:pt x="8902207" y="2211966"/>
                  <a:pt x="8731259" y="2225081"/>
                </a:cubicBezTo>
                <a:cubicBezTo>
                  <a:pt x="8509507" y="2242054"/>
                  <a:pt x="8287667" y="2257586"/>
                  <a:pt x="8065752" y="2271681"/>
                </a:cubicBezTo>
                <a:cubicBezTo>
                  <a:pt x="7929984" y="2280466"/>
                  <a:pt x="7793961" y="2285814"/>
                  <a:pt x="7658065" y="2292562"/>
                </a:cubicBezTo>
                <a:cubicBezTo>
                  <a:pt x="7282640" y="2311661"/>
                  <a:pt x="6906704" y="2314208"/>
                  <a:pt x="6531024" y="2324138"/>
                </a:cubicBezTo>
                <a:cubicBezTo>
                  <a:pt x="6413417" y="2327322"/>
                  <a:pt x="6295937" y="2338399"/>
                  <a:pt x="6178331" y="2345655"/>
                </a:cubicBezTo>
                <a:cubicBezTo>
                  <a:pt x="6111271" y="2349730"/>
                  <a:pt x="6044342" y="2345655"/>
                  <a:pt x="5977282" y="2344127"/>
                </a:cubicBezTo>
                <a:cubicBezTo>
                  <a:pt x="5774073" y="2338908"/>
                  <a:pt x="5570866" y="2334960"/>
                  <a:pt x="5367658" y="2329230"/>
                </a:cubicBezTo>
                <a:cubicBezTo>
                  <a:pt x="5040746" y="2319809"/>
                  <a:pt x="4713963" y="2306274"/>
                  <a:pt x="4387306" y="2288614"/>
                </a:cubicBezTo>
                <a:cubicBezTo>
                  <a:pt x="4318342" y="2284796"/>
                  <a:pt x="4249253" y="2284286"/>
                  <a:pt x="4180287" y="2280211"/>
                </a:cubicBezTo>
                <a:cubicBezTo>
                  <a:pt x="4067634" y="2273463"/>
                  <a:pt x="3954980" y="2265060"/>
                  <a:pt x="3842199" y="2257039"/>
                </a:cubicBezTo>
                <a:cubicBezTo>
                  <a:pt x="3804988" y="2254492"/>
                  <a:pt x="3767648" y="2254620"/>
                  <a:pt x="3730309" y="2251182"/>
                </a:cubicBezTo>
                <a:cubicBezTo>
                  <a:pt x="3628704" y="2242142"/>
                  <a:pt x="3527101" y="2238449"/>
                  <a:pt x="3425496" y="2231320"/>
                </a:cubicBezTo>
                <a:cubicBezTo>
                  <a:pt x="3308906" y="2222534"/>
                  <a:pt x="3192569" y="2211330"/>
                  <a:pt x="3076106" y="2201781"/>
                </a:cubicBezTo>
                <a:cubicBezTo>
                  <a:pt x="2990757" y="2194905"/>
                  <a:pt x="2905157" y="2190067"/>
                  <a:pt x="2819682" y="2182427"/>
                </a:cubicBezTo>
                <a:cubicBezTo>
                  <a:pt x="2721507" y="2173515"/>
                  <a:pt x="2623586" y="2162311"/>
                  <a:pt x="2525539" y="2152888"/>
                </a:cubicBezTo>
                <a:cubicBezTo>
                  <a:pt x="2454289" y="2145886"/>
                  <a:pt x="2383038" y="2140920"/>
                  <a:pt x="2311915" y="2133536"/>
                </a:cubicBezTo>
                <a:cubicBezTo>
                  <a:pt x="2225933" y="2124749"/>
                  <a:pt x="2140204" y="2114182"/>
                  <a:pt x="2054223" y="2104760"/>
                </a:cubicBezTo>
                <a:cubicBezTo>
                  <a:pt x="1990719" y="2097758"/>
                  <a:pt x="1928233" y="2092028"/>
                  <a:pt x="1865367" y="2084770"/>
                </a:cubicBezTo>
                <a:cubicBezTo>
                  <a:pt x="1786622" y="2075603"/>
                  <a:pt x="1708006" y="2065545"/>
                  <a:pt x="1629263" y="2055996"/>
                </a:cubicBezTo>
                <a:cubicBezTo>
                  <a:pt x="1572492" y="2049120"/>
                  <a:pt x="1515595" y="2043264"/>
                  <a:pt x="1458823" y="2035751"/>
                </a:cubicBezTo>
                <a:cubicBezTo>
                  <a:pt x="1386303" y="2026585"/>
                  <a:pt x="1313784" y="2016780"/>
                  <a:pt x="1241390" y="2007103"/>
                </a:cubicBezTo>
                <a:lnTo>
                  <a:pt x="1047453" y="1980748"/>
                </a:lnTo>
                <a:cubicBezTo>
                  <a:pt x="969980" y="1970180"/>
                  <a:pt x="892254" y="1960377"/>
                  <a:pt x="814907" y="1949045"/>
                </a:cubicBezTo>
                <a:cubicBezTo>
                  <a:pt x="740609" y="1938094"/>
                  <a:pt x="666692" y="1925744"/>
                  <a:pt x="592649" y="1913776"/>
                </a:cubicBezTo>
                <a:cubicBezTo>
                  <a:pt x="509587" y="1900280"/>
                  <a:pt x="426653" y="1886274"/>
                  <a:pt x="343591" y="1872650"/>
                </a:cubicBezTo>
                <a:cubicBezTo>
                  <a:pt x="240972" y="1855716"/>
                  <a:pt x="138225" y="1839673"/>
                  <a:pt x="35731" y="1821722"/>
                </a:cubicBezTo>
                <a:lnTo>
                  <a:pt x="0" y="1814848"/>
                </a:lnTo>
                <a:lnTo>
                  <a:pt x="0" y="1758489"/>
                </a:lnTo>
                <a:lnTo>
                  <a:pt x="274248" y="1808735"/>
                </a:lnTo>
                <a:cubicBezTo>
                  <a:pt x="348926" y="1821467"/>
                  <a:pt x="423604" y="1832798"/>
                  <a:pt x="498157" y="1846167"/>
                </a:cubicBezTo>
                <a:cubicBezTo>
                  <a:pt x="572708" y="1859536"/>
                  <a:pt x="647896" y="1867813"/>
                  <a:pt x="722828" y="1878635"/>
                </a:cubicBezTo>
                <a:cubicBezTo>
                  <a:pt x="797762" y="1889457"/>
                  <a:pt x="874219" y="1901426"/>
                  <a:pt x="949913" y="1912375"/>
                </a:cubicBezTo>
                <a:cubicBezTo>
                  <a:pt x="1031704" y="1924343"/>
                  <a:pt x="1113496" y="1935802"/>
                  <a:pt x="1195414" y="1947516"/>
                </a:cubicBezTo>
                <a:cubicBezTo>
                  <a:pt x="1244566" y="1954519"/>
                  <a:pt x="1293589" y="1962285"/>
                  <a:pt x="1342867" y="1968397"/>
                </a:cubicBezTo>
                <a:cubicBezTo>
                  <a:pt x="1401162" y="1975656"/>
                  <a:pt x="1459712" y="1981130"/>
                  <a:pt x="1518007" y="1988006"/>
                </a:cubicBezTo>
                <a:cubicBezTo>
                  <a:pt x="1579224" y="1995263"/>
                  <a:pt x="1640186" y="2003411"/>
                  <a:pt x="1701403" y="2010669"/>
                </a:cubicBezTo>
                <a:cubicBezTo>
                  <a:pt x="1762618" y="2017926"/>
                  <a:pt x="1820279" y="2024292"/>
                  <a:pt x="1879210" y="2031167"/>
                </a:cubicBezTo>
                <a:cubicBezTo>
                  <a:pt x="1942712" y="2038425"/>
                  <a:pt x="2006214" y="2046064"/>
                  <a:pt x="2068702" y="2052940"/>
                </a:cubicBezTo>
                <a:cubicBezTo>
                  <a:pt x="2116455" y="2058160"/>
                  <a:pt x="2164335" y="2062362"/>
                  <a:pt x="2212090" y="2067583"/>
                </a:cubicBezTo>
                <a:cubicBezTo>
                  <a:pt x="2280419" y="2074967"/>
                  <a:pt x="2348493" y="2085152"/>
                  <a:pt x="2416949" y="2089609"/>
                </a:cubicBezTo>
                <a:cubicBezTo>
                  <a:pt x="2472070" y="2093302"/>
                  <a:pt x="2526936" y="2099540"/>
                  <a:pt x="2582055" y="2105397"/>
                </a:cubicBezTo>
                <a:cubicBezTo>
                  <a:pt x="2655337" y="2113291"/>
                  <a:pt x="2729001" y="2119785"/>
                  <a:pt x="2802282" y="2126405"/>
                </a:cubicBezTo>
                <a:cubicBezTo>
                  <a:pt x="2862991" y="2131753"/>
                  <a:pt x="2924207" y="2136337"/>
                  <a:pt x="2984916" y="2141684"/>
                </a:cubicBezTo>
                <a:cubicBezTo>
                  <a:pt x="3070516" y="2149324"/>
                  <a:pt x="3156373" y="2152888"/>
                  <a:pt x="3241847" y="2164094"/>
                </a:cubicBezTo>
                <a:cubicBezTo>
                  <a:pt x="3307255" y="2172624"/>
                  <a:pt x="3374060" y="2169822"/>
                  <a:pt x="3439848" y="2176826"/>
                </a:cubicBezTo>
                <a:cubicBezTo>
                  <a:pt x="3512622" y="2184592"/>
                  <a:pt x="3585777" y="2186247"/>
                  <a:pt x="3658678" y="2194523"/>
                </a:cubicBezTo>
                <a:cubicBezTo>
                  <a:pt x="3731578" y="2202800"/>
                  <a:pt x="3807019" y="2201781"/>
                  <a:pt x="3881317" y="2206491"/>
                </a:cubicBezTo>
                <a:cubicBezTo>
                  <a:pt x="3970222" y="2212094"/>
                  <a:pt x="4059124" y="2223552"/>
                  <a:pt x="4148916" y="2225081"/>
                </a:cubicBezTo>
                <a:cubicBezTo>
                  <a:pt x="4255600" y="2226736"/>
                  <a:pt x="4361779" y="2236539"/>
                  <a:pt x="4468337" y="2237813"/>
                </a:cubicBezTo>
                <a:cubicBezTo>
                  <a:pt x="4511390" y="2238577"/>
                  <a:pt x="4554190" y="2246852"/>
                  <a:pt x="4605375" y="2240232"/>
                </a:cubicBezTo>
                <a:cubicBezTo>
                  <a:pt x="4574131" y="2238704"/>
                  <a:pt x="4550762" y="2237940"/>
                  <a:pt x="4527647" y="2236412"/>
                </a:cubicBezTo>
                <a:cubicBezTo>
                  <a:pt x="4410293" y="2228773"/>
                  <a:pt x="4292942" y="2220751"/>
                  <a:pt x="4175589" y="2212985"/>
                </a:cubicBezTo>
                <a:cubicBezTo>
                  <a:pt x="4113101" y="2208783"/>
                  <a:pt x="4050615" y="2205219"/>
                  <a:pt x="3988255" y="2200253"/>
                </a:cubicBezTo>
                <a:cubicBezTo>
                  <a:pt x="3887668" y="2192487"/>
                  <a:pt x="3787079" y="2184082"/>
                  <a:pt x="3686492" y="2176062"/>
                </a:cubicBezTo>
                <a:cubicBezTo>
                  <a:pt x="3630102" y="2171605"/>
                  <a:pt x="3573711" y="2168040"/>
                  <a:pt x="3517320" y="2163330"/>
                </a:cubicBezTo>
                <a:cubicBezTo>
                  <a:pt x="3430958" y="2155689"/>
                  <a:pt x="3344721" y="2147159"/>
                  <a:pt x="3258357" y="2139519"/>
                </a:cubicBezTo>
                <a:cubicBezTo>
                  <a:pt x="3206031" y="2134809"/>
                  <a:pt x="3153705" y="2131371"/>
                  <a:pt x="3101506" y="2126787"/>
                </a:cubicBezTo>
                <a:cubicBezTo>
                  <a:pt x="3004220" y="2117365"/>
                  <a:pt x="2907061" y="2106798"/>
                  <a:pt x="2809395" y="2097502"/>
                </a:cubicBezTo>
                <a:cubicBezTo>
                  <a:pt x="2739161" y="2090628"/>
                  <a:pt x="2668673" y="2085916"/>
                  <a:pt x="2598566" y="2078532"/>
                </a:cubicBezTo>
                <a:cubicBezTo>
                  <a:pt x="2511441" y="2069365"/>
                  <a:pt x="2424569" y="2058160"/>
                  <a:pt x="2337444" y="2048611"/>
                </a:cubicBezTo>
                <a:cubicBezTo>
                  <a:pt x="2255399" y="2039699"/>
                  <a:pt x="2173099" y="2032950"/>
                  <a:pt x="2091054" y="2023146"/>
                </a:cubicBezTo>
                <a:cubicBezTo>
                  <a:pt x="1979162" y="2010414"/>
                  <a:pt x="1867524" y="1995008"/>
                  <a:pt x="1755761" y="1981384"/>
                </a:cubicBezTo>
                <a:cubicBezTo>
                  <a:pt x="1650982" y="1968652"/>
                  <a:pt x="1545821" y="1957830"/>
                  <a:pt x="1441169" y="1943824"/>
                </a:cubicBezTo>
                <a:cubicBezTo>
                  <a:pt x="1299813" y="1924980"/>
                  <a:pt x="1158837" y="1903718"/>
                  <a:pt x="1017607" y="1883345"/>
                </a:cubicBezTo>
                <a:cubicBezTo>
                  <a:pt x="876378" y="1862974"/>
                  <a:pt x="735402" y="1844003"/>
                  <a:pt x="594427" y="1821849"/>
                </a:cubicBezTo>
                <a:cubicBezTo>
                  <a:pt x="462850" y="1801222"/>
                  <a:pt x="331526" y="1778304"/>
                  <a:pt x="200711" y="1755132"/>
                </a:cubicBezTo>
                <a:lnTo>
                  <a:pt x="0" y="1718743"/>
                </a:lnTo>
                <a:close/>
              </a:path>
            </a:pathLst>
          </a:custGeom>
          <a:solidFill>
            <a:schemeClr val="accent2"/>
          </a:solidFill>
          <a:ln w="8199" cap="flat">
            <a:noFill/>
            <a:prstDash val="solid"/>
            <a:miter/>
          </a:ln>
        </p:spPr>
        <p:txBody>
          <a:bodyPr rtlCol="0" anchor="ctr"/>
          <a:lstStyle/>
          <a:p>
            <a:endParaRPr lang="en-US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A94E433A-3057-8C5F-C1EB-30C61D955B32}"/>
              </a:ext>
            </a:extLst>
          </p:cNvPr>
          <p:cNvSpPr txBox="1"/>
          <p:nvPr/>
        </p:nvSpPr>
        <p:spPr>
          <a:xfrm>
            <a:off x="838200" y="401221"/>
            <a:ext cx="10515600" cy="1348065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/>
          <a:p>
            <a:pPr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r>
              <a:rPr lang="en-US" sz="4600" kern="1200">
                <a:solidFill>
                  <a:srgbClr val="FFFFFF"/>
                </a:solidFill>
                <a:latin typeface="+mj-lt"/>
                <a:ea typeface="+mj-ea"/>
                <a:cs typeface="+mj-cs"/>
              </a:rPr>
              <a:t>Initial evaluation &amp; feedback, and next steps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0FE4B842-210B-E5CB-A493-79C91E41DFE0}"/>
              </a:ext>
            </a:extLst>
          </p:cNvPr>
          <p:cNvSpPr txBox="1"/>
          <p:nvPr/>
        </p:nvSpPr>
        <p:spPr>
          <a:xfrm>
            <a:off x="437881" y="2586788"/>
            <a:ext cx="11320529" cy="4031181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Ctr="0" forceAA="0" compatLnSpc="1">
            <a:prstTxWarp prst="textNoShape">
              <a:avLst/>
            </a:prstTxWarp>
            <a:normAutofit/>
          </a:bodyPr>
          <a:lstStyle/>
          <a:p>
            <a:pPr>
              <a:lnSpc>
                <a:spcPct val="90000"/>
              </a:lnSpc>
              <a:spcAft>
                <a:spcPts val="600"/>
              </a:spcAft>
            </a:pPr>
            <a:r>
              <a:rPr lang="en-US" sz="2800"/>
              <a:t>Qualitative data from 2022/2023</a:t>
            </a:r>
          </a:p>
          <a:p>
            <a:pPr marL="285750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800"/>
              <a:t>Feedback from original 2022-2023 work includes:</a:t>
            </a:r>
          </a:p>
          <a:p>
            <a:pPr marL="742950" lvl="1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i="1"/>
              <a:t>“positive experience”, “enjoyable”, “interesting”, “profound”</a:t>
            </a:r>
          </a:p>
          <a:p>
            <a:pPr marL="742950" lvl="1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i="1"/>
              <a:t>“moments of awareness during series”</a:t>
            </a:r>
          </a:p>
          <a:p>
            <a:pPr marL="742950" lvl="1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i="1"/>
              <a:t>“need/want more decolonizing workshops”, “ongoing, continuous training and workshops”</a:t>
            </a:r>
          </a:p>
          <a:p>
            <a:pPr marL="742950" lvl="1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i="1"/>
              <a:t>“work should be mandatory as all colleagues need to engage” “embed in formal academic development”, “sustained work”</a:t>
            </a:r>
          </a:p>
          <a:p>
            <a:pPr marL="742950" lvl="1" indent="-228600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i="1"/>
              <a:t>“need more support for academics e.g. time </a:t>
            </a:r>
            <a:r>
              <a:rPr lang="en-US" sz="2400" i="1" err="1"/>
              <a:t>etc</a:t>
            </a:r>
            <a:r>
              <a:rPr lang="en-US" sz="2400" i="1"/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79297876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extBox 2">
            <a:extLst>
              <a:ext uri="{FF2B5EF4-FFF2-40B4-BE49-F238E27FC236}">
                <a16:creationId xmlns:a16="http://schemas.microsoft.com/office/drawing/2014/main" id="{8DB62481-E7AD-55AF-15D9-A1DEB616C60F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099805873"/>
              </p:ext>
            </p:extLst>
          </p:nvPr>
        </p:nvGraphicFramePr>
        <p:xfrm>
          <a:off x="257577" y="309093"/>
          <a:ext cx="11694017" cy="628489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4104929298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135F973C-2BDA-2985-476A-F16449CC701C}"/>
              </a:ext>
            </a:extLst>
          </p:cNvPr>
          <p:cNvSpPr txBox="1"/>
          <p:nvPr/>
        </p:nvSpPr>
        <p:spPr>
          <a:xfrm>
            <a:off x="443361" y="1510299"/>
            <a:ext cx="6962276" cy="4062651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3200" b="1" u="sng">
                <a:solidFill>
                  <a:srgbClr val="404040"/>
                </a:solidFill>
                <a:ea typeface="+mn-lt"/>
                <a:cs typeface="+mn-lt"/>
              </a:rPr>
              <a:t>Breakout rooms: discuss the following and capture the output in the Padlet.</a:t>
            </a:r>
          </a:p>
          <a:p>
            <a:endParaRPr lang="en-US">
              <a:solidFill>
                <a:srgbClr val="404040"/>
              </a:solidFill>
              <a:ea typeface="+mn-lt"/>
              <a:cs typeface="+mn-lt"/>
            </a:endParaRPr>
          </a:p>
          <a:p>
            <a:pPr marL="342900" indent="-342900">
              <a:buAutoNum type="arabicParenR"/>
            </a:pPr>
            <a:r>
              <a:rPr lang="en-US">
                <a:solidFill>
                  <a:srgbClr val="404040"/>
                </a:solidFill>
                <a:ea typeface="+mn-lt"/>
                <a:cs typeface="+mn-lt"/>
              </a:rPr>
              <a:t>how would you use the e-course resource yourself or in your institution? </a:t>
            </a:r>
          </a:p>
          <a:p>
            <a:pPr marL="342900" indent="-342900">
              <a:buAutoNum type="arabicParenR"/>
            </a:pPr>
            <a:r>
              <a:rPr lang="en-US">
                <a:solidFill>
                  <a:srgbClr val="404040"/>
                </a:solidFill>
                <a:ea typeface="+mn-lt"/>
                <a:cs typeface="+mn-lt"/>
              </a:rPr>
              <a:t>how do you think we can use it further at the University of Salford?</a:t>
            </a:r>
            <a:endParaRPr lang="en-US">
              <a:solidFill>
                <a:srgbClr val="000000"/>
              </a:solidFill>
              <a:ea typeface="+mn-lt"/>
              <a:cs typeface="+mn-lt"/>
            </a:endParaRPr>
          </a:p>
          <a:p>
            <a:endParaRPr lang="en-US">
              <a:solidFill>
                <a:srgbClr val="404040"/>
              </a:solidFill>
            </a:endParaRPr>
          </a:p>
          <a:p>
            <a:pPr marL="285750" indent="-285750">
              <a:buFont typeface="Calibri"/>
              <a:buChar char="-"/>
            </a:pPr>
            <a:r>
              <a:rPr lang="en-US">
                <a:solidFill>
                  <a:srgbClr val="404040"/>
                </a:solidFill>
              </a:rPr>
              <a:t>Collect thoughts in Padlet: </a:t>
            </a:r>
            <a:r>
              <a:rPr lang="en-US">
                <a:solidFill>
                  <a:srgbClr val="404040"/>
                </a:solidFill>
                <a:hlinkClick r:id="rId2"/>
              </a:rPr>
              <a:t>https://padlet.com/ssafadi1/the-discussion-will-build-on-today-s-presentation-and-the-e--93qdem7xciqmg8ml</a:t>
            </a:r>
            <a:endParaRPr lang="en-US">
              <a:solidFill>
                <a:srgbClr val="404040"/>
              </a:solidFill>
            </a:endParaRPr>
          </a:p>
          <a:p>
            <a:pPr marL="285750" indent="-285750">
              <a:buFont typeface="Calibri"/>
              <a:buChar char="-"/>
            </a:pPr>
            <a:endParaRPr lang="en-US">
              <a:solidFill>
                <a:srgbClr val="404040"/>
              </a:solidFill>
            </a:endParaRPr>
          </a:p>
        </p:txBody>
      </p:sp>
      <p:pic>
        <p:nvPicPr>
          <p:cNvPr id="4" name="Picture 3" descr="A qr code with black squares&#10;&#10;Description automatically generated">
            <a:extLst>
              <a:ext uri="{FF2B5EF4-FFF2-40B4-BE49-F238E27FC236}">
                <a16:creationId xmlns:a16="http://schemas.microsoft.com/office/drawing/2014/main" id="{33346231-D37E-6702-8007-435D0F30242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46313" y="1510299"/>
            <a:ext cx="4523874" cy="4523874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3AF2E6E9-26BC-33B9-3B8D-A94E9F8BCC84}"/>
              </a:ext>
            </a:extLst>
          </p:cNvPr>
          <p:cNvSpPr txBox="1"/>
          <p:nvPr/>
        </p:nvSpPr>
        <p:spPr>
          <a:xfrm>
            <a:off x="443361" y="532563"/>
            <a:ext cx="591847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b="1" u="sng"/>
              <a:t>Activity 2:</a:t>
            </a:r>
          </a:p>
        </p:txBody>
      </p:sp>
    </p:spTree>
    <p:extLst>
      <p:ext uri="{BB962C8B-B14F-4D97-AF65-F5344CB8AC3E}">
        <p14:creationId xmlns:p14="http://schemas.microsoft.com/office/powerpoint/2010/main" val="1940852503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A blurry blue and yellow background&#10;&#10;Description automatically generated">
            <a:extLst>
              <a:ext uri="{FF2B5EF4-FFF2-40B4-BE49-F238E27FC236}">
                <a16:creationId xmlns:a16="http://schemas.microsoft.com/office/drawing/2014/main" id="{AAC34939-D7E3-DF89-17FC-01212DE1CDC3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duotone>
              <a:prstClr val="black"/>
              <a:prstClr val="white"/>
            </a:duotone>
          </a:blip>
          <a:srcRect t="8791" b="8792"/>
          <a:stretch/>
        </p:blipFill>
        <p:spPr>
          <a:xfrm>
            <a:off x="0" y="10"/>
            <a:ext cx="12191980" cy="6857990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6B426D9F-805A-294B-1DEC-D9C43A0E54F3}"/>
              </a:ext>
            </a:extLst>
          </p:cNvPr>
          <p:cNvSpPr txBox="1"/>
          <p:nvPr/>
        </p:nvSpPr>
        <p:spPr>
          <a:xfrm>
            <a:off x="1509407" y="149219"/>
            <a:ext cx="9077027" cy="1675623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="b" anchorCtr="0" forceAA="0" compatLnSpc="1">
            <a:prstTxWarp prst="textNoShape">
              <a:avLst/>
            </a:prstTxWarp>
            <a:normAutofit/>
          </a:bodyPr>
          <a:lstStyle/>
          <a:p>
            <a:pPr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r>
              <a:rPr lang="en-US" sz="3700">
                <a:latin typeface="+mj-lt"/>
                <a:ea typeface="+mj-ea"/>
                <a:cs typeface="+mj-cs"/>
              </a:rPr>
              <a:t>Limitations of </a:t>
            </a:r>
            <a:r>
              <a:rPr lang="en-US" sz="3700" err="1">
                <a:latin typeface="+mj-lt"/>
                <a:ea typeface="+mj-ea"/>
                <a:cs typeface="+mj-cs"/>
              </a:rPr>
              <a:t>decolonising</a:t>
            </a:r>
            <a:r>
              <a:rPr lang="en-US" sz="3700">
                <a:latin typeface="+mj-lt"/>
                <a:ea typeface="+mj-ea"/>
                <a:cs typeface="+mj-cs"/>
              </a:rPr>
              <a:t> - to what extent are we failing the spirit of </a:t>
            </a:r>
            <a:r>
              <a:rPr lang="en-US" sz="3700" err="1">
                <a:latin typeface="+mj-lt"/>
                <a:ea typeface="+mj-ea"/>
                <a:cs typeface="+mj-cs"/>
              </a:rPr>
              <a:t>decolonisation</a:t>
            </a:r>
            <a:r>
              <a:rPr lang="en-US" sz="3700">
                <a:latin typeface="+mj-lt"/>
                <a:ea typeface="+mj-ea"/>
                <a:cs typeface="+mj-cs"/>
              </a:rPr>
              <a:t>?</a:t>
            </a:r>
          </a:p>
        </p:txBody>
      </p:sp>
      <p:graphicFrame>
        <p:nvGraphicFramePr>
          <p:cNvPr id="7" name="TextBox 4">
            <a:extLst>
              <a:ext uri="{FF2B5EF4-FFF2-40B4-BE49-F238E27FC236}">
                <a16:creationId xmlns:a16="http://schemas.microsoft.com/office/drawing/2014/main" id="{216713C5-1ED6-D579-2769-1D97B57DCF08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084164265"/>
              </p:ext>
            </p:extLst>
          </p:nvPr>
        </p:nvGraphicFramePr>
        <p:xfrm>
          <a:off x="669700" y="2446986"/>
          <a:ext cx="10682573" cy="366806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377112732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A3363022-C969-41E9-8EB2-E4C94908C1F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-1"/>
            <a:ext cx="12191695" cy="685202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8D1AD6B3-BE88-4CEB-BA17-790657CC472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5" y="0"/>
            <a:ext cx="12191695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B391408-3210-068D-6CBB-0C2E8F2B357A}"/>
              </a:ext>
            </a:extLst>
          </p:cNvPr>
          <p:cNvSpPr txBox="1"/>
          <p:nvPr/>
        </p:nvSpPr>
        <p:spPr>
          <a:xfrm>
            <a:off x="6600082" y="2284485"/>
            <a:ext cx="4805996" cy="3232060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="t" anchorCtr="0" forceAA="0" compatLnSpc="1">
            <a:prstTxWarp prst="textNoShape">
              <a:avLst/>
            </a:prstTxWarp>
            <a:normAutofit fontScale="85000" lnSpcReduction="10000"/>
          </a:bodyPr>
          <a:lstStyle/>
          <a:p>
            <a:pPr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r>
              <a:rPr lang="en-US" sz="22100" kern="1200">
                <a:solidFill>
                  <a:schemeClr val="tx2"/>
                </a:solidFill>
                <a:latin typeface="+mj-lt"/>
                <a:ea typeface="+mj-ea"/>
                <a:cs typeface="+mj-cs"/>
              </a:rPr>
              <a:t>Q&amp;A</a:t>
            </a:r>
          </a:p>
        </p:txBody>
      </p:sp>
      <p:pic>
        <p:nvPicPr>
          <p:cNvPr id="6" name="Graphic 5" descr="Questions">
            <a:extLst>
              <a:ext uri="{FF2B5EF4-FFF2-40B4-BE49-F238E27FC236}">
                <a16:creationId xmlns:a16="http://schemas.microsoft.com/office/drawing/2014/main" id="{C6424650-E94B-FEFF-35C7-00DF013ECDD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340470" y="1815320"/>
            <a:ext cx="4141760" cy="4141760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grpSp>
        <p:nvGrpSpPr>
          <p:cNvPr id="13" name="Group 12">
            <a:extLst>
              <a:ext uri="{FF2B5EF4-FFF2-40B4-BE49-F238E27FC236}">
                <a16:creationId xmlns:a16="http://schemas.microsoft.com/office/drawing/2014/main" id="{89D1390B-7E13-4B4F-9CB2-391063412E5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-4253" y="-5977"/>
            <a:ext cx="6238675" cy="6863979"/>
            <a:chOff x="305" y="-5977"/>
            <a:chExt cx="6238675" cy="6863979"/>
          </a:xfrm>
        </p:grpSpPr>
        <p:sp>
          <p:nvSpPr>
            <p:cNvPr id="14" name="Freeform: Shape 13">
              <a:extLst>
                <a:ext uri="{FF2B5EF4-FFF2-40B4-BE49-F238E27FC236}">
                  <a16:creationId xmlns:a16="http://schemas.microsoft.com/office/drawing/2014/main" id="{9E720206-AA49-4786-A932-A2650DE0918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flipH="1">
              <a:off x="305" y="34854"/>
              <a:ext cx="6028697" cy="6817170"/>
            </a:xfrm>
            <a:custGeom>
              <a:avLst/>
              <a:gdLst>
                <a:gd name="connsiteX0" fmla="*/ 6028697 w 6028697"/>
                <a:gd name="connsiteY0" fmla="*/ 6155323 h 6817170"/>
                <a:gd name="connsiteX1" fmla="*/ 6028697 w 6028697"/>
                <a:gd name="connsiteY1" fmla="*/ 6817170 h 6817170"/>
                <a:gd name="connsiteX2" fmla="*/ 5157862 w 6028697"/>
                <a:gd name="connsiteY2" fmla="*/ 6817170 h 6817170"/>
                <a:gd name="connsiteX3" fmla="*/ 5347156 w 6028697"/>
                <a:gd name="connsiteY3" fmla="*/ 6687553 h 6817170"/>
                <a:gd name="connsiteX4" fmla="*/ 5487470 w 6028697"/>
                <a:gd name="connsiteY4" fmla="*/ 6581714 h 6817170"/>
                <a:gd name="connsiteX5" fmla="*/ 5627642 w 6028697"/>
                <a:gd name="connsiteY5" fmla="*/ 6472328 h 6817170"/>
                <a:gd name="connsiteX6" fmla="*/ 5911392 w 6028697"/>
                <a:gd name="connsiteY6" fmla="*/ 6245328 h 6817170"/>
                <a:gd name="connsiteX7" fmla="*/ 4481066 w 6028697"/>
                <a:gd name="connsiteY7" fmla="*/ 478 h 6817170"/>
                <a:gd name="connsiteX8" fmla="*/ 4672258 w 6028697"/>
                <a:gd name="connsiteY8" fmla="*/ 7519 h 6817170"/>
                <a:gd name="connsiteX9" fmla="*/ 5429869 w 6028697"/>
                <a:gd name="connsiteY9" fmla="*/ 125134 h 6817170"/>
                <a:gd name="connsiteX10" fmla="*/ 5976319 w 6028697"/>
                <a:gd name="connsiteY10" fmla="*/ 314893 h 6817170"/>
                <a:gd name="connsiteX11" fmla="*/ 6028697 w 6028697"/>
                <a:gd name="connsiteY11" fmla="*/ 339901 h 6817170"/>
                <a:gd name="connsiteX12" fmla="*/ 6028697 w 6028697"/>
                <a:gd name="connsiteY12" fmla="*/ 732458 h 6817170"/>
                <a:gd name="connsiteX13" fmla="*/ 5990985 w 6028697"/>
                <a:gd name="connsiteY13" fmla="*/ 712211 h 6817170"/>
                <a:gd name="connsiteX14" fmla="*/ 5341339 w 6028697"/>
                <a:gd name="connsiteY14" fmla="*/ 475281 h 6817170"/>
                <a:gd name="connsiteX15" fmla="*/ 4651969 w 6028697"/>
                <a:gd name="connsiteY15" fmla="*/ 377104 h 6817170"/>
                <a:gd name="connsiteX16" fmla="*/ 3953093 w 6028697"/>
                <a:gd name="connsiteY16" fmla="*/ 402498 h 6817170"/>
                <a:gd name="connsiteX17" fmla="*/ 3267413 w 6028697"/>
                <a:gd name="connsiteY17" fmla="*/ 546643 h 6817170"/>
                <a:gd name="connsiteX18" fmla="*/ 1439498 w 6028697"/>
                <a:gd name="connsiteY18" fmla="*/ 1568141 h 6817170"/>
                <a:gd name="connsiteX19" fmla="*/ 960671 w 6028697"/>
                <a:gd name="connsiteY19" fmla="*/ 2082013 h 6817170"/>
                <a:gd name="connsiteX20" fmla="*/ 581866 w 6028697"/>
                <a:gd name="connsiteY20" fmla="*/ 2672638 h 6817170"/>
                <a:gd name="connsiteX21" fmla="*/ 324789 w 6028697"/>
                <a:gd name="connsiteY21" fmla="*/ 3325262 h 6817170"/>
                <a:gd name="connsiteX22" fmla="*/ 231151 w 6028697"/>
                <a:gd name="connsiteY22" fmla="*/ 4022292 h 6817170"/>
                <a:gd name="connsiteX23" fmla="*/ 270592 w 6028697"/>
                <a:gd name="connsiteY23" fmla="*/ 4362792 h 6817170"/>
                <a:gd name="connsiteX24" fmla="*/ 387213 w 6028697"/>
                <a:gd name="connsiteY24" fmla="*/ 4681585 h 6817170"/>
                <a:gd name="connsiteX25" fmla="*/ 468507 w 6028697"/>
                <a:gd name="connsiteY25" fmla="*/ 4831546 h 6817170"/>
                <a:gd name="connsiteX26" fmla="*/ 561862 w 6028697"/>
                <a:gd name="connsiteY26" fmla="*/ 4976826 h 6817170"/>
                <a:gd name="connsiteX27" fmla="*/ 777511 w 6028697"/>
                <a:gd name="connsiteY27" fmla="*/ 5257597 h 6817170"/>
                <a:gd name="connsiteX28" fmla="*/ 1010895 w 6028697"/>
                <a:gd name="connsiteY28" fmla="*/ 5540494 h 6817170"/>
                <a:gd name="connsiteX29" fmla="*/ 1126948 w 6028697"/>
                <a:gd name="connsiteY29" fmla="*/ 5688186 h 6817170"/>
                <a:gd name="connsiteX30" fmla="*/ 1182706 w 6028697"/>
                <a:gd name="connsiteY30" fmla="*/ 5760543 h 6817170"/>
                <a:gd name="connsiteX31" fmla="*/ 1237327 w 6028697"/>
                <a:gd name="connsiteY31" fmla="*/ 5830060 h 6817170"/>
                <a:gd name="connsiteX32" fmla="*/ 1706649 w 6028697"/>
                <a:gd name="connsiteY32" fmla="*/ 6342797 h 6817170"/>
                <a:gd name="connsiteX33" fmla="*/ 1956207 w 6028697"/>
                <a:gd name="connsiteY33" fmla="*/ 6573484 h 6817170"/>
                <a:gd name="connsiteX34" fmla="*/ 2217681 w 6028697"/>
                <a:gd name="connsiteY34" fmla="*/ 6786297 h 6817170"/>
                <a:gd name="connsiteX35" fmla="*/ 2260820 w 6028697"/>
                <a:gd name="connsiteY35" fmla="*/ 6817170 h 6817170"/>
                <a:gd name="connsiteX36" fmla="*/ 1429497 w 6028697"/>
                <a:gd name="connsiteY36" fmla="*/ 6817170 h 6817170"/>
                <a:gd name="connsiteX37" fmla="*/ 1327275 w 6028697"/>
                <a:gd name="connsiteY37" fmla="*/ 6713800 h 6817170"/>
                <a:gd name="connsiteX38" fmla="*/ 1080556 w 6028697"/>
                <a:gd name="connsiteY38" fmla="*/ 6414443 h 6817170"/>
                <a:gd name="connsiteX39" fmla="*/ 865189 w 6028697"/>
                <a:gd name="connsiteY39" fmla="*/ 6097496 h 6817170"/>
                <a:gd name="connsiteX40" fmla="*/ 814823 w 6028697"/>
                <a:gd name="connsiteY40" fmla="*/ 6016911 h 6817170"/>
                <a:gd name="connsiteX41" fmla="*/ 766729 w 6028697"/>
                <a:gd name="connsiteY41" fmla="*/ 5938453 h 6817170"/>
                <a:gd name="connsiteX42" fmla="*/ 671672 w 6028697"/>
                <a:gd name="connsiteY42" fmla="*/ 5786648 h 6817170"/>
                <a:gd name="connsiteX43" fmla="*/ 474608 w 6028697"/>
                <a:gd name="connsiteY43" fmla="*/ 5474664 h 6817170"/>
                <a:gd name="connsiteX44" fmla="*/ 282652 w 6028697"/>
                <a:gd name="connsiteY44" fmla="*/ 5146508 h 6817170"/>
                <a:gd name="connsiteX45" fmla="*/ 196108 w 6028697"/>
                <a:gd name="connsiteY45" fmla="*/ 4972712 h 6817170"/>
                <a:gd name="connsiteX46" fmla="*/ 122474 w 6028697"/>
                <a:gd name="connsiteY46" fmla="*/ 4791821 h 6817170"/>
                <a:gd name="connsiteX47" fmla="*/ 65724 w 6028697"/>
                <a:gd name="connsiteY47" fmla="*/ 4603129 h 6817170"/>
                <a:gd name="connsiteX48" fmla="*/ 44727 w 6028697"/>
                <a:gd name="connsiteY48" fmla="*/ 4506937 h 6817170"/>
                <a:gd name="connsiteX49" fmla="*/ 35505 w 6028697"/>
                <a:gd name="connsiteY49" fmla="*/ 4458699 h 6817170"/>
                <a:gd name="connsiteX50" fmla="*/ 27845 w 6028697"/>
                <a:gd name="connsiteY50" fmla="*/ 4410320 h 6817170"/>
                <a:gd name="connsiteX51" fmla="*/ 37 w 6028697"/>
                <a:gd name="connsiteY51" fmla="*/ 4022292 h 6817170"/>
                <a:gd name="connsiteX52" fmla="*/ 78777 w 6028697"/>
                <a:gd name="connsiteY52" fmla="*/ 3267236 h 6817170"/>
                <a:gd name="connsiteX53" fmla="*/ 315424 w 6028697"/>
                <a:gd name="connsiteY53" fmla="*/ 2543673 h 6817170"/>
                <a:gd name="connsiteX54" fmla="*/ 1202710 w 6028697"/>
                <a:gd name="connsiteY54" fmla="*/ 1314895 h 6817170"/>
                <a:gd name="connsiteX55" fmla="*/ 1791065 w 6028697"/>
                <a:gd name="connsiteY55" fmla="*/ 833514 h 6817170"/>
                <a:gd name="connsiteX56" fmla="*/ 3908404 w 6028697"/>
                <a:gd name="connsiteY56" fmla="*/ 29794 h 6817170"/>
                <a:gd name="connsiteX57" fmla="*/ 4481066 w 6028697"/>
                <a:gd name="connsiteY57" fmla="*/ 478 h 681717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</a:cxnLst>
              <a:rect l="l" t="t" r="r" b="b"/>
              <a:pathLst>
                <a:path w="6028697" h="6817170">
                  <a:moveTo>
                    <a:pt x="6028697" y="6155323"/>
                  </a:moveTo>
                  <a:lnTo>
                    <a:pt x="6028697" y="6817170"/>
                  </a:lnTo>
                  <a:lnTo>
                    <a:pt x="5157862" y="6817170"/>
                  </a:lnTo>
                  <a:lnTo>
                    <a:pt x="5347156" y="6687553"/>
                  </a:lnTo>
                  <a:cubicBezTo>
                    <a:pt x="5394117" y="6653219"/>
                    <a:pt x="5440793" y="6617608"/>
                    <a:pt x="5487470" y="6581714"/>
                  </a:cubicBezTo>
                  <a:cubicBezTo>
                    <a:pt x="5534147" y="6545820"/>
                    <a:pt x="5580966" y="6509358"/>
                    <a:pt x="5627642" y="6472328"/>
                  </a:cubicBezTo>
                  <a:lnTo>
                    <a:pt x="5911392" y="6245328"/>
                  </a:lnTo>
                  <a:close/>
                  <a:moveTo>
                    <a:pt x="4481066" y="478"/>
                  </a:moveTo>
                  <a:cubicBezTo>
                    <a:pt x="4544817" y="1422"/>
                    <a:pt x="4608563" y="3769"/>
                    <a:pt x="4672258" y="7519"/>
                  </a:cubicBezTo>
                  <a:cubicBezTo>
                    <a:pt x="4927973" y="22364"/>
                    <a:pt x="5181687" y="61751"/>
                    <a:pt x="5429869" y="125134"/>
                  </a:cubicBezTo>
                  <a:cubicBezTo>
                    <a:pt x="5617090" y="173104"/>
                    <a:pt x="5799867" y="236595"/>
                    <a:pt x="5976319" y="314893"/>
                  </a:cubicBezTo>
                  <a:lnTo>
                    <a:pt x="6028697" y="339901"/>
                  </a:lnTo>
                  <a:lnTo>
                    <a:pt x="6028697" y="732458"/>
                  </a:lnTo>
                  <a:lnTo>
                    <a:pt x="5990985" y="712211"/>
                  </a:lnTo>
                  <a:cubicBezTo>
                    <a:pt x="5783917" y="609342"/>
                    <a:pt x="5566013" y="529876"/>
                    <a:pt x="5341339" y="475281"/>
                  </a:cubicBezTo>
                  <a:cubicBezTo>
                    <a:pt x="5115233" y="420503"/>
                    <a:pt x="4884375" y="387624"/>
                    <a:pt x="4651969" y="377104"/>
                  </a:cubicBezTo>
                  <a:cubicBezTo>
                    <a:pt x="4418713" y="365171"/>
                    <a:pt x="4184861" y="373670"/>
                    <a:pt x="3953093" y="402498"/>
                  </a:cubicBezTo>
                  <a:cubicBezTo>
                    <a:pt x="3721001" y="431832"/>
                    <a:pt x="3491675" y="480040"/>
                    <a:pt x="3267413" y="546643"/>
                  </a:cubicBezTo>
                  <a:cubicBezTo>
                    <a:pt x="2591323" y="750761"/>
                    <a:pt x="1967642" y="1099289"/>
                    <a:pt x="1439498" y="1568141"/>
                  </a:cubicBezTo>
                  <a:cubicBezTo>
                    <a:pt x="1265589" y="1725523"/>
                    <a:pt x="1105393" y="1897434"/>
                    <a:pt x="960671" y="2082013"/>
                  </a:cubicBezTo>
                  <a:cubicBezTo>
                    <a:pt x="815775" y="2266294"/>
                    <a:pt x="688923" y="2464081"/>
                    <a:pt x="581866" y="2672638"/>
                  </a:cubicBezTo>
                  <a:cubicBezTo>
                    <a:pt x="473765" y="2880669"/>
                    <a:pt x="387610" y="3099397"/>
                    <a:pt x="324789" y="3325262"/>
                  </a:cubicBezTo>
                  <a:cubicBezTo>
                    <a:pt x="262714" y="3552403"/>
                    <a:pt x="231223" y="3786822"/>
                    <a:pt x="231151" y="4022292"/>
                  </a:cubicBezTo>
                  <a:cubicBezTo>
                    <a:pt x="231413" y="4136912"/>
                    <a:pt x="244645" y="4251136"/>
                    <a:pt x="270592" y="4362792"/>
                  </a:cubicBezTo>
                  <a:cubicBezTo>
                    <a:pt x="297885" y="4472943"/>
                    <a:pt x="336983" y="4579833"/>
                    <a:pt x="387213" y="4681585"/>
                  </a:cubicBezTo>
                  <a:cubicBezTo>
                    <a:pt x="412042" y="4732517"/>
                    <a:pt x="439423" y="4782457"/>
                    <a:pt x="468507" y="4831546"/>
                  </a:cubicBezTo>
                  <a:cubicBezTo>
                    <a:pt x="497591" y="4880636"/>
                    <a:pt x="529230" y="4929015"/>
                    <a:pt x="561862" y="4976826"/>
                  </a:cubicBezTo>
                  <a:cubicBezTo>
                    <a:pt x="627975" y="5072166"/>
                    <a:pt x="701466" y="5164668"/>
                    <a:pt x="777511" y="5257597"/>
                  </a:cubicBezTo>
                  <a:cubicBezTo>
                    <a:pt x="853556" y="5350524"/>
                    <a:pt x="933574" y="5443594"/>
                    <a:pt x="1010895" y="5540494"/>
                  </a:cubicBezTo>
                  <a:cubicBezTo>
                    <a:pt x="1049957" y="5588732"/>
                    <a:pt x="1088642" y="5637963"/>
                    <a:pt x="1126948" y="5688186"/>
                  </a:cubicBezTo>
                  <a:lnTo>
                    <a:pt x="1182706" y="5760543"/>
                  </a:lnTo>
                  <a:cubicBezTo>
                    <a:pt x="1201007" y="5783669"/>
                    <a:pt x="1218458" y="5807503"/>
                    <a:pt x="1237327" y="5830060"/>
                  </a:cubicBezTo>
                  <a:cubicBezTo>
                    <a:pt x="1383714" y="6009916"/>
                    <a:pt x="1540413" y="6181116"/>
                    <a:pt x="1706649" y="6342797"/>
                  </a:cubicBezTo>
                  <a:cubicBezTo>
                    <a:pt x="1788084" y="6422531"/>
                    <a:pt x="1871265" y="6499427"/>
                    <a:pt x="1956207" y="6573484"/>
                  </a:cubicBezTo>
                  <a:cubicBezTo>
                    <a:pt x="2041332" y="6647402"/>
                    <a:pt x="2127733" y="6718907"/>
                    <a:pt x="2217681" y="6786297"/>
                  </a:cubicBezTo>
                  <a:lnTo>
                    <a:pt x="2260820" y="6817170"/>
                  </a:lnTo>
                  <a:lnTo>
                    <a:pt x="1429497" y="6817170"/>
                  </a:lnTo>
                  <a:lnTo>
                    <a:pt x="1327275" y="6713800"/>
                  </a:lnTo>
                  <a:cubicBezTo>
                    <a:pt x="1239186" y="6618984"/>
                    <a:pt x="1156797" y="6519019"/>
                    <a:pt x="1080556" y="6414443"/>
                  </a:cubicBezTo>
                  <a:cubicBezTo>
                    <a:pt x="1004653" y="6310734"/>
                    <a:pt x="932439" y="6205177"/>
                    <a:pt x="865189" y="6097496"/>
                  </a:cubicBezTo>
                  <a:cubicBezTo>
                    <a:pt x="847881" y="6070823"/>
                    <a:pt x="831565" y="6043725"/>
                    <a:pt x="814823" y="6016911"/>
                  </a:cubicBezTo>
                  <a:lnTo>
                    <a:pt x="766729" y="5938453"/>
                  </a:lnTo>
                  <a:cubicBezTo>
                    <a:pt x="735941" y="5887947"/>
                    <a:pt x="703878" y="5837581"/>
                    <a:pt x="671672" y="5786648"/>
                  </a:cubicBezTo>
                  <a:lnTo>
                    <a:pt x="474608" y="5474664"/>
                  </a:lnTo>
                  <a:cubicBezTo>
                    <a:pt x="408778" y="5368968"/>
                    <a:pt x="343516" y="5260008"/>
                    <a:pt x="282652" y="5146508"/>
                  </a:cubicBezTo>
                  <a:cubicBezTo>
                    <a:pt x="252290" y="5089759"/>
                    <a:pt x="223065" y="5032015"/>
                    <a:pt x="196108" y="4972712"/>
                  </a:cubicBezTo>
                  <a:cubicBezTo>
                    <a:pt x="169152" y="4913408"/>
                    <a:pt x="144607" y="4853111"/>
                    <a:pt x="122474" y="4791821"/>
                  </a:cubicBezTo>
                  <a:cubicBezTo>
                    <a:pt x="100342" y="4730532"/>
                    <a:pt x="81757" y="4666830"/>
                    <a:pt x="65724" y="4603129"/>
                  </a:cubicBezTo>
                  <a:cubicBezTo>
                    <a:pt x="58205" y="4571064"/>
                    <a:pt x="50828" y="4539143"/>
                    <a:pt x="44727" y="4506937"/>
                  </a:cubicBezTo>
                  <a:lnTo>
                    <a:pt x="35505" y="4458699"/>
                  </a:lnTo>
                  <a:lnTo>
                    <a:pt x="27845" y="4410320"/>
                  </a:lnTo>
                  <a:cubicBezTo>
                    <a:pt x="8635" y="4281881"/>
                    <a:pt x="-661" y="4152150"/>
                    <a:pt x="37" y="4022292"/>
                  </a:cubicBezTo>
                  <a:cubicBezTo>
                    <a:pt x="712" y="3768592"/>
                    <a:pt x="27094" y="3515615"/>
                    <a:pt x="78777" y="3267236"/>
                  </a:cubicBezTo>
                  <a:cubicBezTo>
                    <a:pt x="130048" y="3017876"/>
                    <a:pt x="209439" y="2775142"/>
                    <a:pt x="315424" y="2543673"/>
                  </a:cubicBezTo>
                  <a:cubicBezTo>
                    <a:pt x="528236" y="2081161"/>
                    <a:pt x="838234" y="1667312"/>
                    <a:pt x="1202710" y="1314895"/>
                  </a:cubicBezTo>
                  <a:cubicBezTo>
                    <a:pt x="1385514" y="1138814"/>
                    <a:pt x="1582282" y="977831"/>
                    <a:pt x="1791065" y="833514"/>
                  </a:cubicBezTo>
                  <a:cubicBezTo>
                    <a:pt x="2420037" y="395614"/>
                    <a:pt x="3147288" y="119557"/>
                    <a:pt x="3908404" y="29794"/>
                  </a:cubicBezTo>
                  <a:cubicBezTo>
                    <a:pt x="4098509" y="7429"/>
                    <a:pt x="4289811" y="-2355"/>
                    <a:pt x="4481066" y="478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Freeform: Shape 14">
              <a:extLst>
                <a:ext uri="{FF2B5EF4-FFF2-40B4-BE49-F238E27FC236}">
                  <a16:creationId xmlns:a16="http://schemas.microsoft.com/office/drawing/2014/main" id="{C72F6EE6-EDE9-45A5-8F6D-02B9B7CB2C2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flipH="1">
              <a:off x="305" y="1"/>
              <a:ext cx="6165116" cy="6858001"/>
            </a:xfrm>
            <a:custGeom>
              <a:avLst/>
              <a:gdLst>
                <a:gd name="connsiteX0" fmla="*/ 6264586 w 6264586"/>
                <a:gd name="connsiteY0" fmla="*/ 6646464 h 6858001"/>
                <a:gd name="connsiteX1" fmla="*/ 6264586 w 6264586"/>
                <a:gd name="connsiteY1" fmla="*/ 6858001 h 6858001"/>
                <a:gd name="connsiteX2" fmla="*/ 5997170 w 6264586"/>
                <a:gd name="connsiteY2" fmla="*/ 6858001 h 6858001"/>
                <a:gd name="connsiteX3" fmla="*/ 6121512 w 6264586"/>
                <a:gd name="connsiteY3" fmla="*/ 6761029 h 6858001"/>
                <a:gd name="connsiteX4" fmla="*/ 2693206 w 6264586"/>
                <a:gd name="connsiteY4" fmla="*/ 0 h 6858001"/>
                <a:gd name="connsiteX5" fmla="*/ 5872285 w 6264586"/>
                <a:gd name="connsiteY5" fmla="*/ 0 h 6858001"/>
                <a:gd name="connsiteX6" fmla="*/ 6024875 w 6264586"/>
                <a:gd name="connsiteY6" fmla="*/ 68385 h 6858001"/>
                <a:gd name="connsiteX7" fmla="*/ 6206432 w 6264586"/>
                <a:gd name="connsiteY7" fmla="*/ 162336 h 6858001"/>
                <a:gd name="connsiteX8" fmla="*/ 6264586 w 6264586"/>
                <a:gd name="connsiteY8" fmla="*/ 196704 h 6858001"/>
                <a:gd name="connsiteX9" fmla="*/ 6264586 w 6264586"/>
                <a:gd name="connsiteY9" fmla="*/ 537242 h 6858001"/>
                <a:gd name="connsiteX10" fmla="*/ 6230189 w 6264586"/>
                <a:gd name="connsiteY10" fmla="*/ 517260 h 6858001"/>
                <a:gd name="connsiteX11" fmla="*/ 5540536 w 6264586"/>
                <a:gd name="connsiteY11" fmla="*/ 249543 h 6858001"/>
                <a:gd name="connsiteX12" fmla="*/ 5178896 w 6264586"/>
                <a:gd name="connsiteY12" fmla="*/ 178606 h 6858001"/>
                <a:gd name="connsiteX13" fmla="*/ 4814279 w 6264586"/>
                <a:gd name="connsiteY13" fmla="*/ 146683 h 6858001"/>
                <a:gd name="connsiteX14" fmla="*/ 4655095 w 6264586"/>
                <a:gd name="connsiteY14" fmla="*/ 143421 h 6858001"/>
                <a:gd name="connsiteX15" fmla="*/ 4081069 w 6264586"/>
                <a:gd name="connsiteY15" fmla="*/ 185983 h 6858001"/>
                <a:gd name="connsiteX16" fmla="*/ 3720566 w 6264586"/>
                <a:gd name="connsiteY16" fmla="*/ 256921 h 6858001"/>
                <a:gd name="connsiteX17" fmla="*/ 3365879 w 6264586"/>
                <a:gd name="connsiteY17" fmla="*/ 357651 h 6858001"/>
                <a:gd name="connsiteX18" fmla="*/ 3020555 w 6264586"/>
                <a:gd name="connsiteY18" fmla="*/ 486190 h 6858001"/>
                <a:gd name="connsiteX19" fmla="*/ 2685163 w 6264586"/>
                <a:gd name="connsiteY19" fmla="*/ 641542 h 6858001"/>
                <a:gd name="connsiteX20" fmla="*/ 2047720 w 6264586"/>
                <a:gd name="connsiteY20" fmla="*/ 1025030 h 6858001"/>
                <a:gd name="connsiteX21" fmla="*/ 1897333 w 6264586"/>
                <a:gd name="connsiteY21" fmla="*/ 1134983 h 6858001"/>
                <a:gd name="connsiteX22" fmla="*/ 1835758 w 6264586"/>
                <a:gd name="connsiteY22" fmla="*/ 1182227 h 6858001"/>
                <a:gd name="connsiteX23" fmla="*/ 1823273 w 6264586"/>
                <a:gd name="connsiteY23" fmla="*/ 1192016 h 6858001"/>
                <a:gd name="connsiteX24" fmla="*/ 1750918 w 6264586"/>
                <a:gd name="connsiteY24" fmla="*/ 1249760 h 6858001"/>
                <a:gd name="connsiteX25" fmla="*/ 1469297 w 6264586"/>
                <a:gd name="connsiteY25" fmla="*/ 1496906 h 6858001"/>
                <a:gd name="connsiteX26" fmla="*/ 967769 w 6264586"/>
                <a:gd name="connsiteY26" fmla="*/ 2056602 h 6858001"/>
                <a:gd name="connsiteX27" fmla="*/ 754105 w 6264586"/>
                <a:gd name="connsiteY27" fmla="*/ 2368727 h 6858001"/>
                <a:gd name="connsiteX28" fmla="*/ 572364 w 6264586"/>
                <a:gd name="connsiteY28" fmla="*/ 2701140 h 6858001"/>
                <a:gd name="connsiteX29" fmla="*/ 532497 w 6264586"/>
                <a:gd name="connsiteY29" fmla="*/ 2786265 h 6858001"/>
                <a:gd name="connsiteX30" fmla="*/ 512918 w 6264586"/>
                <a:gd name="connsiteY30" fmla="*/ 2828827 h 6858001"/>
                <a:gd name="connsiteX31" fmla="*/ 494475 w 6264586"/>
                <a:gd name="connsiteY31" fmla="*/ 2872240 h 6858001"/>
                <a:gd name="connsiteX32" fmla="*/ 491637 w 6264586"/>
                <a:gd name="connsiteY32" fmla="*/ 2878908 h 6858001"/>
                <a:gd name="connsiteX33" fmla="*/ 459290 w 6264586"/>
                <a:gd name="connsiteY33" fmla="*/ 2959635 h 6858001"/>
                <a:gd name="connsiteX34" fmla="*/ 446805 w 6264586"/>
                <a:gd name="connsiteY34" fmla="*/ 2992408 h 6858001"/>
                <a:gd name="connsiteX35" fmla="*/ 426090 w 6264586"/>
                <a:gd name="connsiteY35" fmla="*/ 3049158 h 6858001"/>
                <a:gd name="connsiteX36" fmla="*/ 426090 w 6264586"/>
                <a:gd name="connsiteY36" fmla="*/ 3049867 h 6858001"/>
                <a:gd name="connsiteX37" fmla="*/ 318124 w 6264586"/>
                <a:gd name="connsiteY37" fmla="*/ 3414202 h 6858001"/>
                <a:gd name="connsiteX38" fmla="*/ 230729 w 6264586"/>
                <a:gd name="connsiteY38" fmla="*/ 4169260 h 6858001"/>
                <a:gd name="connsiteX39" fmla="*/ 268893 w 6264586"/>
                <a:gd name="connsiteY39" fmla="*/ 4544236 h 6858001"/>
                <a:gd name="connsiteX40" fmla="*/ 379840 w 6264586"/>
                <a:gd name="connsiteY40" fmla="*/ 4900056 h 6858001"/>
                <a:gd name="connsiteX41" fmla="*/ 406512 w 6264586"/>
                <a:gd name="connsiteY41" fmla="*/ 4960211 h 6858001"/>
                <a:gd name="connsiteX42" fmla="*/ 417862 w 6264586"/>
                <a:gd name="connsiteY42" fmla="*/ 4984613 h 6858001"/>
                <a:gd name="connsiteX43" fmla="*/ 428077 w 6264586"/>
                <a:gd name="connsiteY43" fmla="*/ 5005043 h 6858001"/>
                <a:gd name="connsiteX44" fmla="*/ 460140 w 6264586"/>
                <a:gd name="connsiteY44" fmla="*/ 5067327 h 6858001"/>
                <a:gd name="connsiteX45" fmla="*/ 555197 w 6264586"/>
                <a:gd name="connsiteY45" fmla="*/ 5229773 h 6858001"/>
                <a:gd name="connsiteX46" fmla="*/ 660611 w 6264586"/>
                <a:gd name="connsiteY46" fmla="*/ 5387396 h 6858001"/>
                <a:gd name="connsiteX47" fmla="*/ 774110 w 6264586"/>
                <a:gd name="connsiteY47" fmla="*/ 5542182 h 6858001"/>
                <a:gd name="connsiteX48" fmla="*/ 917829 w 6264586"/>
                <a:gd name="connsiteY48" fmla="*/ 5727896 h 6858001"/>
                <a:gd name="connsiteX49" fmla="*/ 1012885 w 6264586"/>
                <a:gd name="connsiteY49" fmla="*/ 5849767 h 6858001"/>
                <a:gd name="connsiteX50" fmla="*/ 1133053 w 6264586"/>
                <a:gd name="connsiteY50" fmla="*/ 6006822 h 6858001"/>
                <a:gd name="connsiteX51" fmla="*/ 1194343 w 6264586"/>
                <a:gd name="connsiteY51" fmla="*/ 6090245 h 6858001"/>
                <a:gd name="connsiteX52" fmla="*/ 1249390 w 6264586"/>
                <a:gd name="connsiteY52" fmla="*/ 6165155 h 6858001"/>
                <a:gd name="connsiteX53" fmla="*/ 1345724 w 6264586"/>
                <a:gd name="connsiteY53" fmla="*/ 6292132 h 6858001"/>
                <a:gd name="connsiteX54" fmla="*/ 1364310 w 6264586"/>
                <a:gd name="connsiteY54" fmla="*/ 6316251 h 6858001"/>
                <a:gd name="connsiteX55" fmla="*/ 1373673 w 6264586"/>
                <a:gd name="connsiteY55" fmla="*/ 6327885 h 6858001"/>
                <a:gd name="connsiteX56" fmla="*/ 1484619 w 6264586"/>
                <a:gd name="connsiteY56" fmla="*/ 6462240 h 6858001"/>
                <a:gd name="connsiteX57" fmla="*/ 1739000 w 6264586"/>
                <a:gd name="connsiteY57" fmla="*/ 6737335 h 6858001"/>
                <a:gd name="connsiteX58" fmla="*/ 1866801 w 6264586"/>
                <a:gd name="connsiteY58" fmla="*/ 6858001 h 6858001"/>
                <a:gd name="connsiteX59" fmla="*/ 1144149 w 6264586"/>
                <a:gd name="connsiteY59" fmla="*/ 6858001 h 6858001"/>
                <a:gd name="connsiteX60" fmla="*/ 1058349 w 6264586"/>
                <a:gd name="connsiteY60" fmla="*/ 6766452 h 6858001"/>
                <a:gd name="connsiteX61" fmla="*/ 580309 w 6264586"/>
                <a:gd name="connsiteY61" fmla="*/ 6105000 h 6858001"/>
                <a:gd name="connsiteX62" fmla="*/ 1 w 6264586"/>
                <a:gd name="connsiteY62" fmla="*/ 3960094 h 6858001"/>
                <a:gd name="connsiteX63" fmla="*/ 2599292 w 6264586"/>
                <a:gd name="connsiteY63" fmla="*/ 37050 h 685800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</a:cxnLst>
              <a:rect l="l" t="t" r="r" b="b"/>
              <a:pathLst>
                <a:path w="6264586" h="6858001">
                  <a:moveTo>
                    <a:pt x="6264586" y="6646464"/>
                  </a:moveTo>
                  <a:lnTo>
                    <a:pt x="6264586" y="6858001"/>
                  </a:lnTo>
                  <a:lnTo>
                    <a:pt x="5997170" y="6858001"/>
                  </a:lnTo>
                  <a:lnTo>
                    <a:pt x="6121512" y="6761029"/>
                  </a:lnTo>
                  <a:close/>
                  <a:moveTo>
                    <a:pt x="2693206" y="0"/>
                  </a:moveTo>
                  <a:lnTo>
                    <a:pt x="5872285" y="0"/>
                  </a:lnTo>
                  <a:lnTo>
                    <a:pt x="6024875" y="68385"/>
                  </a:lnTo>
                  <a:cubicBezTo>
                    <a:pt x="6086250" y="97989"/>
                    <a:pt x="6146793" y="129318"/>
                    <a:pt x="6206432" y="162336"/>
                  </a:cubicBezTo>
                  <a:lnTo>
                    <a:pt x="6264586" y="196704"/>
                  </a:lnTo>
                  <a:lnTo>
                    <a:pt x="6264586" y="537242"/>
                  </a:lnTo>
                  <a:lnTo>
                    <a:pt x="6230189" y="517260"/>
                  </a:lnTo>
                  <a:cubicBezTo>
                    <a:pt x="6012226" y="399931"/>
                    <a:pt x="5780573" y="310008"/>
                    <a:pt x="5540536" y="249543"/>
                  </a:cubicBezTo>
                  <a:cubicBezTo>
                    <a:pt x="5421375" y="219324"/>
                    <a:pt x="5300641" y="195644"/>
                    <a:pt x="5178896" y="178606"/>
                  </a:cubicBezTo>
                  <a:cubicBezTo>
                    <a:pt x="5057977" y="161840"/>
                    <a:pt x="4936276" y="151186"/>
                    <a:pt x="4814279" y="146683"/>
                  </a:cubicBezTo>
                  <a:cubicBezTo>
                    <a:pt x="4761501" y="144556"/>
                    <a:pt x="4708015" y="143421"/>
                    <a:pt x="4655095" y="143421"/>
                  </a:cubicBezTo>
                  <a:cubicBezTo>
                    <a:pt x="4462968" y="143573"/>
                    <a:pt x="4271111" y="157799"/>
                    <a:pt x="4081069" y="185983"/>
                  </a:cubicBezTo>
                  <a:cubicBezTo>
                    <a:pt x="3956361" y="205703"/>
                    <a:pt x="3835058" y="229396"/>
                    <a:pt x="3720566" y="256921"/>
                  </a:cubicBezTo>
                  <a:cubicBezTo>
                    <a:pt x="3596708" y="286714"/>
                    <a:pt x="3477677" y="320905"/>
                    <a:pt x="3365879" y="357651"/>
                  </a:cubicBezTo>
                  <a:cubicBezTo>
                    <a:pt x="3249257" y="395958"/>
                    <a:pt x="3133487" y="438945"/>
                    <a:pt x="3020555" y="486190"/>
                  </a:cubicBezTo>
                  <a:cubicBezTo>
                    <a:pt x="2907623" y="533434"/>
                    <a:pt x="2794832" y="585786"/>
                    <a:pt x="2685163" y="641542"/>
                  </a:cubicBezTo>
                  <a:cubicBezTo>
                    <a:pt x="2463995" y="754348"/>
                    <a:pt x="2250998" y="882488"/>
                    <a:pt x="2047720" y="1025030"/>
                  </a:cubicBezTo>
                  <a:cubicBezTo>
                    <a:pt x="2006151" y="1054399"/>
                    <a:pt x="1951528" y="1093415"/>
                    <a:pt x="1897333" y="1134983"/>
                  </a:cubicBezTo>
                  <a:cubicBezTo>
                    <a:pt x="1876761" y="1150164"/>
                    <a:pt x="1855905" y="1166479"/>
                    <a:pt x="1835758" y="1182227"/>
                  </a:cubicBezTo>
                  <a:lnTo>
                    <a:pt x="1823273" y="1192016"/>
                  </a:lnTo>
                  <a:cubicBezTo>
                    <a:pt x="1797027" y="1211879"/>
                    <a:pt x="1772057" y="1232309"/>
                    <a:pt x="1750918" y="1249760"/>
                  </a:cubicBezTo>
                  <a:cubicBezTo>
                    <a:pt x="1645931" y="1335737"/>
                    <a:pt x="1554422" y="1416605"/>
                    <a:pt x="1469297" y="1496906"/>
                  </a:cubicBezTo>
                  <a:cubicBezTo>
                    <a:pt x="1286595" y="1668957"/>
                    <a:pt x="1118818" y="1856190"/>
                    <a:pt x="967769" y="2056602"/>
                  </a:cubicBezTo>
                  <a:cubicBezTo>
                    <a:pt x="890731" y="2159603"/>
                    <a:pt x="818800" y="2264590"/>
                    <a:pt x="754105" y="2368727"/>
                  </a:cubicBezTo>
                  <a:cubicBezTo>
                    <a:pt x="681749" y="2488328"/>
                    <a:pt x="622304" y="2596720"/>
                    <a:pt x="572364" y="2701140"/>
                  </a:cubicBezTo>
                  <a:cubicBezTo>
                    <a:pt x="557609" y="2730507"/>
                    <a:pt x="543989" y="2760443"/>
                    <a:pt x="532497" y="2786265"/>
                  </a:cubicBezTo>
                  <a:lnTo>
                    <a:pt x="512918" y="2828827"/>
                  </a:lnTo>
                  <a:lnTo>
                    <a:pt x="494475" y="2872240"/>
                  </a:lnTo>
                  <a:lnTo>
                    <a:pt x="491637" y="2878908"/>
                  </a:lnTo>
                  <a:cubicBezTo>
                    <a:pt x="480146" y="2906575"/>
                    <a:pt x="469220" y="2932821"/>
                    <a:pt x="459290" y="2959635"/>
                  </a:cubicBezTo>
                  <a:cubicBezTo>
                    <a:pt x="455176" y="2970559"/>
                    <a:pt x="451060" y="2981484"/>
                    <a:pt x="446805" y="2992408"/>
                  </a:cubicBezTo>
                  <a:cubicBezTo>
                    <a:pt x="439427" y="3012412"/>
                    <a:pt x="432333" y="3030572"/>
                    <a:pt x="426090" y="3049158"/>
                  </a:cubicBezTo>
                  <a:lnTo>
                    <a:pt x="426090" y="3049867"/>
                  </a:lnTo>
                  <a:cubicBezTo>
                    <a:pt x="383010" y="3169099"/>
                    <a:pt x="346959" y="3290756"/>
                    <a:pt x="318124" y="3414202"/>
                  </a:cubicBezTo>
                  <a:cubicBezTo>
                    <a:pt x="260107" y="3661703"/>
                    <a:pt x="230780" y="3915049"/>
                    <a:pt x="230729" y="4169260"/>
                  </a:cubicBezTo>
                  <a:cubicBezTo>
                    <a:pt x="231621" y="4295173"/>
                    <a:pt x="244398" y="4420719"/>
                    <a:pt x="268893" y="4544236"/>
                  </a:cubicBezTo>
                  <a:cubicBezTo>
                    <a:pt x="293708" y="4666304"/>
                    <a:pt x="330882" y="4785521"/>
                    <a:pt x="379840" y="4900056"/>
                  </a:cubicBezTo>
                  <a:cubicBezTo>
                    <a:pt x="387926" y="4919919"/>
                    <a:pt x="397006" y="4939498"/>
                    <a:pt x="406512" y="4960211"/>
                  </a:cubicBezTo>
                  <a:cubicBezTo>
                    <a:pt x="410343" y="4968299"/>
                    <a:pt x="414173" y="4976385"/>
                    <a:pt x="417862" y="4984613"/>
                  </a:cubicBezTo>
                  <a:lnTo>
                    <a:pt x="428077" y="5005043"/>
                  </a:lnTo>
                  <a:cubicBezTo>
                    <a:pt x="438860" y="5026751"/>
                    <a:pt x="449075" y="5047181"/>
                    <a:pt x="460140" y="5067327"/>
                  </a:cubicBezTo>
                  <a:cubicBezTo>
                    <a:pt x="485536" y="5116273"/>
                    <a:pt x="514763" y="5165789"/>
                    <a:pt x="555197" y="5229773"/>
                  </a:cubicBezTo>
                  <a:cubicBezTo>
                    <a:pt x="586836" y="5280282"/>
                    <a:pt x="620318" y="5329511"/>
                    <a:pt x="660611" y="5387396"/>
                  </a:cubicBezTo>
                  <a:cubicBezTo>
                    <a:pt x="698065" y="5440741"/>
                    <a:pt x="737223" y="5493094"/>
                    <a:pt x="774110" y="5542182"/>
                  </a:cubicBezTo>
                  <a:cubicBezTo>
                    <a:pt x="821070" y="5604324"/>
                    <a:pt x="870301" y="5667173"/>
                    <a:pt x="917829" y="5727896"/>
                  </a:cubicBezTo>
                  <a:cubicBezTo>
                    <a:pt x="949042" y="5767762"/>
                    <a:pt x="979828" y="5807063"/>
                    <a:pt x="1012885" y="5849767"/>
                  </a:cubicBezTo>
                  <a:cubicBezTo>
                    <a:pt x="1045942" y="5892471"/>
                    <a:pt x="1089497" y="5948796"/>
                    <a:pt x="1133053" y="6006822"/>
                  </a:cubicBezTo>
                  <a:cubicBezTo>
                    <a:pt x="1153624" y="6034345"/>
                    <a:pt x="1175332" y="6063998"/>
                    <a:pt x="1194343" y="6090245"/>
                  </a:cubicBezTo>
                  <a:cubicBezTo>
                    <a:pt x="1213355" y="6116491"/>
                    <a:pt x="1231372" y="6141178"/>
                    <a:pt x="1249390" y="6165155"/>
                  </a:cubicBezTo>
                  <a:cubicBezTo>
                    <a:pt x="1280461" y="6208000"/>
                    <a:pt x="1313659" y="6250847"/>
                    <a:pt x="1345724" y="6292132"/>
                  </a:cubicBezTo>
                  <a:lnTo>
                    <a:pt x="1364310" y="6316251"/>
                  </a:lnTo>
                  <a:lnTo>
                    <a:pt x="1373673" y="6327885"/>
                  </a:lnTo>
                  <a:cubicBezTo>
                    <a:pt x="1409566" y="6372433"/>
                    <a:pt x="1446738" y="6418542"/>
                    <a:pt x="1484619" y="6462240"/>
                  </a:cubicBezTo>
                  <a:cubicBezTo>
                    <a:pt x="1567899" y="6559850"/>
                    <a:pt x="1653876" y="6652211"/>
                    <a:pt x="1739000" y="6737335"/>
                  </a:cubicBezTo>
                  <a:lnTo>
                    <a:pt x="1866801" y="6858001"/>
                  </a:lnTo>
                  <a:lnTo>
                    <a:pt x="1144149" y="6858001"/>
                  </a:lnTo>
                  <a:lnTo>
                    <a:pt x="1058349" y="6766452"/>
                  </a:lnTo>
                  <a:cubicBezTo>
                    <a:pt x="878978" y="6562465"/>
                    <a:pt x="718756" y="6341104"/>
                    <a:pt x="580309" y="6105000"/>
                  </a:cubicBezTo>
                  <a:cubicBezTo>
                    <a:pt x="200401" y="5454007"/>
                    <a:pt x="146" y="4713831"/>
                    <a:pt x="1" y="3960094"/>
                  </a:cubicBezTo>
                  <a:cubicBezTo>
                    <a:pt x="-335" y="2196754"/>
                    <a:pt x="1071479" y="683605"/>
                    <a:pt x="2599292" y="37050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Freeform: Shape 15">
              <a:extLst>
                <a:ext uri="{FF2B5EF4-FFF2-40B4-BE49-F238E27FC236}">
                  <a16:creationId xmlns:a16="http://schemas.microsoft.com/office/drawing/2014/main" id="{C093DC50-3BD7-46B1-A300-CD207E152FF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flipH="1">
              <a:off x="305" y="-5977"/>
              <a:ext cx="6238675" cy="6858001"/>
            </a:xfrm>
            <a:custGeom>
              <a:avLst/>
              <a:gdLst>
                <a:gd name="connsiteX0" fmla="*/ 6264586 w 6264586"/>
                <a:gd name="connsiteY0" fmla="*/ 6646464 h 6858001"/>
                <a:gd name="connsiteX1" fmla="*/ 6264586 w 6264586"/>
                <a:gd name="connsiteY1" fmla="*/ 6858001 h 6858001"/>
                <a:gd name="connsiteX2" fmla="*/ 5997170 w 6264586"/>
                <a:gd name="connsiteY2" fmla="*/ 6858001 h 6858001"/>
                <a:gd name="connsiteX3" fmla="*/ 6121512 w 6264586"/>
                <a:gd name="connsiteY3" fmla="*/ 6761029 h 6858001"/>
                <a:gd name="connsiteX4" fmla="*/ 2693206 w 6264586"/>
                <a:gd name="connsiteY4" fmla="*/ 0 h 6858001"/>
                <a:gd name="connsiteX5" fmla="*/ 5872285 w 6264586"/>
                <a:gd name="connsiteY5" fmla="*/ 0 h 6858001"/>
                <a:gd name="connsiteX6" fmla="*/ 6024875 w 6264586"/>
                <a:gd name="connsiteY6" fmla="*/ 68385 h 6858001"/>
                <a:gd name="connsiteX7" fmla="*/ 6206432 w 6264586"/>
                <a:gd name="connsiteY7" fmla="*/ 162336 h 6858001"/>
                <a:gd name="connsiteX8" fmla="*/ 6264586 w 6264586"/>
                <a:gd name="connsiteY8" fmla="*/ 196704 h 6858001"/>
                <a:gd name="connsiteX9" fmla="*/ 6264586 w 6264586"/>
                <a:gd name="connsiteY9" fmla="*/ 537242 h 6858001"/>
                <a:gd name="connsiteX10" fmla="*/ 6230189 w 6264586"/>
                <a:gd name="connsiteY10" fmla="*/ 517260 h 6858001"/>
                <a:gd name="connsiteX11" fmla="*/ 5540536 w 6264586"/>
                <a:gd name="connsiteY11" fmla="*/ 249543 h 6858001"/>
                <a:gd name="connsiteX12" fmla="*/ 5178896 w 6264586"/>
                <a:gd name="connsiteY12" fmla="*/ 178606 h 6858001"/>
                <a:gd name="connsiteX13" fmla="*/ 4814279 w 6264586"/>
                <a:gd name="connsiteY13" fmla="*/ 146683 h 6858001"/>
                <a:gd name="connsiteX14" fmla="*/ 4655095 w 6264586"/>
                <a:gd name="connsiteY14" fmla="*/ 143421 h 6858001"/>
                <a:gd name="connsiteX15" fmla="*/ 4081069 w 6264586"/>
                <a:gd name="connsiteY15" fmla="*/ 185983 h 6858001"/>
                <a:gd name="connsiteX16" fmla="*/ 3720566 w 6264586"/>
                <a:gd name="connsiteY16" fmla="*/ 256921 h 6858001"/>
                <a:gd name="connsiteX17" fmla="*/ 3365879 w 6264586"/>
                <a:gd name="connsiteY17" fmla="*/ 357651 h 6858001"/>
                <a:gd name="connsiteX18" fmla="*/ 3020555 w 6264586"/>
                <a:gd name="connsiteY18" fmla="*/ 486190 h 6858001"/>
                <a:gd name="connsiteX19" fmla="*/ 2685163 w 6264586"/>
                <a:gd name="connsiteY19" fmla="*/ 641542 h 6858001"/>
                <a:gd name="connsiteX20" fmla="*/ 2047720 w 6264586"/>
                <a:gd name="connsiteY20" fmla="*/ 1025030 h 6858001"/>
                <a:gd name="connsiteX21" fmla="*/ 1897333 w 6264586"/>
                <a:gd name="connsiteY21" fmla="*/ 1134983 h 6858001"/>
                <a:gd name="connsiteX22" fmla="*/ 1835758 w 6264586"/>
                <a:gd name="connsiteY22" fmla="*/ 1182227 h 6858001"/>
                <a:gd name="connsiteX23" fmla="*/ 1823273 w 6264586"/>
                <a:gd name="connsiteY23" fmla="*/ 1192016 h 6858001"/>
                <a:gd name="connsiteX24" fmla="*/ 1750918 w 6264586"/>
                <a:gd name="connsiteY24" fmla="*/ 1249760 h 6858001"/>
                <a:gd name="connsiteX25" fmla="*/ 1469297 w 6264586"/>
                <a:gd name="connsiteY25" fmla="*/ 1496906 h 6858001"/>
                <a:gd name="connsiteX26" fmla="*/ 967769 w 6264586"/>
                <a:gd name="connsiteY26" fmla="*/ 2056602 h 6858001"/>
                <a:gd name="connsiteX27" fmla="*/ 754105 w 6264586"/>
                <a:gd name="connsiteY27" fmla="*/ 2368727 h 6858001"/>
                <a:gd name="connsiteX28" fmla="*/ 572364 w 6264586"/>
                <a:gd name="connsiteY28" fmla="*/ 2701140 h 6858001"/>
                <a:gd name="connsiteX29" fmla="*/ 532497 w 6264586"/>
                <a:gd name="connsiteY29" fmla="*/ 2786265 h 6858001"/>
                <a:gd name="connsiteX30" fmla="*/ 512918 w 6264586"/>
                <a:gd name="connsiteY30" fmla="*/ 2828827 h 6858001"/>
                <a:gd name="connsiteX31" fmla="*/ 494475 w 6264586"/>
                <a:gd name="connsiteY31" fmla="*/ 2872240 h 6858001"/>
                <a:gd name="connsiteX32" fmla="*/ 491637 w 6264586"/>
                <a:gd name="connsiteY32" fmla="*/ 2878908 h 6858001"/>
                <a:gd name="connsiteX33" fmla="*/ 459290 w 6264586"/>
                <a:gd name="connsiteY33" fmla="*/ 2959635 h 6858001"/>
                <a:gd name="connsiteX34" fmla="*/ 446805 w 6264586"/>
                <a:gd name="connsiteY34" fmla="*/ 2992408 h 6858001"/>
                <a:gd name="connsiteX35" fmla="*/ 426090 w 6264586"/>
                <a:gd name="connsiteY35" fmla="*/ 3049158 h 6858001"/>
                <a:gd name="connsiteX36" fmla="*/ 426090 w 6264586"/>
                <a:gd name="connsiteY36" fmla="*/ 3049867 h 6858001"/>
                <a:gd name="connsiteX37" fmla="*/ 318124 w 6264586"/>
                <a:gd name="connsiteY37" fmla="*/ 3414202 h 6858001"/>
                <a:gd name="connsiteX38" fmla="*/ 230729 w 6264586"/>
                <a:gd name="connsiteY38" fmla="*/ 4169260 h 6858001"/>
                <a:gd name="connsiteX39" fmla="*/ 268893 w 6264586"/>
                <a:gd name="connsiteY39" fmla="*/ 4544236 h 6858001"/>
                <a:gd name="connsiteX40" fmla="*/ 379840 w 6264586"/>
                <a:gd name="connsiteY40" fmla="*/ 4900056 h 6858001"/>
                <a:gd name="connsiteX41" fmla="*/ 406512 w 6264586"/>
                <a:gd name="connsiteY41" fmla="*/ 4960211 h 6858001"/>
                <a:gd name="connsiteX42" fmla="*/ 417862 w 6264586"/>
                <a:gd name="connsiteY42" fmla="*/ 4984613 h 6858001"/>
                <a:gd name="connsiteX43" fmla="*/ 428077 w 6264586"/>
                <a:gd name="connsiteY43" fmla="*/ 5005043 h 6858001"/>
                <a:gd name="connsiteX44" fmla="*/ 460140 w 6264586"/>
                <a:gd name="connsiteY44" fmla="*/ 5067327 h 6858001"/>
                <a:gd name="connsiteX45" fmla="*/ 555197 w 6264586"/>
                <a:gd name="connsiteY45" fmla="*/ 5229773 h 6858001"/>
                <a:gd name="connsiteX46" fmla="*/ 660611 w 6264586"/>
                <a:gd name="connsiteY46" fmla="*/ 5387396 h 6858001"/>
                <a:gd name="connsiteX47" fmla="*/ 774110 w 6264586"/>
                <a:gd name="connsiteY47" fmla="*/ 5542182 h 6858001"/>
                <a:gd name="connsiteX48" fmla="*/ 917829 w 6264586"/>
                <a:gd name="connsiteY48" fmla="*/ 5727896 h 6858001"/>
                <a:gd name="connsiteX49" fmla="*/ 1012885 w 6264586"/>
                <a:gd name="connsiteY49" fmla="*/ 5849767 h 6858001"/>
                <a:gd name="connsiteX50" fmla="*/ 1133053 w 6264586"/>
                <a:gd name="connsiteY50" fmla="*/ 6006822 h 6858001"/>
                <a:gd name="connsiteX51" fmla="*/ 1194343 w 6264586"/>
                <a:gd name="connsiteY51" fmla="*/ 6090245 h 6858001"/>
                <a:gd name="connsiteX52" fmla="*/ 1249390 w 6264586"/>
                <a:gd name="connsiteY52" fmla="*/ 6165155 h 6858001"/>
                <a:gd name="connsiteX53" fmla="*/ 1345724 w 6264586"/>
                <a:gd name="connsiteY53" fmla="*/ 6292132 h 6858001"/>
                <a:gd name="connsiteX54" fmla="*/ 1364310 w 6264586"/>
                <a:gd name="connsiteY54" fmla="*/ 6316251 h 6858001"/>
                <a:gd name="connsiteX55" fmla="*/ 1373673 w 6264586"/>
                <a:gd name="connsiteY55" fmla="*/ 6327885 h 6858001"/>
                <a:gd name="connsiteX56" fmla="*/ 1484619 w 6264586"/>
                <a:gd name="connsiteY56" fmla="*/ 6462240 h 6858001"/>
                <a:gd name="connsiteX57" fmla="*/ 1739000 w 6264586"/>
                <a:gd name="connsiteY57" fmla="*/ 6737335 h 6858001"/>
                <a:gd name="connsiteX58" fmla="*/ 1866801 w 6264586"/>
                <a:gd name="connsiteY58" fmla="*/ 6858001 h 6858001"/>
                <a:gd name="connsiteX59" fmla="*/ 1144149 w 6264586"/>
                <a:gd name="connsiteY59" fmla="*/ 6858001 h 6858001"/>
                <a:gd name="connsiteX60" fmla="*/ 1058349 w 6264586"/>
                <a:gd name="connsiteY60" fmla="*/ 6766452 h 6858001"/>
                <a:gd name="connsiteX61" fmla="*/ 580309 w 6264586"/>
                <a:gd name="connsiteY61" fmla="*/ 6105000 h 6858001"/>
                <a:gd name="connsiteX62" fmla="*/ 1 w 6264586"/>
                <a:gd name="connsiteY62" fmla="*/ 3960094 h 6858001"/>
                <a:gd name="connsiteX63" fmla="*/ 2599292 w 6264586"/>
                <a:gd name="connsiteY63" fmla="*/ 37050 h 685800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</a:cxnLst>
              <a:rect l="l" t="t" r="r" b="b"/>
              <a:pathLst>
                <a:path w="6264586" h="6858001">
                  <a:moveTo>
                    <a:pt x="6264586" y="6646464"/>
                  </a:moveTo>
                  <a:lnTo>
                    <a:pt x="6264586" y="6858001"/>
                  </a:lnTo>
                  <a:lnTo>
                    <a:pt x="5997170" y="6858001"/>
                  </a:lnTo>
                  <a:lnTo>
                    <a:pt x="6121512" y="6761029"/>
                  </a:lnTo>
                  <a:close/>
                  <a:moveTo>
                    <a:pt x="2693206" y="0"/>
                  </a:moveTo>
                  <a:lnTo>
                    <a:pt x="5872285" y="0"/>
                  </a:lnTo>
                  <a:lnTo>
                    <a:pt x="6024875" y="68385"/>
                  </a:lnTo>
                  <a:cubicBezTo>
                    <a:pt x="6086250" y="97989"/>
                    <a:pt x="6146793" y="129318"/>
                    <a:pt x="6206432" y="162336"/>
                  </a:cubicBezTo>
                  <a:lnTo>
                    <a:pt x="6264586" y="196704"/>
                  </a:lnTo>
                  <a:lnTo>
                    <a:pt x="6264586" y="537242"/>
                  </a:lnTo>
                  <a:lnTo>
                    <a:pt x="6230189" y="517260"/>
                  </a:lnTo>
                  <a:cubicBezTo>
                    <a:pt x="6012226" y="399931"/>
                    <a:pt x="5780573" y="310008"/>
                    <a:pt x="5540536" y="249543"/>
                  </a:cubicBezTo>
                  <a:cubicBezTo>
                    <a:pt x="5421375" y="219324"/>
                    <a:pt x="5300641" y="195644"/>
                    <a:pt x="5178896" y="178606"/>
                  </a:cubicBezTo>
                  <a:cubicBezTo>
                    <a:pt x="5057977" y="161840"/>
                    <a:pt x="4936276" y="151186"/>
                    <a:pt x="4814279" y="146683"/>
                  </a:cubicBezTo>
                  <a:cubicBezTo>
                    <a:pt x="4761501" y="144556"/>
                    <a:pt x="4708015" y="143421"/>
                    <a:pt x="4655095" y="143421"/>
                  </a:cubicBezTo>
                  <a:cubicBezTo>
                    <a:pt x="4462968" y="143573"/>
                    <a:pt x="4271111" y="157799"/>
                    <a:pt x="4081069" y="185983"/>
                  </a:cubicBezTo>
                  <a:cubicBezTo>
                    <a:pt x="3956361" y="205703"/>
                    <a:pt x="3835058" y="229396"/>
                    <a:pt x="3720566" y="256921"/>
                  </a:cubicBezTo>
                  <a:cubicBezTo>
                    <a:pt x="3596708" y="286714"/>
                    <a:pt x="3477677" y="320905"/>
                    <a:pt x="3365879" y="357651"/>
                  </a:cubicBezTo>
                  <a:cubicBezTo>
                    <a:pt x="3249257" y="395958"/>
                    <a:pt x="3133487" y="438945"/>
                    <a:pt x="3020555" y="486190"/>
                  </a:cubicBezTo>
                  <a:cubicBezTo>
                    <a:pt x="2907623" y="533434"/>
                    <a:pt x="2794832" y="585786"/>
                    <a:pt x="2685163" y="641542"/>
                  </a:cubicBezTo>
                  <a:cubicBezTo>
                    <a:pt x="2463995" y="754348"/>
                    <a:pt x="2250998" y="882488"/>
                    <a:pt x="2047720" y="1025030"/>
                  </a:cubicBezTo>
                  <a:cubicBezTo>
                    <a:pt x="2006151" y="1054399"/>
                    <a:pt x="1951528" y="1093415"/>
                    <a:pt x="1897333" y="1134983"/>
                  </a:cubicBezTo>
                  <a:cubicBezTo>
                    <a:pt x="1876761" y="1150164"/>
                    <a:pt x="1855905" y="1166479"/>
                    <a:pt x="1835758" y="1182227"/>
                  </a:cubicBezTo>
                  <a:lnTo>
                    <a:pt x="1823273" y="1192016"/>
                  </a:lnTo>
                  <a:cubicBezTo>
                    <a:pt x="1797027" y="1211879"/>
                    <a:pt x="1772057" y="1232309"/>
                    <a:pt x="1750918" y="1249760"/>
                  </a:cubicBezTo>
                  <a:cubicBezTo>
                    <a:pt x="1645931" y="1335737"/>
                    <a:pt x="1554422" y="1416605"/>
                    <a:pt x="1469297" y="1496906"/>
                  </a:cubicBezTo>
                  <a:cubicBezTo>
                    <a:pt x="1286595" y="1668957"/>
                    <a:pt x="1118818" y="1856190"/>
                    <a:pt x="967769" y="2056602"/>
                  </a:cubicBezTo>
                  <a:cubicBezTo>
                    <a:pt x="890731" y="2159603"/>
                    <a:pt x="818800" y="2264590"/>
                    <a:pt x="754105" y="2368727"/>
                  </a:cubicBezTo>
                  <a:cubicBezTo>
                    <a:pt x="681749" y="2488328"/>
                    <a:pt x="622304" y="2596720"/>
                    <a:pt x="572364" y="2701140"/>
                  </a:cubicBezTo>
                  <a:cubicBezTo>
                    <a:pt x="557609" y="2730507"/>
                    <a:pt x="543989" y="2760443"/>
                    <a:pt x="532497" y="2786265"/>
                  </a:cubicBezTo>
                  <a:lnTo>
                    <a:pt x="512918" y="2828827"/>
                  </a:lnTo>
                  <a:lnTo>
                    <a:pt x="494475" y="2872240"/>
                  </a:lnTo>
                  <a:lnTo>
                    <a:pt x="491637" y="2878908"/>
                  </a:lnTo>
                  <a:cubicBezTo>
                    <a:pt x="480146" y="2906575"/>
                    <a:pt x="469220" y="2932821"/>
                    <a:pt x="459290" y="2959635"/>
                  </a:cubicBezTo>
                  <a:cubicBezTo>
                    <a:pt x="455176" y="2970559"/>
                    <a:pt x="451060" y="2981484"/>
                    <a:pt x="446805" y="2992408"/>
                  </a:cubicBezTo>
                  <a:cubicBezTo>
                    <a:pt x="439427" y="3012412"/>
                    <a:pt x="432333" y="3030572"/>
                    <a:pt x="426090" y="3049158"/>
                  </a:cubicBezTo>
                  <a:lnTo>
                    <a:pt x="426090" y="3049867"/>
                  </a:lnTo>
                  <a:cubicBezTo>
                    <a:pt x="383010" y="3169099"/>
                    <a:pt x="346959" y="3290756"/>
                    <a:pt x="318124" y="3414202"/>
                  </a:cubicBezTo>
                  <a:cubicBezTo>
                    <a:pt x="260107" y="3661703"/>
                    <a:pt x="230780" y="3915049"/>
                    <a:pt x="230729" y="4169260"/>
                  </a:cubicBezTo>
                  <a:cubicBezTo>
                    <a:pt x="231621" y="4295173"/>
                    <a:pt x="244398" y="4420719"/>
                    <a:pt x="268893" y="4544236"/>
                  </a:cubicBezTo>
                  <a:cubicBezTo>
                    <a:pt x="293708" y="4666304"/>
                    <a:pt x="330882" y="4785521"/>
                    <a:pt x="379840" y="4900056"/>
                  </a:cubicBezTo>
                  <a:cubicBezTo>
                    <a:pt x="387926" y="4919919"/>
                    <a:pt x="397006" y="4939498"/>
                    <a:pt x="406512" y="4960211"/>
                  </a:cubicBezTo>
                  <a:cubicBezTo>
                    <a:pt x="410343" y="4968299"/>
                    <a:pt x="414173" y="4976385"/>
                    <a:pt x="417862" y="4984613"/>
                  </a:cubicBezTo>
                  <a:lnTo>
                    <a:pt x="428077" y="5005043"/>
                  </a:lnTo>
                  <a:cubicBezTo>
                    <a:pt x="438860" y="5026751"/>
                    <a:pt x="449075" y="5047181"/>
                    <a:pt x="460140" y="5067327"/>
                  </a:cubicBezTo>
                  <a:cubicBezTo>
                    <a:pt x="485536" y="5116273"/>
                    <a:pt x="514763" y="5165789"/>
                    <a:pt x="555197" y="5229773"/>
                  </a:cubicBezTo>
                  <a:cubicBezTo>
                    <a:pt x="586836" y="5280282"/>
                    <a:pt x="620318" y="5329511"/>
                    <a:pt x="660611" y="5387396"/>
                  </a:cubicBezTo>
                  <a:cubicBezTo>
                    <a:pt x="698065" y="5440741"/>
                    <a:pt x="737223" y="5493094"/>
                    <a:pt x="774110" y="5542182"/>
                  </a:cubicBezTo>
                  <a:cubicBezTo>
                    <a:pt x="821070" y="5604324"/>
                    <a:pt x="870301" y="5667173"/>
                    <a:pt x="917829" y="5727896"/>
                  </a:cubicBezTo>
                  <a:cubicBezTo>
                    <a:pt x="949042" y="5767762"/>
                    <a:pt x="979828" y="5807063"/>
                    <a:pt x="1012885" y="5849767"/>
                  </a:cubicBezTo>
                  <a:cubicBezTo>
                    <a:pt x="1045942" y="5892471"/>
                    <a:pt x="1089497" y="5948796"/>
                    <a:pt x="1133053" y="6006822"/>
                  </a:cubicBezTo>
                  <a:cubicBezTo>
                    <a:pt x="1153624" y="6034345"/>
                    <a:pt x="1175332" y="6063998"/>
                    <a:pt x="1194343" y="6090245"/>
                  </a:cubicBezTo>
                  <a:cubicBezTo>
                    <a:pt x="1213355" y="6116491"/>
                    <a:pt x="1231372" y="6141178"/>
                    <a:pt x="1249390" y="6165155"/>
                  </a:cubicBezTo>
                  <a:cubicBezTo>
                    <a:pt x="1280461" y="6208000"/>
                    <a:pt x="1313659" y="6250847"/>
                    <a:pt x="1345724" y="6292132"/>
                  </a:cubicBezTo>
                  <a:lnTo>
                    <a:pt x="1364310" y="6316251"/>
                  </a:lnTo>
                  <a:lnTo>
                    <a:pt x="1373673" y="6327885"/>
                  </a:lnTo>
                  <a:cubicBezTo>
                    <a:pt x="1409566" y="6372433"/>
                    <a:pt x="1446738" y="6418542"/>
                    <a:pt x="1484619" y="6462240"/>
                  </a:cubicBezTo>
                  <a:cubicBezTo>
                    <a:pt x="1567899" y="6559850"/>
                    <a:pt x="1653876" y="6652211"/>
                    <a:pt x="1739000" y="6737335"/>
                  </a:cubicBezTo>
                  <a:lnTo>
                    <a:pt x="1866801" y="6858001"/>
                  </a:lnTo>
                  <a:lnTo>
                    <a:pt x="1144149" y="6858001"/>
                  </a:lnTo>
                  <a:lnTo>
                    <a:pt x="1058349" y="6766452"/>
                  </a:lnTo>
                  <a:cubicBezTo>
                    <a:pt x="878978" y="6562465"/>
                    <a:pt x="718756" y="6341104"/>
                    <a:pt x="580309" y="6105000"/>
                  </a:cubicBezTo>
                  <a:cubicBezTo>
                    <a:pt x="200401" y="5454007"/>
                    <a:pt x="146" y="4713831"/>
                    <a:pt x="1" y="3960094"/>
                  </a:cubicBezTo>
                  <a:cubicBezTo>
                    <a:pt x="-335" y="2196754"/>
                    <a:pt x="1071479" y="683605"/>
                    <a:pt x="2599292" y="37050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8267364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500"/>
                                  </p:stCondLst>
                                  <p:iterate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7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 Theme">
      <a:majorFont>
        <a:latin typeface="Aptos Display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ptos" panose="020B0004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Application>Microsoft Office PowerPoint</Application>
  <PresentationFormat>Widescreen</PresentationFormat>
  <Slides>23</Slides>
  <Notes>0</Notes>
  <HiddenSlides>0</HiddenSlide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4" baseType="lpstr">
      <vt:lpstr>office theme</vt:lpstr>
      <vt:lpstr>Decolonising through Reflexive Practice – Where are we now</vt:lpstr>
      <vt:lpstr>PowerPoint Presentation</vt:lpstr>
      <vt:lpstr>PowerPoint Presentation</vt:lpstr>
      <vt:lpstr>PowerPoint Presentation</vt:lpstr>
      <vt:lpstr>Who am I?</vt:lpstr>
      <vt:lpstr>Breakout activity </vt:lpstr>
      <vt:lpstr>Revisiting my last BCU presentation in 2022 - what did I cover?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Challenges of an institutional pilot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revision>1</cp:revision>
  <dcterms:created xsi:type="dcterms:W3CDTF">2024-06-18T18:47:07Z</dcterms:created>
  <dcterms:modified xsi:type="dcterms:W3CDTF">2024-06-21T10:16:00Z</dcterms:modified>
</cp:coreProperties>
</file>