
<file path=[Content_Types].xml><?xml version="1.0" encoding="utf-8"?>
<Types xmlns="http://schemas.openxmlformats.org/package/2006/content-types">
  <Default Extension="jpeg" ContentType="image/jpeg"/>
  <Default Extension="mp4" ContentType="video/mp4"/>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80" r:id="rId3"/>
    <p:sldId id="261" r:id="rId4"/>
    <p:sldId id="285" r:id="rId5"/>
    <p:sldId id="269" r:id="rId6"/>
    <p:sldId id="275" r:id="rId7"/>
    <p:sldId id="276" r:id="rId8"/>
    <p:sldId id="271" r:id="rId9"/>
    <p:sldId id="277" r:id="rId10"/>
    <p:sldId id="264" r:id="rId11"/>
    <p:sldId id="281" r:id="rId12"/>
    <p:sldId id="279" r:id="rId13"/>
    <p:sldId id="278" r:id="rId14"/>
    <p:sldId id="282" r:id="rId15"/>
    <p:sldId id="283" r:id="rId16"/>
    <p:sldId id="284"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0804A15-AA28-C57A-E4A1-DFBD274CEF63}" v="861" dt="2024-07-14T17:25:57.237"/>
    <p1510:client id="{0398C2FA-69AC-EB4F-A096-2DDBDF994872}" v="105" dt="2024-07-14T18:04:54.769"/>
    <p1510:client id="{C36838E5-5CDB-4F55-38BA-ABAC5CBC3B5C}" v="17" dt="2024-07-14T17:57:15.609"/>
    <p1510:client id="{FFE67FF8-F396-A8BA-F830-BD48EC1A307E}" v="42" dt="2024-07-14T18:12:46.27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4024" autoAdjust="0"/>
    <p:restoredTop sz="94660"/>
  </p:normalViewPr>
  <p:slideViewPr>
    <p:cSldViewPr snapToGrid="0">
      <p:cViewPr varScale="1">
        <p:scale>
          <a:sx n="109" d="100"/>
          <a:sy n="109" d="100"/>
        </p:scale>
        <p:origin x="200" y="25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microsoft.com/office/2015/10/relationships/revisionInfo" Target="revisionInfo.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microsoft.com/office/2016/11/relationships/changesInfo" Target="changesInfos/changesInfo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ami Safadi" userId="S::s.safadi1@salford.ac.uk::ad592e05-e14d-4062-b6f8-1e38fa8db808" providerId="AD" clId="Web-{FFE67FF8-F396-A8BA-F830-BD48EC1A307E}"/>
    <pc:docChg chg="modSld">
      <pc:chgData name="Sami Safadi" userId="S::s.safadi1@salford.ac.uk::ad592e05-e14d-4062-b6f8-1e38fa8db808" providerId="AD" clId="Web-{FFE67FF8-F396-A8BA-F830-BD48EC1A307E}" dt="2024-07-14T18:12:45.480" v="28" actId="20577"/>
      <pc:docMkLst>
        <pc:docMk/>
      </pc:docMkLst>
      <pc:sldChg chg="addSp modSp">
        <pc:chgData name="Sami Safadi" userId="S::s.safadi1@salford.ac.uk::ad592e05-e14d-4062-b6f8-1e38fa8db808" providerId="AD" clId="Web-{FFE67FF8-F396-A8BA-F830-BD48EC1A307E}" dt="2024-07-14T18:12:45.480" v="28" actId="20577"/>
        <pc:sldMkLst>
          <pc:docMk/>
          <pc:sldMk cId="3038755708" sldId="283"/>
        </pc:sldMkLst>
        <pc:spChg chg="mod">
          <ac:chgData name="Sami Safadi" userId="S::s.safadi1@salford.ac.uk::ad592e05-e14d-4062-b6f8-1e38fa8db808" providerId="AD" clId="Web-{FFE67FF8-F396-A8BA-F830-BD48EC1A307E}" dt="2024-07-14T18:11:59.447" v="20" actId="14100"/>
          <ac:spMkLst>
            <pc:docMk/>
            <pc:sldMk cId="3038755708" sldId="283"/>
            <ac:spMk id="2" creationId="{E90BDBE6-FE51-837A-7BF2-D4B81D2EF760}"/>
          </ac:spMkLst>
        </pc:spChg>
        <pc:spChg chg="add mod">
          <ac:chgData name="Sami Safadi" userId="S::s.safadi1@salford.ac.uk::ad592e05-e14d-4062-b6f8-1e38fa8db808" providerId="AD" clId="Web-{FFE67FF8-F396-A8BA-F830-BD48EC1A307E}" dt="2024-07-14T18:12:45.480" v="28" actId="20577"/>
          <ac:spMkLst>
            <pc:docMk/>
            <pc:sldMk cId="3038755708" sldId="283"/>
            <ac:spMk id="3" creationId="{D90B8D22-F4DE-0059-60C1-07A370D6A559}"/>
          </ac:spMkLst>
        </pc:spChg>
      </pc:sldChg>
    </pc:docChg>
  </pc:docChgLst>
  <pc:docChgLst>
    <pc:chgData name="Sami Safadi" userId="S::s.safadi1@salford.ac.uk::ad592e05-e14d-4062-b6f8-1e38fa8db808" providerId="AD" clId="Web-{00804A15-AA28-C57A-E4A1-DFBD274CEF63}"/>
    <pc:docChg chg="addSld delSld modSld sldOrd">
      <pc:chgData name="Sami Safadi" userId="S::s.safadi1@salford.ac.uk::ad592e05-e14d-4062-b6f8-1e38fa8db808" providerId="AD" clId="Web-{00804A15-AA28-C57A-E4A1-DFBD274CEF63}" dt="2024-07-14T17:26:59.335" v="556" actId="14100"/>
      <pc:docMkLst>
        <pc:docMk/>
      </pc:docMkLst>
      <pc:sldChg chg="addSp modSp mod setBg">
        <pc:chgData name="Sami Safadi" userId="S::s.safadi1@salford.ac.uk::ad592e05-e14d-4062-b6f8-1e38fa8db808" providerId="AD" clId="Web-{00804A15-AA28-C57A-E4A1-DFBD274CEF63}" dt="2024-07-14T16:58:39.308" v="54"/>
        <pc:sldMkLst>
          <pc:docMk/>
          <pc:sldMk cId="109857222" sldId="256"/>
        </pc:sldMkLst>
        <pc:spChg chg="mod">
          <ac:chgData name="Sami Safadi" userId="S::s.safadi1@salford.ac.uk::ad592e05-e14d-4062-b6f8-1e38fa8db808" providerId="AD" clId="Web-{00804A15-AA28-C57A-E4A1-DFBD274CEF63}" dt="2024-07-14T16:58:39.308" v="54"/>
          <ac:spMkLst>
            <pc:docMk/>
            <pc:sldMk cId="109857222" sldId="256"/>
            <ac:spMk id="2" creationId="{00000000-0000-0000-0000-000000000000}"/>
          </ac:spMkLst>
        </pc:spChg>
        <pc:spChg chg="mod">
          <ac:chgData name="Sami Safadi" userId="S::s.safadi1@salford.ac.uk::ad592e05-e14d-4062-b6f8-1e38fa8db808" providerId="AD" clId="Web-{00804A15-AA28-C57A-E4A1-DFBD274CEF63}" dt="2024-07-14T16:58:39.308" v="54"/>
          <ac:spMkLst>
            <pc:docMk/>
            <pc:sldMk cId="109857222" sldId="256"/>
            <ac:spMk id="3" creationId="{00000000-0000-0000-0000-000000000000}"/>
          </ac:spMkLst>
        </pc:spChg>
        <pc:spChg chg="add">
          <ac:chgData name="Sami Safadi" userId="S::s.safadi1@salford.ac.uk::ad592e05-e14d-4062-b6f8-1e38fa8db808" providerId="AD" clId="Web-{00804A15-AA28-C57A-E4A1-DFBD274CEF63}" dt="2024-07-14T16:58:39.308" v="54"/>
          <ac:spMkLst>
            <pc:docMk/>
            <pc:sldMk cId="109857222" sldId="256"/>
            <ac:spMk id="9" creationId="{337940BB-FBC4-492E-BD92-3B7B914D0EAE}"/>
          </ac:spMkLst>
        </pc:spChg>
        <pc:spChg chg="add">
          <ac:chgData name="Sami Safadi" userId="S::s.safadi1@salford.ac.uk::ad592e05-e14d-4062-b6f8-1e38fa8db808" providerId="AD" clId="Web-{00804A15-AA28-C57A-E4A1-DFBD274CEF63}" dt="2024-07-14T16:58:39.308" v="54"/>
          <ac:spMkLst>
            <pc:docMk/>
            <pc:sldMk cId="109857222" sldId="256"/>
            <ac:spMk id="11" creationId="{3FCFB1DE-0B7E-48CC-BA90-B2AB0889F9D6}"/>
          </ac:spMkLst>
        </pc:spChg>
        <pc:picChg chg="add mod">
          <ac:chgData name="Sami Safadi" userId="S::s.safadi1@salford.ac.uk::ad592e05-e14d-4062-b6f8-1e38fa8db808" providerId="AD" clId="Web-{00804A15-AA28-C57A-E4A1-DFBD274CEF63}" dt="2024-07-14T16:58:39.308" v="54"/>
          <ac:picMkLst>
            <pc:docMk/>
            <pc:sldMk cId="109857222" sldId="256"/>
            <ac:picMk id="4" creationId="{D3AB7417-64A5-EA8B-3DC9-68209F11EBAF}"/>
          </ac:picMkLst>
        </pc:picChg>
      </pc:sldChg>
      <pc:sldChg chg="add">
        <pc:chgData name="Sami Safadi" userId="S::s.safadi1@salford.ac.uk::ad592e05-e14d-4062-b6f8-1e38fa8db808" providerId="AD" clId="Web-{00804A15-AA28-C57A-E4A1-DFBD274CEF63}" dt="2024-07-14T16:58:07.915" v="50"/>
        <pc:sldMkLst>
          <pc:docMk/>
          <pc:sldMk cId="3562437002" sldId="261"/>
        </pc:sldMkLst>
      </pc:sldChg>
      <pc:sldChg chg="modSp add">
        <pc:chgData name="Sami Safadi" userId="S::s.safadi1@salford.ac.uk::ad592e05-e14d-4062-b6f8-1e38fa8db808" providerId="AD" clId="Web-{00804A15-AA28-C57A-E4A1-DFBD274CEF63}" dt="2024-07-14T17:12:53.749" v="264" actId="20577"/>
        <pc:sldMkLst>
          <pc:docMk/>
          <pc:sldMk cId="1956927759" sldId="264"/>
        </pc:sldMkLst>
        <pc:spChg chg="mod">
          <ac:chgData name="Sami Safadi" userId="S::s.safadi1@salford.ac.uk::ad592e05-e14d-4062-b6f8-1e38fa8db808" providerId="AD" clId="Web-{00804A15-AA28-C57A-E4A1-DFBD274CEF63}" dt="2024-07-14T17:12:53.749" v="264" actId="20577"/>
          <ac:spMkLst>
            <pc:docMk/>
            <pc:sldMk cId="1956927759" sldId="264"/>
            <ac:spMk id="3" creationId="{C8897389-DA3F-FB43-BD49-AA8401D70CFE}"/>
          </ac:spMkLst>
        </pc:spChg>
      </pc:sldChg>
      <pc:sldChg chg="add del">
        <pc:chgData name="Sami Safadi" userId="S::s.safadi1@salford.ac.uk::ad592e05-e14d-4062-b6f8-1e38fa8db808" providerId="AD" clId="Web-{00804A15-AA28-C57A-E4A1-DFBD274CEF63}" dt="2024-07-14T17:05:03.413" v="104"/>
        <pc:sldMkLst>
          <pc:docMk/>
          <pc:sldMk cId="1792978760" sldId="265"/>
        </pc:sldMkLst>
      </pc:sldChg>
      <pc:sldChg chg="modSp add del">
        <pc:chgData name="Sami Safadi" userId="S::s.safadi1@salford.ac.uk::ad592e05-e14d-4062-b6f8-1e38fa8db808" providerId="AD" clId="Web-{00804A15-AA28-C57A-E4A1-DFBD274CEF63}" dt="2024-07-14T17:07:40.585" v="106" actId="14100"/>
        <pc:sldMkLst>
          <pc:docMk/>
          <pc:sldMk cId="3617595357" sldId="269"/>
        </pc:sldMkLst>
        <pc:spChg chg="mod">
          <ac:chgData name="Sami Safadi" userId="S::s.safadi1@salford.ac.uk::ad592e05-e14d-4062-b6f8-1e38fa8db808" providerId="AD" clId="Web-{00804A15-AA28-C57A-E4A1-DFBD274CEF63}" dt="2024-07-14T17:07:40.585" v="106" actId="14100"/>
          <ac:spMkLst>
            <pc:docMk/>
            <pc:sldMk cId="3617595357" sldId="269"/>
            <ac:spMk id="7" creationId="{041BC5B7-7012-53F9-3A59-968EDA7CEBD3}"/>
          </ac:spMkLst>
        </pc:spChg>
      </pc:sldChg>
      <pc:sldChg chg="add">
        <pc:chgData name="Sami Safadi" userId="S::s.safadi1@salford.ac.uk::ad592e05-e14d-4062-b6f8-1e38fa8db808" providerId="AD" clId="Web-{00804A15-AA28-C57A-E4A1-DFBD274CEF63}" dt="2024-07-14T17:03:12.608" v="99"/>
        <pc:sldMkLst>
          <pc:docMk/>
          <pc:sldMk cId="1648903122" sldId="271"/>
        </pc:sldMkLst>
      </pc:sldChg>
      <pc:sldChg chg="add del">
        <pc:chgData name="Sami Safadi" userId="S::s.safadi1@salford.ac.uk::ad592e05-e14d-4062-b6f8-1e38fa8db808" providerId="AD" clId="Web-{00804A15-AA28-C57A-E4A1-DFBD274CEF63}" dt="2024-07-14T17:05:06.773" v="105"/>
        <pc:sldMkLst>
          <pc:docMk/>
          <pc:sldMk cId="4104929298" sldId="274"/>
        </pc:sldMkLst>
      </pc:sldChg>
      <pc:sldChg chg="add del">
        <pc:chgData name="Sami Safadi" userId="S::s.safadi1@salford.ac.uk::ad592e05-e14d-4062-b6f8-1e38fa8db808" providerId="AD" clId="Web-{00804A15-AA28-C57A-E4A1-DFBD274CEF63}" dt="2024-07-14T16:59:08.185" v="58"/>
        <pc:sldMkLst>
          <pc:docMk/>
          <pc:sldMk cId="2698224527" sldId="275"/>
        </pc:sldMkLst>
      </pc:sldChg>
      <pc:sldChg chg="addSp modSp add">
        <pc:chgData name="Sami Safadi" userId="S::s.safadi1@salford.ac.uk::ad592e05-e14d-4062-b6f8-1e38fa8db808" providerId="AD" clId="Web-{00804A15-AA28-C57A-E4A1-DFBD274CEF63}" dt="2024-07-14T17:08:04.837" v="109" actId="14100"/>
        <pc:sldMkLst>
          <pc:docMk/>
          <pc:sldMk cId="2136752034" sldId="276"/>
        </pc:sldMkLst>
        <pc:spChg chg="add mod">
          <ac:chgData name="Sami Safadi" userId="S::s.safadi1@salford.ac.uk::ad592e05-e14d-4062-b6f8-1e38fa8db808" providerId="AD" clId="Web-{00804A15-AA28-C57A-E4A1-DFBD274CEF63}" dt="2024-07-14T17:02:43.747" v="98" actId="20577"/>
          <ac:spMkLst>
            <pc:docMk/>
            <pc:sldMk cId="2136752034" sldId="276"/>
            <ac:spMk id="2" creationId="{001242AC-142B-BA9D-C550-11E4A944823E}"/>
          </ac:spMkLst>
        </pc:spChg>
        <pc:picChg chg="mod">
          <ac:chgData name="Sami Safadi" userId="S::s.safadi1@salford.ac.uk::ad592e05-e14d-4062-b6f8-1e38fa8db808" providerId="AD" clId="Web-{00804A15-AA28-C57A-E4A1-DFBD274CEF63}" dt="2024-07-14T17:01:19.991" v="66" actId="14100"/>
          <ac:picMkLst>
            <pc:docMk/>
            <pc:sldMk cId="2136752034" sldId="276"/>
            <ac:picMk id="3" creationId="{49243A5E-1EAB-B174-D1DB-2A5A5AFFDC5C}"/>
          </ac:picMkLst>
        </pc:picChg>
        <pc:picChg chg="mod">
          <ac:chgData name="Sami Safadi" userId="S::s.safadi1@salford.ac.uk::ad592e05-e14d-4062-b6f8-1e38fa8db808" providerId="AD" clId="Web-{00804A15-AA28-C57A-E4A1-DFBD274CEF63}" dt="2024-07-14T17:08:04.837" v="109" actId="14100"/>
          <ac:picMkLst>
            <pc:docMk/>
            <pc:sldMk cId="2136752034" sldId="276"/>
            <ac:picMk id="5" creationId="{0E448FBA-4705-C2BA-6366-F74C63EB65EC}"/>
          </ac:picMkLst>
        </pc:picChg>
        <pc:picChg chg="mod">
          <ac:chgData name="Sami Safadi" userId="S::s.safadi1@salford.ac.uk::ad592e05-e14d-4062-b6f8-1e38fa8db808" providerId="AD" clId="Web-{00804A15-AA28-C57A-E4A1-DFBD274CEF63}" dt="2024-07-14T17:01:04.146" v="62" actId="1076"/>
          <ac:picMkLst>
            <pc:docMk/>
            <pc:sldMk cId="2136752034" sldId="276"/>
            <ac:picMk id="7" creationId="{E27A3B79-6F67-D8AC-711F-97A1473B6553}"/>
          </ac:picMkLst>
        </pc:picChg>
        <pc:picChg chg="mod">
          <ac:chgData name="Sami Safadi" userId="S::s.safadi1@salford.ac.uk::ad592e05-e14d-4062-b6f8-1e38fa8db808" providerId="AD" clId="Web-{00804A15-AA28-C57A-E4A1-DFBD274CEF63}" dt="2024-07-14T17:01:01.474" v="61" actId="1076"/>
          <ac:picMkLst>
            <pc:docMk/>
            <pc:sldMk cId="2136752034" sldId="276"/>
            <ac:picMk id="9" creationId="{FDC4C5E1-1B69-EA23-6E2C-A0B13D0F3DCC}"/>
          </ac:picMkLst>
        </pc:picChg>
      </pc:sldChg>
      <pc:sldChg chg="add">
        <pc:chgData name="Sami Safadi" userId="S::s.safadi1@salford.ac.uk::ad592e05-e14d-4062-b6f8-1e38fa8db808" providerId="AD" clId="Web-{00804A15-AA28-C57A-E4A1-DFBD274CEF63}" dt="2024-07-14T17:04:10.753" v="100"/>
        <pc:sldMkLst>
          <pc:docMk/>
          <pc:sldMk cId="2117140767" sldId="277"/>
        </pc:sldMkLst>
      </pc:sldChg>
      <pc:sldChg chg="addSp delSp modSp new mod setBg">
        <pc:chgData name="Sami Safadi" userId="S::s.safadi1@salford.ac.uk::ad592e05-e14d-4062-b6f8-1e38fa8db808" providerId="AD" clId="Web-{00804A15-AA28-C57A-E4A1-DFBD274CEF63}" dt="2024-07-14T17:24:31.449" v="458" actId="20577"/>
        <pc:sldMkLst>
          <pc:docMk/>
          <pc:sldMk cId="1947198159" sldId="278"/>
        </pc:sldMkLst>
        <pc:spChg chg="add mod">
          <ac:chgData name="Sami Safadi" userId="S::s.safadi1@salford.ac.uk::ad592e05-e14d-4062-b6f8-1e38fa8db808" providerId="AD" clId="Web-{00804A15-AA28-C57A-E4A1-DFBD274CEF63}" dt="2024-07-14T17:24:00.322" v="444" actId="20577"/>
          <ac:spMkLst>
            <pc:docMk/>
            <pc:sldMk cId="1947198159" sldId="278"/>
            <ac:spMk id="2" creationId="{AFDD3D86-B7FC-096F-F47A-FAF2DDD43760}"/>
          </ac:spMkLst>
        </pc:spChg>
        <pc:spChg chg="add del mod">
          <ac:chgData name="Sami Safadi" userId="S::s.safadi1@salford.ac.uk::ad592e05-e14d-4062-b6f8-1e38fa8db808" providerId="AD" clId="Web-{00804A15-AA28-C57A-E4A1-DFBD274CEF63}" dt="2024-07-14T17:14:55.023" v="329"/>
          <ac:spMkLst>
            <pc:docMk/>
            <pc:sldMk cId="1947198159" sldId="278"/>
            <ac:spMk id="3" creationId="{32E6CD36-001A-0B42-9FD9-8A1FE51FC3CC}"/>
          </ac:spMkLst>
        </pc:spChg>
        <pc:spChg chg="add del">
          <ac:chgData name="Sami Safadi" userId="S::s.safadi1@salford.ac.uk::ad592e05-e14d-4062-b6f8-1e38fa8db808" providerId="AD" clId="Web-{00804A15-AA28-C57A-E4A1-DFBD274CEF63}" dt="2024-07-14T17:15:56.433" v="333"/>
          <ac:spMkLst>
            <pc:docMk/>
            <pc:sldMk cId="1947198159" sldId="278"/>
            <ac:spMk id="9" creationId="{BACC6370-2D7E-4714-9D71-7542949D7D5D}"/>
          </ac:spMkLst>
        </pc:spChg>
        <pc:spChg chg="add del">
          <ac:chgData name="Sami Safadi" userId="S::s.safadi1@salford.ac.uk::ad592e05-e14d-4062-b6f8-1e38fa8db808" providerId="AD" clId="Web-{00804A15-AA28-C57A-E4A1-DFBD274CEF63}" dt="2024-07-14T17:15:56.433" v="333"/>
          <ac:spMkLst>
            <pc:docMk/>
            <pc:sldMk cId="1947198159" sldId="278"/>
            <ac:spMk id="11" creationId="{F68B3F68-107C-434F-AA38-110D5EA91B85}"/>
          </ac:spMkLst>
        </pc:spChg>
        <pc:spChg chg="add del">
          <ac:chgData name="Sami Safadi" userId="S::s.safadi1@salford.ac.uk::ad592e05-e14d-4062-b6f8-1e38fa8db808" providerId="AD" clId="Web-{00804A15-AA28-C57A-E4A1-DFBD274CEF63}" dt="2024-07-14T17:15:56.433" v="333"/>
          <ac:spMkLst>
            <pc:docMk/>
            <pc:sldMk cId="1947198159" sldId="278"/>
            <ac:spMk id="13" creationId="{AAD0DBB9-1A4B-4391-81D4-CB19F9AB918A}"/>
          </ac:spMkLst>
        </pc:spChg>
        <pc:spChg chg="add del">
          <ac:chgData name="Sami Safadi" userId="S::s.safadi1@salford.ac.uk::ad592e05-e14d-4062-b6f8-1e38fa8db808" providerId="AD" clId="Web-{00804A15-AA28-C57A-E4A1-DFBD274CEF63}" dt="2024-07-14T17:15:56.433" v="333"/>
          <ac:spMkLst>
            <pc:docMk/>
            <pc:sldMk cId="1947198159" sldId="278"/>
            <ac:spMk id="15" creationId="{063BBA22-50EA-4C4D-BE05-F1CE4E63AA56}"/>
          </ac:spMkLst>
        </pc:spChg>
        <pc:spChg chg="add">
          <ac:chgData name="Sami Safadi" userId="S::s.safadi1@salford.ac.uk::ad592e05-e14d-4062-b6f8-1e38fa8db808" providerId="AD" clId="Web-{00804A15-AA28-C57A-E4A1-DFBD274CEF63}" dt="2024-07-14T17:15:56.433" v="333"/>
          <ac:spMkLst>
            <pc:docMk/>
            <pc:sldMk cId="1947198159" sldId="278"/>
            <ac:spMk id="20" creationId="{2659FDB4-FCBE-4A89-B46D-43D4FA54464D}"/>
          </ac:spMkLst>
        </pc:spChg>
        <pc:graphicFrameChg chg="add mod modGraphic">
          <ac:chgData name="Sami Safadi" userId="S::s.safadi1@salford.ac.uk::ad592e05-e14d-4062-b6f8-1e38fa8db808" providerId="AD" clId="Web-{00804A15-AA28-C57A-E4A1-DFBD274CEF63}" dt="2024-07-14T17:24:31.449" v="458" actId="20577"/>
          <ac:graphicFrameMkLst>
            <pc:docMk/>
            <pc:sldMk cId="1947198159" sldId="278"/>
            <ac:graphicFrameMk id="5" creationId="{210F55BD-42F1-EACC-F1B8-7B68EB472688}"/>
          </ac:graphicFrameMkLst>
        </pc:graphicFrameChg>
        <pc:cxnChg chg="add">
          <ac:chgData name="Sami Safadi" userId="S::s.safadi1@salford.ac.uk::ad592e05-e14d-4062-b6f8-1e38fa8db808" providerId="AD" clId="Web-{00804A15-AA28-C57A-E4A1-DFBD274CEF63}" dt="2024-07-14T17:15:56.433" v="333"/>
          <ac:cxnSpMkLst>
            <pc:docMk/>
            <pc:sldMk cId="1947198159" sldId="278"/>
            <ac:cxnSpMk id="22" creationId="{C8F51B3F-8331-4E4A-AE96-D47B1006EEAD}"/>
          </ac:cxnSpMkLst>
        </pc:cxnChg>
      </pc:sldChg>
      <pc:sldChg chg="addSp delSp modSp new mod ord setBg">
        <pc:chgData name="Sami Safadi" userId="S::s.safadi1@salford.ac.uk::ad592e05-e14d-4062-b6f8-1e38fa8db808" providerId="AD" clId="Web-{00804A15-AA28-C57A-E4A1-DFBD274CEF63}" dt="2024-07-14T17:20:39.678" v="420"/>
        <pc:sldMkLst>
          <pc:docMk/>
          <pc:sldMk cId="3520367795" sldId="279"/>
        </pc:sldMkLst>
        <pc:spChg chg="mod">
          <ac:chgData name="Sami Safadi" userId="S::s.safadi1@salford.ac.uk::ad592e05-e14d-4062-b6f8-1e38fa8db808" providerId="AD" clId="Web-{00804A15-AA28-C57A-E4A1-DFBD274CEF63}" dt="2024-07-14T17:20:39.678" v="420"/>
          <ac:spMkLst>
            <pc:docMk/>
            <pc:sldMk cId="3520367795" sldId="279"/>
            <ac:spMk id="2" creationId="{53041802-B46A-5C43-4D56-648C774F31D0}"/>
          </ac:spMkLst>
        </pc:spChg>
        <pc:spChg chg="add del mod">
          <ac:chgData name="Sami Safadi" userId="S::s.safadi1@salford.ac.uk::ad592e05-e14d-4062-b6f8-1e38fa8db808" providerId="AD" clId="Web-{00804A15-AA28-C57A-E4A1-DFBD274CEF63}" dt="2024-07-14T17:20:39.678" v="420"/>
          <ac:spMkLst>
            <pc:docMk/>
            <pc:sldMk cId="3520367795" sldId="279"/>
            <ac:spMk id="3" creationId="{47D2FA57-F2D8-4098-E393-ED05549E08AF}"/>
          </ac:spMkLst>
        </pc:spChg>
        <pc:spChg chg="add">
          <ac:chgData name="Sami Safadi" userId="S::s.safadi1@salford.ac.uk::ad592e05-e14d-4062-b6f8-1e38fa8db808" providerId="AD" clId="Web-{00804A15-AA28-C57A-E4A1-DFBD274CEF63}" dt="2024-07-14T17:20:39.678" v="420"/>
          <ac:spMkLst>
            <pc:docMk/>
            <pc:sldMk cId="3520367795" sldId="279"/>
            <ac:spMk id="9" creationId="{BACC6370-2D7E-4714-9D71-7542949D7D5D}"/>
          </ac:spMkLst>
        </pc:spChg>
        <pc:spChg chg="add">
          <ac:chgData name="Sami Safadi" userId="S::s.safadi1@salford.ac.uk::ad592e05-e14d-4062-b6f8-1e38fa8db808" providerId="AD" clId="Web-{00804A15-AA28-C57A-E4A1-DFBD274CEF63}" dt="2024-07-14T17:20:39.678" v="420"/>
          <ac:spMkLst>
            <pc:docMk/>
            <pc:sldMk cId="3520367795" sldId="279"/>
            <ac:spMk id="11" creationId="{F68B3F68-107C-434F-AA38-110D5EA91B85}"/>
          </ac:spMkLst>
        </pc:spChg>
        <pc:spChg chg="add">
          <ac:chgData name="Sami Safadi" userId="S::s.safadi1@salford.ac.uk::ad592e05-e14d-4062-b6f8-1e38fa8db808" providerId="AD" clId="Web-{00804A15-AA28-C57A-E4A1-DFBD274CEF63}" dt="2024-07-14T17:20:39.678" v="420"/>
          <ac:spMkLst>
            <pc:docMk/>
            <pc:sldMk cId="3520367795" sldId="279"/>
            <ac:spMk id="13" creationId="{AAD0DBB9-1A4B-4391-81D4-CB19F9AB918A}"/>
          </ac:spMkLst>
        </pc:spChg>
        <pc:spChg chg="add">
          <ac:chgData name="Sami Safadi" userId="S::s.safadi1@salford.ac.uk::ad592e05-e14d-4062-b6f8-1e38fa8db808" providerId="AD" clId="Web-{00804A15-AA28-C57A-E4A1-DFBD274CEF63}" dt="2024-07-14T17:20:39.678" v="420"/>
          <ac:spMkLst>
            <pc:docMk/>
            <pc:sldMk cId="3520367795" sldId="279"/>
            <ac:spMk id="15" creationId="{063BBA22-50EA-4C4D-BE05-F1CE4E63AA56}"/>
          </ac:spMkLst>
        </pc:spChg>
        <pc:graphicFrameChg chg="add">
          <ac:chgData name="Sami Safadi" userId="S::s.safadi1@salford.ac.uk::ad592e05-e14d-4062-b6f8-1e38fa8db808" providerId="AD" clId="Web-{00804A15-AA28-C57A-E4A1-DFBD274CEF63}" dt="2024-07-14T17:20:39.678" v="420"/>
          <ac:graphicFrameMkLst>
            <pc:docMk/>
            <pc:sldMk cId="3520367795" sldId="279"/>
            <ac:graphicFrameMk id="5" creationId="{DCE83652-693A-CDA9-C9DB-2A663824D1E5}"/>
          </ac:graphicFrameMkLst>
        </pc:graphicFrameChg>
      </pc:sldChg>
      <pc:sldChg chg="addSp modSp new mod setBg">
        <pc:chgData name="Sami Safadi" userId="S::s.safadi1@salford.ac.uk::ad592e05-e14d-4062-b6f8-1e38fa8db808" providerId="AD" clId="Web-{00804A15-AA28-C57A-E4A1-DFBD274CEF63}" dt="2024-07-14T17:12:32.981" v="261" actId="20577"/>
        <pc:sldMkLst>
          <pc:docMk/>
          <pc:sldMk cId="3372975158" sldId="280"/>
        </pc:sldMkLst>
        <pc:spChg chg="add mod">
          <ac:chgData name="Sami Safadi" userId="S::s.safadi1@salford.ac.uk::ad592e05-e14d-4062-b6f8-1e38fa8db808" providerId="AD" clId="Web-{00804A15-AA28-C57A-E4A1-DFBD274CEF63}" dt="2024-07-14T17:11:55.651" v="247"/>
          <ac:spMkLst>
            <pc:docMk/>
            <pc:sldMk cId="3372975158" sldId="280"/>
            <ac:spMk id="2" creationId="{1CFDEC62-BC6D-BC32-E510-09DBC6E8D9F6}"/>
          </ac:spMkLst>
        </pc:spChg>
        <pc:spChg chg="add mod">
          <ac:chgData name="Sami Safadi" userId="S::s.safadi1@salford.ac.uk::ad592e05-e14d-4062-b6f8-1e38fa8db808" providerId="AD" clId="Web-{00804A15-AA28-C57A-E4A1-DFBD274CEF63}" dt="2024-07-14T17:12:32.981" v="261" actId="20577"/>
          <ac:spMkLst>
            <pc:docMk/>
            <pc:sldMk cId="3372975158" sldId="280"/>
            <ac:spMk id="3" creationId="{8CCAA000-3DC5-F361-A7E5-29C96BC72DDA}"/>
          </ac:spMkLst>
        </pc:spChg>
        <pc:spChg chg="add">
          <ac:chgData name="Sami Safadi" userId="S::s.safadi1@salford.ac.uk::ad592e05-e14d-4062-b6f8-1e38fa8db808" providerId="AD" clId="Web-{00804A15-AA28-C57A-E4A1-DFBD274CEF63}" dt="2024-07-14T17:11:55.651" v="247"/>
          <ac:spMkLst>
            <pc:docMk/>
            <pc:sldMk cId="3372975158" sldId="280"/>
            <ac:spMk id="10" creationId="{EDDBB197-D710-4A4F-A9CA-FD2177498BE8}"/>
          </ac:spMkLst>
        </pc:spChg>
        <pc:spChg chg="add">
          <ac:chgData name="Sami Safadi" userId="S::s.safadi1@salford.ac.uk::ad592e05-e14d-4062-b6f8-1e38fa8db808" providerId="AD" clId="Web-{00804A15-AA28-C57A-E4A1-DFBD274CEF63}" dt="2024-07-14T17:11:55.651" v="247"/>
          <ac:spMkLst>
            <pc:docMk/>
            <pc:sldMk cId="3372975158" sldId="280"/>
            <ac:spMk id="12" creationId="{975D1CFA-2CDB-4B64-BD9F-85744E8DA12F}"/>
          </ac:spMkLst>
        </pc:spChg>
        <pc:grpChg chg="add">
          <ac:chgData name="Sami Safadi" userId="S::s.safadi1@salford.ac.uk::ad592e05-e14d-4062-b6f8-1e38fa8db808" providerId="AD" clId="Web-{00804A15-AA28-C57A-E4A1-DFBD274CEF63}" dt="2024-07-14T17:11:55.651" v="247"/>
          <ac:grpSpMkLst>
            <pc:docMk/>
            <pc:sldMk cId="3372975158" sldId="280"/>
            <ac:grpSpMk id="14" creationId="{25EE5136-01F1-466C-962D-BA9B4C6757AA}"/>
          </ac:grpSpMkLst>
        </pc:grpChg>
        <pc:picChg chg="add">
          <ac:chgData name="Sami Safadi" userId="S::s.safadi1@salford.ac.uk::ad592e05-e14d-4062-b6f8-1e38fa8db808" providerId="AD" clId="Web-{00804A15-AA28-C57A-E4A1-DFBD274CEF63}" dt="2024-07-14T17:11:55.651" v="247"/>
          <ac:picMkLst>
            <pc:docMk/>
            <pc:sldMk cId="3372975158" sldId="280"/>
            <ac:picMk id="7" creationId="{9D56DFF7-66C8-79AB-D16B-EDA2E8552068}"/>
          </ac:picMkLst>
        </pc:picChg>
      </pc:sldChg>
      <pc:sldChg chg="modSp new">
        <pc:chgData name="Sami Safadi" userId="S::s.safadi1@salford.ac.uk::ad592e05-e14d-4062-b6f8-1e38fa8db808" providerId="AD" clId="Web-{00804A15-AA28-C57A-E4A1-DFBD274CEF63}" dt="2024-07-14T17:23:46.024" v="440" actId="20577"/>
        <pc:sldMkLst>
          <pc:docMk/>
          <pc:sldMk cId="3732208115" sldId="281"/>
        </pc:sldMkLst>
        <pc:spChg chg="mod">
          <ac:chgData name="Sami Safadi" userId="S::s.safadi1@salford.ac.uk::ad592e05-e14d-4062-b6f8-1e38fa8db808" providerId="AD" clId="Web-{00804A15-AA28-C57A-E4A1-DFBD274CEF63}" dt="2024-07-14T17:23:46.024" v="440" actId="20577"/>
          <ac:spMkLst>
            <pc:docMk/>
            <pc:sldMk cId="3732208115" sldId="281"/>
            <ac:spMk id="2" creationId="{0948A493-F644-0DA3-9E73-5F1AF29B42FE}"/>
          </ac:spMkLst>
        </pc:spChg>
      </pc:sldChg>
      <pc:sldChg chg="addSp delSp modSp new mod setBg">
        <pc:chgData name="Sami Safadi" userId="S::s.safadi1@salford.ac.uk::ad592e05-e14d-4062-b6f8-1e38fa8db808" providerId="AD" clId="Web-{00804A15-AA28-C57A-E4A1-DFBD274CEF63}" dt="2024-07-14T17:26:59.335" v="556" actId="14100"/>
        <pc:sldMkLst>
          <pc:docMk/>
          <pc:sldMk cId="524133281" sldId="282"/>
        </pc:sldMkLst>
        <pc:spChg chg="mod">
          <ac:chgData name="Sami Safadi" userId="S::s.safadi1@salford.ac.uk::ad592e05-e14d-4062-b6f8-1e38fa8db808" providerId="AD" clId="Web-{00804A15-AA28-C57A-E4A1-DFBD274CEF63}" dt="2024-07-14T17:26:12.801" v="553"/>
          <ac:spMkLst>
            <pc:docMk/>
            <pc:sldMk cId="524133281" sldId="282"/>
            <ac:spMk id="2" creationId="{C4537CC2-B573-83D7-0F45-A79FE05A1EB2}"/>
          </ac:spMkLst>
        </pc:spChg>
        <pc:spChg chg="add del mod">
          <ac:chgData name="Sami Safadi" userId="S::s.safadi1@salford.ac.uk::ad592e05-e14d-4062-b6f8-1e38fa8db808" providerId="AD" clId="Web-{00804A15-AA28-C57A-E4A1-DFBD274CEF63}" dt="2024-07-14T17:26:12.801" v="553"/>
          <ac:spMkLst>
            <pc:docMk/>
            <pc:sldMk cId="524133281" sldId="282"/>
            <ac:spMk id="3" creationId="{113FCD79-924D-167D-2B38-D6646748E3EF}"/>
          </ac:spMkLst>
        </pc:spChg>
        <pc:spChg chg="add">
          <ac:chgData name="Sami Safadi" userId="S::s.safadi1@salford.ac.uk::ad592e05-e14d-4062-b6f8-1e38fa8db808" providerId="AD" clId="Web-{00804A15-AA28-C57A-E4A1-DFBD274CEF63}" dt="2024-07-14T17:26:12.801" v="553"/>
          <ac:spMkLst>
            <pc:docMk/>
            <pc:sldMk cId="524133281" sldId="282"/>
            <ac:spMk id="9" creationId="{BACC6370-2D7E-4714-9D71-7542949D7D5D}"/>
          </ac:spMkLst>
        </pc:spChg>
        <pc:spChg chg="add">
          <ac:chgData name="Sami Safadi" userId="S::s.safadi1@salford.ac.uk::ad592e05-e14d-4062-b6f8-1e38fa8db808" providerId="AD" clId="Web-{00804A15-AA28-C57A-E4A1-DFBD274CEF63}" dt="2024-07-14T17:26:12.801" v="553"/>
          <ac:spMkLst>
            <pc:docMk/>
            <pc:sldMk cId="524133281" sldId="282"/>
            <ac:spMk id="11" creationId="{F68B3F68-107C-434F-AA38-110D5EA91B85}"/>
          </ac:spMkLst>
        </pc:spChg>
        <pc:spChg chg="add">
          <ac:chgData name="Sami Safadi" userId="S::s.safadi1@salford.ac.uk::ad592e05-e14d-4062-b6f8-1e38fa8db808" providerId="AD" clId="Web-{00804A15-AA28-C57A-E4A1-DFBD274CEF63}" dt="2024-07-14T17:26:12.801" v="553"/>
          <ac:spMkLst>
            <pc:docMk/>
            <pc:sldMk cId="524133281" sldId="282"/>
            <ac:spMk id="13" creationId="{AAD0DBB9-1A4B-4391-81D4-CB19F9AB918A}"/>
          </ac:spMkLst>
        </pc:spChg>
        <pc:spChg chg="add">
          <ac:chgData name="Sami Safadi" userId="S::s.safadi1@salford.ac.uk::ad592e05-e14d-4062-b6f8-1e38fa8db808" providerId="AD" clId="Web-{00804A15-AA28-C57A-E4A1-DFBD274CEF63}" dt="2024-07-14T17:26:12.801" v="553"/>
          <ac:spMkLst>
            <pc:docMk/>
            <pc:sldMk cId="524133281" sldId="282"/>
            <ac:spMk id="15" creationId="{063BBA22-50EA-4C4D-BE05-F1CE4E63AA56}"/>
          </ac:spMkLst>
        </pc:spChg>
        <pc:graphicFrameChg chg="add mod">
          <ac:chgData name="Sami Safadi" userId="S::s.safadi1@salford.ac.uk::ad592e05-e14d-4062-b6f8-1e38fa8db808" providerId="AD" clId="Web-{00804A15-AA28-C57A-E4A1-DFBD274CEF63}" dt="2024-07-14T17:26:59.335" v="556" actId="14100"/>
          <ac:graphicFrameMkLst>
            <pc:docMk/>
            <pc:sldMk cId="524133281" sldId="282"/>
            <ac:graphicFrameMk id="5" creationId="{C1D934C0-B02D-AF64-B111-6187C362BA06}"/>
          </ac:graphicFrameMkLst>
        </pc:graphicFrameChg>
      </pc:sldChg>
    </pc:docChg>
  </pc:docChgLst>
  <pc:docChgLst>
    <pc:chgData name="Sami Safadi" userId="S::s.safadi1@salford.ac.uk::ad592e05-e14d-4062-b6f8-1e38fa8db808" providerId="AD" clId="Web-{C36838E5-5CDB-4F55-38BA-ABAC5CBC3B5C}"/>
    <pc:docChg chg="addSld delSld modSld">
      <pc:chgData name="Sami Safadi" userId="S::s.safadi1@salford.ac.uk::ad592e05-e14d-4062-b6f8-1e38fa8db808" providerId="AD" clId="Web-{C36838E5-5CDB-4F55-38BA-ABAC5CBC3B5C}" dt="2024-07-14T17:57:36.344" v="81" actId="20577"/>
      <pc:docMkLst>
        <pc:docMk/>
      </pc:docMkLst>
      <pc:sldChg chg="modSp">
        <pc:chgData name="Sami Safadi" userId="S::s.safadi1@salford.ac.uk::ad592e05-e14d-4062-b6f8-1e38fa8db808" providerId="AD" clId="Web-{C36838E5-5CDB-4F55-38BA-ABAC5CBC3B5C}" dt="2024-07-14T17:51:37.931" v="1" actId="1076"/>
        <pc:sldMkLst>
          <pc:docMk/>
          <pc:sldMk cId="1956927759" sldId="264"/>
        </pc:sldMkLst>
        <pc:spChg chg="mod">
          <ac:chgData name="Sami Safadi" userId="S::s.safadi1@salford.ac.uk::ad592e05-e14d-4062-b6f8-1e38fa8db808" providerId="AD" clId="Web-{C36838E5-5CDB-4F55-38BA-ABAC5CBC3B5C}" dt="2024-07-14T17:51:37.931" v="1" actId="1076"/>
          <ac:spMkLst>
            <pc:docMk/>
            <pc:sldMk cId="1956927759" sldId="264"/>
            <ac:spMk id="2" creationId="{632E5044-E50B-D8C3-DD8C-EA333F9BE7FA}"/>
          </ac:spMkLst>
        </pc:spChg>
      </pc:sldChg>
      <pc:sldChg chg="modSp add del">
        <pc:chgData name="Sami Safadi" userId="S::s.safadi1@salford.ac.uk::ad592e05-e14d-4062-b6f8-1e38fa8db808" providerId="AD" clId="Web-{C36838E5-5CDB-4F55-38BA-ABAC5CBC3B5C}" dt="2024-07-14T17:54:04.424" v="18" actId="20577"/>
        <pc:sldMkLst>
          <pc:docMk/>
          <pc:sldMk cId="3520367795" sldId="279"/>
        </pc:sldMkLst>
        <pc:spChg chg="mod">
          <ac:chgData name="Sami Safadi" userId="S::s.safadi1@salford.ac.uk::ad592e05-e14d-4062-b6f8-1e38fa8db808" providerId="AD" clId="Web-{C36838E5-5CDB-4F55-38BA-ABAC5CBC3B5C}" dt="2024-07-14T17:52:08.511" v="5" actId="20577"/>
          <ac:spMkLst>
            <pc:docMk/>
            <pc:sldMk cId="3520367795" sldId="279"/>
            <ac:spMk id="2" creationId="{53041802-B46A-5C43-4D56-648C774F31D0}"/>
          </ac:spMkLst>
        </pc:spChg>
        <pc:graphicFrameChg chg="mod modGraphic">
          <ac:chgData name="Sami Safadi" userId="S::s.safadi1@salford.ac.uk::ad592e05-e14d-4062-b6f8-1e38fa8db808" providerId="AD" clId="Web-{C36838E5-5CDB-4F55-38BA-ABAC5CBC3B5C}" dt="2024-07-14T17:54:04.424" v="18" actId="20577"/>
          <ac:graphicFrameMkLst>
            <pc:docMk/>
            <pc:sldMk cId="3520367795" sldId="279"/>
            <ac:graphicFrameMk id="5" creationId="{DCE83652-693A-CDA9-C9DB-2A663824D1E5}"/>
          </ac:graphicFrameMkLst>
        </pc:graphicFrameChg>
      </pc:sldChg>
      <pc:sldChg chg="addSp delSp modSp add del">
        <pc:chgData name="Sami Safadi" userId="S::s.safadi1@salford.ac.uk::ad592e05-e14d-4062-b6f8-1e38fa8db808" providerId="AD" clId="Web-{C36838E5-5CDB-4F55-38BA-ABAC5CBC3B5C}" dt="2024-07-14T17:57:36.344" v="81" actId="20577"/>
        <pc:sldMkLst>
          <pc:docMk/>
          <pc:sldMk cId="524133281" sldId="282"/>
        </pc:sldMkLst>
        <pc:spChg chg="mod">
          <ac:chgData name="Sami Safadi" userId="S::s.safadi1@salford.ac.uk::ad592e05-e14d-4062-b6f8-1e38fa8db808" providerId="AD" clId="Web-{C36838E5-5CDB-4F55-38BA-ABAC5CBC3B5C}" dt="2024-07-14T17:57:13.093" v="53" actId="20577"/>
          <ac:spMkLst>
            <pc:docMk/>
            <pc:sldMk cId="524133281" sldId="282"/>
            <ac:spMk id="2" creationId="{C4537CC2-B573-83D7-0F45-A79FE05A1EB2}"/>
          </ac:spMkLst>
        </pc:spChg>
        <pc:spChg chg="add del">
          <ac:chgData name="Sami Safadi" userId="S::s.safadi1@salford.ac.uk::ad592e05-e14d-4062-b6f8-1e38fa8db808" providerId="AD" clId="Web-{C36838E5-5CDB-4F55-38BA-ABAC5CBC3B5C}" dt="2024-07-14T17:56:43.654" v="48"/>
          <ac:spMkLst>
            <pc:docMk/>
            <pc:sldMk cId="524133281" sldId="282"/>
            <ac:spMk id="10" creationId="{955A2079-FA98-4876-80F0-72364A7D2EA4}"/>
          </ac:spMkLst>
        </pc:spChg>
        <pc:spChg chg="add del">
          <ac:chgData name="Sami Safadi" userId="S::s.safadi1@salford.ac.uk::ad592e05-e14d-4062-b6f8-1e38fa8db808" providerId="AD" clId="Web-{C36838E5-5CDB-4F55-38BA-ABAC5CBC3B5C}" dt="2024-07-14T17:57:00.405" v="49"/>
          <ac:spMkLst>
            <pc:docMk/>
            <pc:sldMk cId="524133281" sldId="282"/>
            <ac:spMk id="12" creationId="{6C4028FD-8BAA-4A19-BFDE-594D991B7552}"/>
          </ac:spMkLst>
        </pc:spChg>
        <pc:spChg chg="add">
          <ac:chgData name="Sami Safadi" userId="S::s.safadi1@salford.ac.uk::ad592e05-e14d-4062-b6f8-1e38fa8db808" providerId="AD" clId="Web-{C36838E5-5CDB-4F55-38BA-ABAC5CBC3B5C}" dt="2024-07-14T17:57:00.405" v="49"/>
          <ac:spMkLst>
            <pc:docMk/>
            <pc:sldMk cId="524133281" sldId="282"/>
            <ac:spMk id="17" creationId="{955A2079-FA98-4876-80F0-72364A7D2EA4}"/>
          </ac:spMkLst>
        </pc:spChg>
        <pc:graphicFrameChg chg="mod modGraphic">
          <ac:chgData name="Sami Safadi" userId="S::s.safadi1@salford.ac.uk::ad592e05-e14d-4062-b6f8-1e38fa8db808" providerId="AD" clId="Web-{C36838E5-5CDB-4F55-38BA-ABAC5CBC3B5C}" dt="2024-07-14T17:57:36.344" v="81" actId="20577"/>
          <ac:graphicFrameMkLst>
            <pc:docMk/>
            <pc:sldMk cId="524133281" sldId="282"/>
            <ac:graphicFrameMk id="5" creationId="{C1D934C0-B02D-AF64-B111-6187C362BA06}"/>
          </ac:graphicFrameMkLst>
        </pc:graphicFrameChg>
      </pc:sldChg>
    </pc:docChg>
  </pc:docChgLst>
  <pc:docChgLst>
    <pc:chgData name="Sami Safadi" userId="ad592e05-e14d-4062-b6f8-1e38fa8db808" providerId="ADAL" clId="{0398C2FA-69AC-EB4F-A096-2DDBDF994872}"/>
    <pc:docChg chg="undo custSel addSld modSld">
      <pc:chgData name="Sami Safadi" userId="ad592e05-e14d-4062-b6f8-1e38fa8db808" providerId="ADAL" clId="{0398C2FA-69AC-EB4F-A096-2DDBDF994872}" dt="2024-07-14T18:09:01.325" v="1577" actId="14100"/>
      <pc:docMkLst>
        <pc:docMk/>
      </pc:docMkLst>
      <pc:sldChg chg="modSp mod">
        <pc:chgData name="Sami Safadi" userId="ad592e05-e14d-4062-b6f8-1e38fa8db808" providerId="ADAL" clId="{0398C2FA-69AC-EB4F-A096-2DDBDF994872}" dt="2024-07-14T17:47:59.658" v="989" actId="20577"/>
        <pc:sldMkLst>
          <pc:docMk/>
          <pc:sldMk cId="1956927759" sldId="264"/>
        </pc:sldMkLst>
        <pc:spChg chg="mod">
          <ac:chgData name="Sami Safadi" userId="ad592e05-e14d-4062-b6f8-1e38fa8db808" providerId="ADAL" clId="{0398C2FA-69AC-EB4F-A096-2DDBDF994872}" dt="2024-07-14T17:47:59.658" v="989" actId="20577"/>
          <ac:spMkLst>
            <pc:docMk/>
            <pc:sldMk cId="1956927759" sldId="264"/>
            <ac:spMk id="3" creationId="{C8897389-DA3F-FB43-BD49-AA8401D70CFE}"/>
          </ac:spMkLst>
        </pc:spChg>
      </pc:sldChg>
      <pc:sldChg chg="modSp mod">
        <pc:chgData name="Sami Safadi" userId="ad592e05-e14d-4062-b6f8-1e38fa8db808" providerId="ADAL" clId="{0398C2FA-69AC-EB4F-A096-2DDBDF994872}" dt="2024-07-14T17:46:46.736" v="972" actId="20577"/>
        <pc:sldMkLst>
          <pc:docMk/>
          <pc:sldMk cId="3617595357" sldId="269"/>
        </pc:sldMkLst>
        <pc:spChg chg="mod">
          <ac:chgData name="Sami Safadi" userId="ad592e05-e14d-4062-b6f8-1e38fa8db808" providerId="ADAL" clId="{0398C2FA-69AC-EB4F-A096-2DDBDF994872}" dt="2024-07-14T17:46:46.736" v="972" actId="20577"/>
          <ac:spMkLst>
            <pc:docMk/>
            <pc:sldMk cId="3617595357" sldId="269"/>
            <ac:spMk id="4" creationId="{9B05912D-A563-5E03-C4C0-2DE61B495AF8}"/>
          </ac:spMkLst>
        </pc:spChg>
      </pc:sldChg>
      <pc:sldChg chg="modSp mod">
        <pc:chgData name="Sami Safadi" userId="ad592e05-e14d-4062-b6f8-1e38fa8db808" providerId="ADAL" clId="{0398C2FA-69AC-EB4F-A096-2DDBDF994872}" dt="2024-07-14T17:49:07.789" v="1077" actId="20577"/>
        <pc:sldMkLst>
          <pc:docMk/>
          <pc:sldMk cId="3520367795" sldId="279"/>
        </pc:sldMkLst>
        <pc:spChg chg="mod">
          <ac:chgData name="Sami Safadi" userId="ad592e05-e14d-4062-b6f8-1e38fa8db808" providerId="ADAL" clId="{0398C2FA-69AC-EB4F-A096-2DDBDF994872}" dt="2024-07-14T17:48:17.614" v="992" actId="403"/>
          <ac:spMkLst>
            <pc:docMk/>
            <pc:sldMk cId="3520367795" sldId="279"/>
            <ac:spMk id="2" creationId="{53041802-B46A-5C43-4D56-648C774F31D0}"/>
          </ac:spMkLst>
        </pc:spChg>
        <pc:graphicFrameChg chg="mod">
          <ac:chgData name="Sami Safadi" userId="ad592e05-e14d-4062-b6f8-1e38fa8db808" providerId="ADAL" clId="{0398C2FA-69AC-EB4F-A096-2DDBDF994872}" dt="2024-07-14T17:49:07.789" v="1077" actId="20577"/>
          <ac:graphicFrameMkLst>
            <pc:docMk/>
            <pc:sldMk cId="3520367795" sldId="279"/>
            <ac:graphicFrameMk id="5" creationId="{DCE83652-693A-CDA9-C9DB-2A663824D1E5}"/>
          </ac:graphicFrameMkLst>
        </pc:graphicFrameChg>
      </pc:sldChg>
      <pc:sldChg chg="modSp mod">
        <pc:chgData name="Sami Safadi" userId="ad592e05-e14d-4062-b6f8-1e38fa8db808" providerId="ADAL" clId="{0398C2FA-69AC-EB4F-A096-2DDBDF994872}" dt="2024-07-14T17:46:33.900" v="970" actId="403"/>
        <pc:sldMkLst>
          <pc:docMk/>
          <pc:sldMk cId="3372975158" sldId="280"/>
        </pc:sldMkLst>
        <pc:spChg chg="mod">
          <ac:chgData name="Sami Safadi" userId="ad592e05-e14d-4062-b6f8-1e38fa8db808" providerId="ADAL" clId="{0398C2FA-69AC-EB4F-A096-2DDBDF994872}" dt="2024-07-14T17:44:35.399" v="816" actId="1076"/>
          <ac:spMkLst>
            <pc:docMk/>
            <pc:sldMk cId="3372975158" sldId="280"/>
            <ac:spMk id="2" creationId="{1CFDEC62-BC6D-BC32-E510-09DBC6E8D9F6}"/>
          </ac:spMkLst>
        </pc:spChg>
        <pc:spChg chg="mod">
          <ac:chgData name="Sami Safadi" userId="ad592e05-e14d-4062-b6f8-1e38fa8db808" providerId="ADAL" clId="{0398C2FA-69AC-EB4F-A096-2DDBDF994872}" dt="2024-07-14T17:46:33.900" v="970" actId="403"/>
          <ac:spMkLst>
            <pc:docMk/>
            <pc:sldMk cId="3372975158" sldId="280"/>
            <ac:spMk id="3" creationId="{8CCAA000-3DC5-F361-A7E5-29C96BC72DDA}"/>
          </ac:spMkLst>
        </pc:spChg>
      </pc:sldChg>
      <pc:sldChg chg="addSp delSp modSp mod">
        <pc:chgData name="Sami Safadi" userId="ad592e05-e14d-4062-b6f8-1e38fa8db808" providerId="ADAL" clId="{0398C2FA-69AC-EB4F-A096-2DDBDF994872}" dt="2024-07-14T17:42:02.515" v="815" actId="404"/>
        <pc:sldMkLst>
          <pc:docMk/>
          <pc:sldMk cId="3732208115" sldId="281"/>
        </pc:sldMkLst>
        <pc:spChg chg="add del mod">
          <ac:chgData name="Sami Safadi" userId="ad592e05-e14d-4062-b6f8-1e38fa8db808" providerId="ADAL" clId="{0398C2FA-69AC-EB4F-A096-2DDBDF994872}" dt="2024-07-14T17:40:11.754" v="711" actId="26606"/>
          <ac:spMkLst>
            <pc:docMk/>
            <pc:sldMk cId="3732208115" sldId="281"/>
            <ac:spMk id="3" creationId="{2FB2B828-89A7-E583-7D0C-90DB0575EFD0}"/>
          </ac:spMkLst>
        </pc:spChg>
        <pc:spChg chg="add mod">
          <ac:chgData name="Sami Safadi" userId="ad592e05-e14d-4062-b6f8-1e38fa8db808" providerId="ADAL" clId="{0398C2FA-69AC-EB4F-A096-2DDBDF994872}" dt="2024-07-14T17:42:02.515" v="815" actId="404"/>
          <ac:spMkLst>
            <pc:docMk/>
            <pc:sldMk cId="3732208115" sldId="281"/>
            <ac:spMk id="4" creationId="{D160378E-909F-B06B-A82B-EEE53CE8BBA3}"/>
          </ac:spMkLst>
        </pc:spChg>
        <pc:graphicFrameChg chg="add mod">
          <ac:chgData name="Sami Safadi" userId="ad592e05-e14d-4062-b6f8-1e38fa8db808" providerId="ADAL" clId="{0398C2FA-69AC-EB4F-A096-2DDBDF994872}" dt="2024-07-14T17:40:21.365" v="713" actId="14100"/>
          <ac:graphicFrameMkLst>
            <pc:docMk/>
            <pc:sldMk cId="3732208115" sldId="281"/>
            <ac:graphicFrameMk id="5" creationId="{2F52FFF2-FB9E-420F-CDAE-8D3C75082DBC}"/>
          </ac:graphicFrameMkLst>
        </pc:graphicFrameChg>
      </pc:sldChg>
      <pc:sldChg chg="modSp mod">
        <pc:chgData name="Sami Safadi" userId="ad592e05-e14d-4062-b6f8-1e38fa8db808" providerId="ADAL" clId="{0398C2FA-69AC-EB4F-A096-2DDBDF994872}" dt="2024-07-14T17:30:32.631" v="30" actId="404"/>
        <pc:sldMkLst>
          <pc:docMk/>
          <pc:sldMk cId="524133281" sldId="282"/>
        </pc:sldMkLst>
        <pc:graphicFrameChg chg="mod modGraphic">
          <ac:chgData name="Sami Safadi" userId="ad592e05-e14d-4062-b6f8-1e38fa8db808" providerId="ADAL" clId="{0398C2FA-69AC-EB4F-A096-2DDBDF994872}" dt="2024-07-14T17:30:32.631" v="30" actId="404"/>
          <ac:graphicFrameMkLst>
            <pc:docMk/>
            <pc:sldMk cId="524133281" sldId="282"/>
            <ac:graphicFrameMk id="5" creationId="{C1D934C0-B02D-AF64-B111-6187C362BA06}"/>
          </ac:graphicFrameMkLst>
        </pc:graphicFrameChg>
      </pc:sldChg>
      <pc:sldChg chg="addSp modSp new mod setBg setClrOvrMap">
        <pc:chgData name="Sami Safadi" userId="ad592e05-e14d-4062-b6f8-1e38fa8db808" providerId="ADAL" clId="{0398C2FA-69AC-EB4F-A096-2DDBDF994872}" dt="2024-07-14T17:31:18.929" v="137" actId="26606"/>
        <pc:sldMkLst>
          <pc:docMk/>
          <pc:sldMk cId="3038755708" sldId="283"/>
        </pc:sldMkLst>
        <pc:spChg chg="mod">
          <ac:chgData name="Sami Safadi" userId="ad592e05-e14d-4062-b6f8-1e38fa8db808" providerId="ADAL" clId="{0398C2FA-69AC-EB4F-A096-2DDBDF994872}" dt="2024-07-14T17:31:18.929" v="137" actId="26606"/>
          <ac:spMkLst>
            <pc:docMk/>
            <pc:sldMk cId="3038755708" sldId="283"/>
            <ac:spMk id="2" creationId="{E90BDBE6-FE51-837A-7BF2-D4B81D2EF760}"/>
          </ac:spMkLst>
        </pc:spChg>
        <pc:spChg chg="add">
          <ac:chgData name="Sami Safadi" userId="ad592e05-e14d-4062-b6f8-1e38fa8db808" providerId="ADAL" clId="{0398C2FA-69AC-EB4F-A096-2DDBDF994872}" dt="2024-07-14T17:31:18.929" v="137" actId="26606"/>
          <ac:spMkLst>
            <pc:docMk/>
            <pc:sldMk cId="3038755708" sldId="283"/>
            <ac:spMk id="7" creationId="{66B332A4-D438-4773-A77F-5ED49A448D9D}"/>
          </ac:spMkLst>
        </pc:spChg>
        <pc:spChg chg="add">
          <ac:chgData name="Sami Safadi" userId="ad592e05-e14d-4062-b6f8-1e38fa8db808" providerId="ADAL" clId="{0398C2FA-69AC-EB4F-A096-2DDBDF994872}" dt="2024-07-14T17:31:18.929" v="137" actId="26606"/>
          <ac:spMkLst>
            <pc:docMk/>
            <pc:sldMk cId="3038755708" sldId="283"/>
            <ac:spMk id="9" creationId="{DF9AD32D-FF05-44F4-BD4D-9CEE89B71EB9}"/>
          </ac:spMkLst>
        </pc:spChg>
      </pc:sldChg>
      <pc:sldChg chg="addSp modSp new mod setBg">
        <pc:chgData name="Sami Safadi" userId="ad592e05-e14d-4062-b6f8-1e38fa8db808" providerId="ADAL" clId="{0398C2FA-69AC-EB4F-A096-2DDBDF994872}" dt="2024-07-14T17:31:55.128" v="170" actId="1076"/>
        <pc:sldMkLst>
          <pc:docMk/>
          <pc:sldMk cId="1134377254" sldId="284"/>
        </pc:sldMkLst>
        <pc:spChg chg="mod">
          <ac:chgData name="Sami Safadi" userId="ad592e05-e14d-4062-b6f8-1e38fa8db808" providerId="ADAL" clId="{0398C2FA-69AC-EB4F-A096-2DDBDF994872}" dt="2024-07-14T17:31:55.128" v="170" actId="1076"/>
          <ac:spMkLst>
            <pc:docMk/>
            <pc:sldMk cId="1134377254" sldId="284"/>
            <ac:spMk id="2" creationId="{B1935550-F38A-E358-6D2F-002C9A25D81D}"/>
          </ac:spMkLst>
        </pc:spChg>
        <pc:spChg chg="add">
          <ac:chgData name="Sami Safadi" userId="ad592e05-e14d-4062-b6f8-1e38fa8db808" providerId="ADAL" clId="{0398C2FA-69AC-EB4F-A096-2DDBDF994872}" dt="2024-07-14T17:31:33.324" v="142" actId="26606"/>
          <ac:spMkLst>
            <pc:docMk/>
            <pc:sldMk cId="1134377254" sldId="284"/>
            <ac:spMk id="9" creationId="{65219498-D544-41AC-98FE-8F956EF66A62}"/>
          </ac:spMkLst>
        </pc:spChg>
        <pc:spChg chg="add">
          <ac:chgData name="Sami Safadi" userId="ad592e05-e14d-4062-b6f8-1e38fa8db808" providerId="ADAL" clId="{0398C2FA-69AC-EB4F-A096-2DDBDF994872}" dt="2024-07-14T17:31:33.324" v="142" actId="26606"/>
          <ac:spMkLst>
            <pc:docMk/>
            <pc:sldMk cId="1134377254" sldId="284"/>
            <ac:spMk id="11" creationId="{F500DBFC-17A9-4E0A-AEE2-A49F9AEEF0FD}"/>
          </ac:spMkLst>
        </pc:spChg>
        <pc:grpChg chg="add">
          <ac:chgData name="Sami Safadi" userId="ad592e05-e14d-4062-b6f8-1e38fa8db808" providerId="ADAL" clId="{0398C2FA-69AC-EB4F-A096-2DDBDF994872}" dt="2024-07-14T17:31:33.324" v="142" actId="26606"/>
          <ac:grpSpMkLst>
            <pc:docMk/>
            <pc:sldMk cId="1134377254" sldId="284"/>
            <ac:grpSpMk id="13" creationId="{D74613BB-817C-4C4F-8A24-4936F2F064C0}"/>
          </ac:grpSpMkLst>
        </pc:grpChg>
        <pc:picChg chg="add">
          <ac:chgData name="Sami Safadi" userId="ad592e05-e14d-4062-b6f8-1e38fa8db808" providerId="ADAL" clId="{0398C2FA-69AC-EB4F-A096-2DDBDF994872}" dt="2024-07-14T17:31:33.324" v="142" actId="26606"/>
          <ac:picMkLst>
            <pc:docMk/>
            <pc:sldMk cId="1134377254" sldId="284"/>
            <ac:picMk id="6" creationId="{40CBE532-9F83-073B-6641-88AF275C6C9F}"/>
          </ac:picMkLst>
        </pc:picChg>
      </pc:sldChg>
      <pc:sldChg chg="addSp delSp modSp new mod setBg">
        <pc:chgData name="Sami Safadi" userId="ad592e05-e14d-4062-b6f8-1e38fa8db808" providerId="ADAL" clId="{0398C2FA-69AC-EB4F-A096-2DDBDF994872}" dt="2024-07-14T18:09:01.325" v="1577" actId="14100"/>
        <pc:sldMkLst>
          <pc:docMk/>
          <pc:sldMk cId="3496948592" sldId="285"/>
        </pc:sldMkLst>
        <pc:spChg chg="mod">
          <ac:chgData name="Sami Safadi" userId="ad592e05-e14d-4062-b6f8-1e38fa8db808" providerId="ADAL" clId="{0398C2FA-69AC-EB4F-A096-2DDBDF994872}" dt="2024-07-14T18:08:58.057" v="1576" actId="14100"/>
          <ac:spMkLst>
            <pc:docMk/>
            <pc:sldMk cId="3496948592" sldId="285"/>
            <ac:spMk id="2" creationId="{558A6AF0-04A5-CF69-B565-DA4A54E6ADC9}"/>
          </ac:spMkLst>
        </pc:spChg>
        <pc:spChg chg="add mod">
          <ac:chgData name="Sami Safadi" userId="ad592e05-e14d-4062-b6f8-1e38fa8db808" providerId="ADAL" clId="{0398C2FA-69AC-EB4F-A096-2DDBDF994872}" dt="2024-07-14T18:09:01.325" v="1577" actId="14100"/>
          <ac:spMkLst>
            <pc:docMk/>
            <pc:sldMk cId="3496948592" sldId="285"/>
            <ac:spMk id="3" creationId="{F7C1C682-600D-2AC3-3A3A-09BF3550CDFD}"/>
          </ac:spMkLst>
        </pc:spChg>
        <pc:spChg chg="add del">
          <ac:chgData name="Sami Safadi" userId="ad592e05-e14d-4062-b6f8-1e38fa8db808" providerId="ADAL" clId="{0398C2FA-69AC-EB4F-A096-2DDBDF994872}" dt="2024-07-14T18:04:48.411" v="1209" actId="26606"/>
          <ac:spMkLst>
            <pc:docMk/>
            <pc:sldMk cId="3496948592" sldId="285"/>
            <ac:spMk id="7" creationId="{4522B21E-B2B9-4C72-9A71-C87EFD137480}"/>
          </ac:spMkLst>
        </pc:spChg>
        <pc:spChg chg="add">
          <ac:chgData name="Sami Safadi" userId="ad592e05-e14d-4062-b6f8-1e38fa8db808" providerId="ADAL" clId="{0398C2FA-69AC-EB4F-A096-2DDBDF994872}" dt="2024-07-14T18:06:41.450" v="1524" actId="26606"/>
          <ac:spMkLst>
            <pc:docMk/>
            <pc:sldMk cId="3496948592" sldId="285"/>
            <ac:spMk id="8" creationId="{081EA652-8C6A-4E69-BEB9-170809474553}"/>
          </ac:spMkLst>
        </pc:spChg>
        <pc:spChg chg="add del">
          <ac:chgData name="Sami Safadi" userId="ad592e05-e14d-4062-b6f8-1e38fa8db808" providerId="ADAL" clId="{0398C2FA-69AC-EB4F-A096-2DDBDF994872}" dt="2024-07-14T18:04:48.411" v="1209" actId="26606"/>
          <ac:spMkLst>
            <pc:docMk/>
            <pc:sldMk cId="3496948592" sldId="285"/>
            <ac:spMk id="9" creationId="{5EB7D2A2-F448-44D4-938C-DC84CBCB3B1E}"/>
          </ac:spMkLst>
        </pc:spChg>
        <pc:spChg chg="add">
          <ac:chgData name="Sami Safadi" userId="ad592e05-e14d-4062-b6f8-1e38fa8db808" providerId="ADAL" clId="{0398C2FA-69AC-EB4F-A096-2DDBDF994872}" dt="2024-07-14T18:06:41.450" v="1524" actId="26606"/>
          <ac:spMkLst>
            <pc:docMk/>
            <pc:sldMk cId="3496948592" sldId="285"/>
            <ac:spMk id="10" creationId="{5298780A-33B9-4EA2-8F67-DE68AD62841B}"/>
          </ac:spMkLst>
        </pc:spChg>
        <pc:spChg chg="add del">
          <ac:chgData name="Sami Safadi" userId="ad592e05-e14d-4062-b6f8-1e38fa8db808" providerId="ADAL" clId="{0398C2FA-69AC-EB4F-A096-2DDBDF994872}" dt="2024-07-14T18:04:48.411" v="1209" actId="26606"/>
          <ac:spMkLst>
            <pc:docMk/>
            <pc:sldMk cId="3496948592" sldId="285"/>
            <ac:spMk id="11" creationId="{871AEA07-1E14-44B4-8E55-64EF049CD66F}"/>
          </ac:spMkLst>
        </pc:spChg>
        <pc:spChg chg="add">
          <ac:chgData name="Sami Safadi" userId="ad592e05-e14d-4062-b6f8-1e38fa8db808" providerId="ADAL" clId="{0398C2FA-69AC-EB4F-A096-2DDBDF994872}" dt="2024-07-14T18:06:41.450" v="1524" actId="26606"/>
          <ac:spMkLst>
            <pc:docMk/>
            <pc:sldMk cId="3496948592" sldId="285"/>
            <ac:spMk id="12" creationId="{7F488E8B-4E1E-4402-8935-D4E6C02615C7}"/>
          </ac:spMkLst>
        </pc:spChg>
        <pc:cxnChg chg="add del">
          <ac:chgData name="Sami Safadi" userId="ad592e05-e14d-4062-b6f8-1e38fa8db808" providerId="ADAL" clId="{0398C2FA-69AC-EB4F-A096-2DDBDF994872}" dt="2024-07-14T18:04:48.411" v="1209" actId="26606"/>
          <ac:cxnSpMkLst>
            <pc:docMk/>
            <pc:sldMk cId="3496948592" sldId="285"/>
            <ac:cxnSpMk id="13" creationId="{F7C8EA93-3210-4C62-99E9-153C275E3A87}"/>
          </ac:cxnSpMkLst>
        </pc:cxnChg>
      </pc:sldChg>
    </pc:docChg>
  </pc:docChgLst>
</pc:chgInfo>
</file>

<file path=ppt/diagrams/_rels/data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svg"/><Relationship Id="rId1" Type="http://schemas.openxmlformats.org/officeDocument/2006/relationships/image" Target="../media/image15.png"/><Relationship Id="rId6" Type="http://schemas.openxmlformats.org/officeDocument/2006/relationships/image" Target="../media/image20.svg"/><Relationship Id="rId5" Type="http://schemas.openxmlformats.org/officeDocument/2006/relationships/image" Target="../media/image19.png"/><Relationship Id="rId4" Type="http://schemas.openxmlformats.org/officeDocument/2006/relationships/image" Target="../media/image18.svg"/></Relationships>
</file>

<file path=ppt/diagrams/_rels/data3.xml.rels><?xml version="1.0" encoding="UTF-8" standalone="yes"?>
<Relationships xmlns="http://schemas.openxmlformats.org/package/2006/relationships"><Relationship Id="rId8" Type="http://schemas.openxmlformats.org/officeDocument/2006/relationships/image" Target="../media/image28.svg"/><Relationship Id="rId3" Type="http://schemas.openxmlformats.org/officeDocument/2006/relationships/image" Target="../media/image23.png"/><Relationship Id="rId7" Type="http://schemas.openxmlformats.org/officeDocument/2006/relationships/image" Target="../media/image27.png"/><Relationship Id="rId2" Type="http://schemas.openxmlformats.org/officeDocument/2006/relationships/image" Target="../media/image22.svg"/><Relationship Id="rId1" Type="http://schemas.openxmlformats.org/officeDocument/2006/relationships/image" Target="../media/image21.png"/><Relationship Id="rId6" Type="http://schemas.openxmlformats.org/officeDocument/2006/relationships/image" Target="../media/image26.svg"/><Relationship Id="rId5" Type="http://schemas.openxmlformats.org/officeDocument/2006/relationships/image" Target="../media/image25.png"/><Relationship Id="rId4" Type="http://schemas.openxmlformats.org/officeDocument/2006/relationships/image" Target="../media/image24.svg"/></Relationships>
</file>

<file path=ppt/diagrams/_rels/data4.xml.rels><?xml version="1.0" encoding="UTF-8" standalone="yes"?>
<Relationships xmlns="http://schemas.openxmlformats.org/package/2006/relationships"><Relationship Id="rId8" Type="http://schemas.openxmlformats.org/officeDocument/2006/relationships/image" Target="../media/image36.svg"/><Relationship Id="rId3" Type="http://schemas.openxmlformats.org/officeDocument/2006/relationships/image" Target="../media/image31.png"/><Relationship Id="rId7" Type="http://schemas.openxmlformats.org/officeDocument/2006/relationships/image" Target="../media/image35.png"/><Relationship Id="rId2" Type="http://schemas.openxmlformats.org/officeDocument/2006/relationships/image" Target="../media/image30.svg"/><Relationship Id="rId1" Type="http://schemas.openxmlformats.org/officeDocument/2006/relationships/image" Target="../media/image29.png"/><Relationship Id="rId6" Type="http://schemas.openxmlformats.org/officeDocument/2006/relationships/image" Target="../media/image34.svg"/><Relationship Id="rId5" Type="http://schemas.openxmlformats.org/officeDocument/2006/relationships/image" Target="../media/image33.png"/><Relationship Id="rId10" Type="http://schemas.openxmlformats.org/officeDocument/2006/relationships/image" Target="../media/image38.svg"/><Relationship Id="rId4" Type="http://schemas.openxmlformats.org/officeDocument/2006/relationships/image" Target="../media/image32.svg"/><Relationship Id="rId9" Type="http://schemas.openxmlformats.org/officeDocument/2006/relationships/image" Target="../media/image37.png"/></Relationships>
</file>

<file path=ppt/diagrams/_rels/drawing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svg"/><Relationship Id="rId1" Type="http://schemas.openxmlformats.org/officeDocument/2006/relationships/image" Target="../media/image15.png"/><Relationship Id="rId6" Type="http://schemas.openxmlformats.org/officeDocument/2006/relationships/image" Target="../media/image20.svg"/><Relationship Id="rId5" Type="http://schemas.openxmlformats.org/officeDocument/2006/relationships/image" Target="../media/image19.png"/><Relationship Id="rId4" Type="http://schemas.openxmlformats.org/officeDocument/2006/relationships/image" Target="../media/image18.svg"/></Relationships>
</file>

<file path=ppt/diagrams/_rels/drawing3.xml.rels><?xml version="1.0" encoding="UTF-8" standalone="yes"?>
<Relationships xmlns="http://schemas.openxmlformats.org/package/2006/relationships"><Relationship Id="rId8" Type="http://schemas.openxmlformats.org/officeDocument/2006/relationships/image" Target="../media/image28.svg"/><Relationship Id="rId3" Type="http://schemas.openxmlformats.org/officeDocument/2006/relationships/image" Target="../media/image23.png"/><Relationship Id="rId7" Type="http://schemas.openxmlformats.org/officeDocument/2006/relationships/image" Target="../media/image27.png"/><Relationship Id="rId2" Type="http://schemas.openxmlformats.org/officeDocument/2006/relationships/image" Target="../media/image22.svg"/><Relationship Id="rId1" Type="http://schemas.openxmlformats.org/officeDocument/2006/relationships/image" Target="../media/image21.png"/><Relationship Id="rId6" Type="http://schemas.openxmlformats.org/officeDocument/2006/relationships/image" Target="../media/image26.svg"/><Relationship Id="rId5" Type="http://schemas.openxmlformats.org/officeDocument/2006/relationships/image" Target="../media/image25.png"/><Relationship Id="rId4" Type="http://schemas.openxmlformats.org/officeDocument/2006/relationships/image" Target="../media/image24.svg"/></Relationships>
</file>

<file path=ppt/diagrams/_rels/drawing4.xml.rels><?xml version="1.0" encoding="UTF-8" standalone="yes"?>
<Relationships xmlns="http://schemas.openxmlformats.org/package/2006/relationships"><Relationship Id="rId8" Type="http://schemas.openxmlformats.org/officeDocument/2006/relationships/image" Target="../media/image36.svg"/><Relationship Id="rId3" Type="http://schemas.openxmlformats.org/officeDocument/2006/relationships/image" Target="../media/image31.png"/><Relationship Id="rId7" Type="http://schemas.openxmlformats.org/officeDocument/2006/relationships/image" Target="../media/image35.png"/><Relationship Id="rId2" Type="http://schemas.openxmlformats.org/officeDocument/2006/relationships/image" Target="../media/image30.svg"/><Relationship Id="rId1" Type="http://schemas.openxmlformats.org/officeDocument/2006/relationships/image" Target="../media/image29.png"/><Relationship Id="rId6" Type="http://schemas.openxmlformats.org/officeDocument/2006/relationships/image" Target="../media/image34.svg"/><Relationship Id="rId5" Type="http://schemas.openxmlformats.org/officeDocument/2006/relationships/image" Target="../media/image33.png"/><Relationship Id="rId10" Type="http://schemas.openxmlformats.org/officeDocument/2006/relationships/image" Target="../media/image38.svg"/><Relationship Id="rId4" Type="http://schemas.openxmlformats.org/officeDocument/2006/relationships/image" Target="../media/image32.svg"/><Relationship Id="rId9" Type="http://schemas.openxmlformats.org/officeDocument/2006/relationships/image" Target="../media/image37.pn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18/5/colors/Iconchunking_neutralicon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bg1"/>
    </dgm:fillClrLst>
    <dgm:linClrLst meth="repeat">
      <a:schemeClr val="lt1">
        <a:alpha val="0"/>
      </a:schemeClr>
    </dgm:linClrLst>
    <dgm:effectClrLst/>
    <dgm:txLinClrLst/>
    <dgm:txFillClrLst meth="repeat">
      <a:schemeClr val="dk1"/>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18/5/colors/Iconchunking_neutralbg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2124576-49B8-4FC3-9A23-EA99FF99A44B}" type="doc">
      <dgm:prSet loTypeId="urn:microsoft.com/office/officeart/2009/3/layout/DescendingProcess" loCatId="process" qsTypeId="urn:microsoft.com/office/officeart/2005/8/quickstyle/3d3" qsCatId="3D" csTypeId="urn:microsoft.com/office/officeart/2005/8/colors/accent1_2" csCatId="accent1" phldr="1"/>
      <dgm:spPr/>
      <dgm:t>
        <a:bodyPr/>
        <a:lstStyle/>
        <a:p>
          <a:endParaRPr lang="en-GB"/>
        </a:p>
      </dgm:t>
    </dgm:pt>
    <dgm:pt modelId="{88EE650B-C103-47AC-BF7D-D89AC19E444B}">
      <dgm:prSet phldrT="[Text]" custT="1"/>
      <dgm:spPr/>
      <dgm:t>
        <a:bodyPr/>
        <a:lstStyle/>
        <a:p>
          <a:r>
            <a:rPr lang="en-GB" sz="1600" dirty="0"/>
            <a:t>Talks and scoping</a:t>
          </a:r>
        </a:p>
      </dgm:t>
    </dgm:pt>
    <dgm:pt modelId="{CE139C53-3441-459F-B929-591930F72EA3}" type="parTrans" cxnId="{168826E0-BC33-4844-A24B-B19B49D2EE3F}">
      <dgm:prSet/>
      <dgm:spPr/>
      <dgm:t>
        <a:bodyPr/>
        <a:lstStyle/>
        <a:p>
          <a:endParaRPr lang="en-GB" sz="1200"/>
        </a:p>
      </dgm:t>
    </dgm:pt>
    <dgm:pt modelId="{5FD6A538-DD63-49C1-9C2C-4628F28EDDB7}" type="sibTrans" cxnId="{168826E0-BC33-4844-A24B-B19B49D2EE3F}">
      <dgm:prSet/>
      <dgm:spPr/>
      <dgm:t>
        <a:bodyPr/>
        <a:lstStyle/>
        <a:p>
          <a:endParaRPr lang="en-GB" sz="1200"/>
        </a:p>
      </dgm:t>
    </dgm:pt>
    <dgm:pt modelId="{297263FC-55EF-4552-BAC8-28DDAB212B6A}">
      <dgm:prSet phldrT="[Text]" custT="1"/>
      <dgm:spPr/>
      <dgm:t>
        <a:bodyPr/>
        <a:lstStyle/>
        <a:p>
          <a:r>
            <a:rPr lang="en-GB" sz="1600" dirty="0"/>
            <a:t>Discussions and wider talks/sessions</a:t>
          </a:r>
        </a:p>
      </dgm:t>
    </dgm:pt>
    <dgm:pt modelId="{F327BBC4-E057-4E6F-B8B3-2BA4B91D5293}" type="parTrans" cxnId="{5804C7ED-C0FB-41F0-8C80-065559547040}">
      <dgm:prSet/>
      <dgm:spPr/>
      <dgm:t>
        <a:bodyPr/>
        <a:lstStyle/>
        <a:p>
          <a:endParaRPr lang="en-GB" sz="1200"/>
        </a:p>
      </dgm:t>
    </dgm:pt>
    <dgm:pt modelId="{9DED008F-C9CE-41AC-9A13-00B87A8E0081}" type="sibTrans" cxnId="{5804C7ED-C0FB-41F0-8C80-065559547040}">
      <dgm:prSet/>
      <dgm:spPr/>
      <dgm:t>
        <a:bodyPr/>
        <a:lstStyle/>
        <a:p>
          <a:endParaRPr lang="en-GB" sz="1200"/>
        </a:p>
      </dgm:t>
    </dgm:pt>
    <dgm:pt modelId="{1B4DB5C3-9023-4B0B-87CA-CA9275833BC6}">
      <dgm:prSet phldrT="[Text]" custT="1"/>
      <dgm:spPr/>
      <dgm:t>
        <a:bodyPr/>
        <a:lstStyle/>
        <a:p>
          <a:r>
            <a:rPr lang="en-GB" sz="1600" dirty="0"/>
            <a:t>Resource creation</a:t>
          </a:r>
        </a:p>
      </dgm:t>
    </dgm:pt>
    <dgm:pt modelId="{5A2BEA10-61B9-497C-9FF1-DC260A9AAF2E}" type="parTrans" cxnId="{3E0DCF34-E3BF-4447-80A5-C7C5C98C306B}">
      <dgm:prSet/>
      <dgm:spPr/>
      <dgm:t>
        <a:bodyPr/>
        <a:lstStyle/>
        <a:p>
          <a:endParaRPr lang="en-GB" sz="1200"/>
        </a:p>
      </dgm:t>
    </dgm:pt>
    <dgm:pt modelId="{78F98818-63DF-4CA2-930C-9DC13E0225EA}" type="sibTrans" cxnId="{3E0DCF34-E3BF-4447-80A5-C7C5C98C306B}">
      <dgm:prSet/>
      <dgm:spPr/>
      <dgm:t>
        <a:bodyPr/>
        <a:lstStyle/>
        <a:p>
          <a:endParaRPr lang="en-GB" sz="1200"/>
        </a:p>
      </dgm:t>
    </dgm:pt>
    <dgm:pt modelId="{81B84ADA-81BB-44D4-907B-4586F3A7335C}">
      <dgm:prSet phldrT="[Text]" custT="1"/>
      <dgm:spPr/>
      <dgm:t>
        <a:bodyPr/>
        <a:lstStyle/>
        <a:p>
          <a:r>
            <a:rPr lang="en-GB" sz="1600" dirty="0"/>
            <a:t>Academic development approach – local</a:t>
          </a:r>
        </a:p>
      </dgm:t>
    </dgm:pt>
    <dgm:pt modelId="{1902F317-FB05-4855-9B35-DBD37D4599F6}" type="parTrans" cxnId="{A97F54B1-822D-4AE4-9551-9DC033FCA2D5}">
      <dgm:prSet/>
      <dgm:spPr/>
      <dgm:t>
        <a:bodyPr/>
        <a:lstStyle/>
        <a:p>
          <a:endParaRPr lang="en-GB" sz="1200"/>
        </a:p>
      </dgm:t>
    </dgm:pt>
    <dgm:pt modelId="{38A4AA60-FDD5-4D0D-AA4C-416B19D7E448}" type="sibTrans" cxnId="{A97F54B1-822D-4AE4-9551-9DC033FCA2D5}">
      <dgm:prSet/>
      <dgm:spPr/>
      <dgm:t>
        <a:bodyPr/>
        <a:lstStyle/>
        <a:p>
          <a:endParaRPr lang="en-GB" sz="1200"/>
        </a:p>
      </dgm:t>
    </dgm:pt>
    <dgm:pt modelId="{9D8EA25F-594B-4C4B-9621-E5EFAA8F30C7}">
      <dgm:prSet phldrT="[Text]" custT="1"/>
      <dgm:spPr/>
      <dgm:t>
        <a:bodyPr/>
        <a:lstStyle/>
        <a:p>
          <a:r>
            <a:rPr lang="en-GB" sz="1600" dirty="0"/>
            <a:t>Aim? Evaluation, impactful, embedded and natural</a:t>
          </a:r>
        </a:p>
      </dgm:t>
    </dgm:pt>
    <dgm:pt modelId="{C3A9466B-F8D9-4A3D-9A59-2CD00D2C07F3}" type="parTrans" cxnId="{4E72D7F9-48E8-4362-8D83-52AC8EA5CEFF}">
      <dgm:prSet/>
      <dgm:spPr/>
      <dgm:t>
        <a:bodyPr/>
        <a:lstStyle/>
        <a:p>
          <a:endParaRPr lang="en-GB" sz="1200"/>
        </a:p>
      </dgm:t>
    </dgm:pt>
    <dgm:pt modelId="{EB65F625-A558-4D1E-BD42-98F859C83391}" type="sibTrans" cxnId="{4E72D7F9-48E8-4362-8D83-52AC8EA5CEFF}">
      <dgm:prSet/>
      <dgm:spPr/>
      <dgm:t>
        <a:bodyPr/>
        <a:lstStyle/>
        <a:p>
          <a:endParaRPr lang="en-GB" sz="1200"/>
        </a:p>
      </dgm:t>
    </dgm:pt>
    <dgm:pt modelId="{6ECDC618-C476-4B33-94EB-3713EC51D28F}">
      <dgm:prSet phldrT="[Text]" custT="1"/>
      <dgm:spPr/>
      <dgm:t>
        <a:bodyPr/>
        <a:lstStyle/>
        <a:p>
          <a:r>
            <a:rPr lang="en-GB" sz="1600" dirty="0"/>
            <a:t>E-course creation</a:t>
          </a:r>
        </a:p>
      </dgm:t>
    </dgm:pt>
    <dgm:pt modelId="{39930470-AEE6-40F2-A2C2-48E17C1580DA}" type="parTrans" cxnId="{7E96EE75-0442-4580-9FBD-E6DFEFE6FF42}">
      <dgm:prSet/>
      <dgm:spPr/>
      <dgm:t>
        <a:bodyPr/>
        <a:lstStyle/>
        <a:p>
          <a:endParaRPr lang="en-GB" sz="1200"/>
        </a:p>
      </dgm:t>
    </dgm:pt>
    <dgm:pt modelId="{A24A9969-1A1F-44EA-8BE7-5D2EB44A19A8}" type="sibTrans" cxnId="{7E96EE75-0442-4580-9FBD-E6DFEFE6FF42}">
      <dgm:prSet/>
      <dgm:spPr/>
      <dgm:t>
        <a:bodyPr/>
        <a:lstStyle/>
        <a:p>
          <a:endParaRPr lang="en-GB" sz="1200"/>
        </a:p>
      </dgm:t>
    </dgm:pt>
    <dgm:pt modelId="{8539A16E-8862-46F5-B0E9-8ECDBFC9927C}">
      <dgm:prSet phldrT="[Text]" custT="1"/>
      <dgm:spPr/>
      <dgm:t>
        <a:bodyPr/>
        <a:lstStyle/>
        <a:p>
          <a:r>
            <a:rPr lang="en-GB" sz="1600" dirty="0"/>
            <a:t>Wider pilot of academic development approach &amp; student pilot (4 seminar-series)</a:t>
          </a:r>
        </a:p>
      </dgm:t>
    </dgm:pt>
    <dgm:pt modelId="{D0B1C242-78CB-4682-ACFF-A87FC74E621E}" type="parTrans" cxnId="{F8B0A09A-1DE1-4E18-89D5-6D0F52190F9D}">
      <dgm:prSet/>
      <dgm:spPr/>
      <dgm:t>
        <a:bodyPr/>
        <a:lstStyle/>
        <a:p>
          <a:endParaRPr lang="en-GB" sz="1200"/>
        </a:p>
      </dgm:t>
    </dgm:pt>
    <dgm:pt modelId="{7295AC15-8C27-4ED2-A0A5-F94B30F303C2}" type="sibTrans" cxnId="{F8B0A09A-1DE1-4E18-89D5-6D0F52190F9D}">
      <dgm:prSet/>
      <dgm:spPr/>
      <dgm:t>
        <a:bodyPr/>
        <a:lstStyle/>
        <a:p>
          <a:endParaRPr lang="en-GB" sz="1200"/>
        </a:p>
      </dgm:t>
    </dgm:pt>
    <dgm:pt modelId="{F7BAAB4F-64BE-4D4D-BA64-B9FAA8DA8AEC}" type="pres">
      <dgm:prSet presAssocID="{E2124576-49B8-4FC3-9A23-EA99FF99A44B}" presName="Name0" presStyleCnt="0">
        <dgm:presLayoutVars>
          <dgm:chMax val="7"/>
          <dgm:chPref val="5"/>
        </dgm:presLayoutVars>
      </dgm:prSet>
      <dgm:spPr/>
    </dgm:pt>
    <dgm:pt modelId="{E1EEA120-900B-47BA-B7A3-71BADE86A319}" type="pres">
      <dgm:prSet presAssocID="{E2124576-49B8-4FC3-9A23-EA99FF99A44B}" presName="arrowNode" presStyleLbl="node1" presStyleIdx="0" presStyleCnt="1"/>
      <dgm:spPr/>
    </dgm:pt>
    <dgm:pt modelId="{A38F77F9-7501-4098-BECF-CA8BF707266E}" type="pres">
      <dgm:prSet presAssocID="{88EE650B-C103-47AC-BF7D-D89AC19E444B}" presName="txNode1" presStyleLbl="revTx" presStyleIdx="0" presStyleCnt="7">
        <dgm:presLayoutVars>
          <dgm:bulletEnabled val="1"/>
        </dgm:presLayoutVars>
      </dgm:prSet>
      <dgm:spPr/>
    </dgm:pt>
    <dgm:pt modelId="{DA92D873-1EE8-47AE-B616-DAC113C98533}" type="pres">
      <dgm:prSet presAssocID="{297263FC-55EF-4552-BAC8-28DDAB212B6A}" presName="txNode2" presStyleLbl="revTx" presStyleIdx="1" presStyleCnt="7" custLinFactNeighborX="-14275" custLinFactNeighborY="-56652">
        <dgm:presLayoutVars>
          <dgm:bulletEnabled val="1"/>
        </dgm:presLayoutVars>
      </dgm:prSet>
      <dgm:spPr/>
    </dgm:pt>
    <dgm:pt modelId="{08CFF8CF-5FBB-4514-93A6-051BCCD62568}" type="pres">
      <dgm:prSet presAssocID="{9DED008F-C9CE-41AC-9A13-00B87A8E0081}" presName="dotNode2" presStyleCnt="0"/>
      <dgm:spPr/>
    </dgm:pt>
    <dgm:pt modelId="{F99AE6A9-8C4F-4ADB-A4F5-92DBD85649DC}" type="pres">
      <dgm:prSet presAssocID="{9DED008F-C9CE-41AC-9A13-00B87A8E0081}" presName="dotRepeatNode" presStyleLbl="fgShp" presStyleIdx="0" presStyleCnt="5"/>
      <dgm:spPr/>
    </dgm:pt>
    <dgm:pt modelId="{DCD1159F-1F31-430B-94F4-B88147319825}" type="pres">
      <dgm:prSet presAssocID="{1B4DB5C3-9023-4B0B-87CA-CA9275833BC6}" presName="txNode3" presStyleLbl="revTx" presStyleIdx="2" presStyleCnt="7" custLinFactNeighborX="309" custLinFactNeighborY="39291">
        <dgm:presLayoutVars>
          <dgm:bulletEnabled val="1"/>
        </dgm:presLayoutVars>
      </dgm:prSet>
      <dgm:spPr/>
    </dgm:pt>
    <dgm:pt modelId="{DEC58E41-CAC8-40C9-BECA-4C7A402D0A04}" type="pres">
      <dgm:prSet presAssocID="{78F98818-63DF-4CA2-930C-9DC13E0225EA}" presName="dotNode3" presStyleCnt="0"/>
      <dgm:spPr/>
    </dgm:pt>
    <dgm:pt modelId="{5F1C1A09-19BB-44C1-8F6E-6B06EA992603}" type="pres">
      <dgm:prSet presAssocID="{78F98818-63DF-4CA2-930C-9DC13E0225EA}" presName="dotRepeatNode" presStyleLbl="fgShp" presStyleIdx="1" presStyleCnt="5"/>
      <dgm:spPr/>
    </dgm:pt>
    <dgm:pt modelId="{F35AF1A1-26A2-4C7A-9054-9537BCC00E40}" type="pres">
      <dgm:prSet presAssocID="{81B84ADA-81BB-44D4-907B-4586F3A7335C}" presName="txNode4" presStyleLbl="revTx" presStyleIdx="3" presStyleCnt="7" custLinFactNeighborX="1611" custLinFactNeighborY="-26499">
        <dgm:presLayoutVars>
          <dgm:bulletEnabled val="1"/>
        </dgm:presLayoutVars>
      </dgm:prSet>
      <dgm:spPr/>
    </dgm:pt>
    <dgm:pt modelId="{398206AE-7CA6-4202-9723-ADC37354BF91}" type="pres">
      <dgm:prSet presAssocID="{38A4AA60-FDD5-4D0D-AA4C-416B19D7E448}" presName="dotNode4" presStyleCnt="0"/>
      <dgm:spPr/>
    </dgm:pt>
    <dgm:pt modelId="{12747CEA-5288-443B-8FAC-1DA224734E96}" type="pres">
      <dgm:prSet presAssocID="{38A4AA60-FDD5-4D0D-AA4C-416B19D7E448}" presName="dotRepeatNode" presStyleLbl="fgShp" presStyleIdx="2" presStyleCnt="5"/>
      <dgm:spPr/>
    </dgm:pt>
    <dgm:pt modelId="{3BDB6CA1-59AF-4A58-9443-792B4B2A8BCC}" type="pres">
      <dgm:prSet presAssocID="{6ECDC618-C476-4B33-94EB-3713EC51D28F}" presName="txNode5" presStyleLbl="revTx" presStyleIdx="4" presStyleCnt="7">
        <dgm:presLayoutVars>
          <dgm:bulletEnabled val="1"/>
        </dgm:presLayoutVars>
      </dgm:prSet>
      <dgm:spPr/>
    </dgm:pt>
    <dgm:pt modelId="{C7808E81-7465-4F0C-83CA-475310D9619C}" type="pres">
      <dgm:prSet presAssocID="{A24A9969-1A1F-44EA-8BE7-5D2EB44A19A8}" presName="dotNode5" presStyleCnt="0"/>
      <dgm:spPr/>
    </dgm:pt>
    <dgm:pt modelId="{6FF6F81F-3ACE-41B0-89B3-D7FF48793F95}" type="pres">
      <dgm:prSet presAssocID="{A24A9969-1A1F-44EA-8BE7-5D2EB44A19A8}" presName="dotRepeatNode" presStyleLbl="fgShp" presStyleIdx="3" presStyleCnt="5"/>
      <dgm:spPr/>
    </dgm:pt>
    <dgm:pt modelId="{C9777A5C-6C4E-444F-8140-1B82758BDCC5}" type="pres">
      <dgm:prSet presAssocID="{8539A16E-8862-46F5-B0E9-8ECDBFC9927C}" presName="txNode6" presStyleLbl="revTx" presStyleIdx="5" presStyleCnt="7" custScaleX="111183" custScaleY="107419" custLinFactNeighborX="22457" custLinFactNeighborY="-31454">
        <dgm:presLayoutVars>
          <dgm:bulletEnabled val="1"/>
        </dgm:presLayoutVars>
      </dgm:prSet>
      <dgm:spPr/>
    </dgm:pt>
    <dgm:pt modelId="{35C9D14C-D7D7-4EFB-AFC6-784D2AB32717}" type="pres">
      <dgm:prSet presAssocID="{7295AC15-8C27-4ED2-A0A5-F94B30F303C2}" presName="dotNode6" presStyleCnt="0"/>
      <dgm:spPr/>
    </dgm:pt>
    <dgm:pt modelId="{CC917354-A53E-47F1-AA10-11C374139E57}" type="pres">
      <dgm:prSet presAssocID="{7295AC15-8C27-4ED2-A0A5-F94B30F303C2}" presName="dotRepeatNode" presStyleLbl="fgShp" presStyleIdx="4" presStyleCnt="5"/>
      <dgm:spPr/>
    </dgm:pt>
    <dgm:pt modelId="{AE57A83A-817C-4E88-8148-2050BCF9B1C6}" type="pres">
      <dgm:prSet presAssocID="{9D8EA25F-594B-4C4B-9621-E5EFAA8F30C7}" presName="txNode7" presStyleLbl="revTx" presStyleIdx="6" presStyleCnt="7" custScaleY="57641" custLinFactNeighborX="14301" custLinFactNeighborY="-10349">
        <dgm:presLayoutVars>
          <dgm:bulletEnabled val="1"/>
        </dgm:presLayoutVars>
      </dgm:prSet>
      <dgm:spPr/>
    </dgm:pt>
  </dgm:ptLst>
  <dgm:cxnLst>
    <dgm:cxn modelId="{CCDF6F1E-B6BB-40FC-809B-5AFE1102C4CA}" type="presOf" srcId="{1B4DB5C3-9023-4B0B-87CA-CA9275833BC6}" destId="{DCD1159F-1F31-430B-94F4-B88147319825}" srcOrd="0" destOrd="0" presId="urn:microsoft.com/office/officeart/2009/3/layout/DescendingProcess"/>
    <dgm:cxn modelId="{67698E1E-FD67-40A8-B873-6DDDA4CAD5B6}" type="presOf" srcId="{81B84ADA-81BB-44D4-907B-4586F3A7335C}" destId="{F35AF1A1-26A2-4C7A-9054-9537BCC00E40}" srcOrd="0" destOrd="0" presId="urn:microsoft.com/office/officeart/2009/3/layout/DescendingProcess"/>
    <dgm:cxn modelId="{3E0DCF34-E3BF-4447-80A5-C7C5C98C306B}" srcId="{E2124576-49B8-4FC3-9A23-EA99FF99A44B}" destId="{1B4DB5C3-9023-4B0B-87CA-CA9275833BC6}" srcOrd="2" destOrd="0" parTransId="{5A2BEA10-61B9-497C-9FF1-DC260A9AAF2E}" sibTransId="{78F98818-63DF-4CA2-930C-9DC13E0225EA}"/>
    <dgm:cxn modelId="{A4BB1E3C-B512-4D25-BB15-825E997D9072}" type="presOf" srcId="{88EE650B-C103-47AC-BF7D-D89AC19E444B}" destId="{A38F77F9-7501-4098-BECF-CA8BF707266E}" srcOrd="0" destOrd="0" presId="urn:microsoft.com/office/officeart/2009/3/layout/DescendingProcess"/>
    <dgm:cxn modelId="{2F194849-7DDF-4579-B94C-06D6022E64CD}" type="presOf" srcId="{8539A16E-8862-46F5-B0E9-8ECDBFC9927C}" destId="{C9777A5C-6C4E-444F-8140-1B82758BDCC5}" srcOrd="0" destOrd="0" presId="urn:microsoft.com/office/officeart/2009/3/layout/DescendingProcess"/>
    <dgm:cxn modelId="{708C6B4B-C421-4146-A7FD-53B16E2A9803}" type="presOf" srcId="{6ECDC618-C476-4B33-94EB-3713EC51D28F}" destId="{3BDB6CA1-59AF-4A58-9443-792B4B2A8BCC}" srcOrd="0" destOrd="0" presId="urn:microsoft.com/office/officeart/2009/3/layout/DescendingProcess"/>
    <dgm:cxn modelId="{7E96EE75-0442-4580-9FBD-E6DFEFE6FF42}" srcId="{E2124576-49B8-4FC3-9A23-EA99FF99A44B}" destId="{6ECDC618-C476-4B33-94EB-3713EC51D28F}" srcOrd="4" destOrd="0" parTransId="{39930470-AEE6-40F2-A2C2-48E17C1580DA}" sibTransId="{A24A9969-1A1F-44EA-8BE7-5D2EB44A19A8}"/>
    <dgm:cxn modelId="{F4663A81-64F4-48B6-998A-DFCCC98E9125}" type="presOf" srcId="{E2124576-49B8-4FC3-9A23-EA99FF99A44B}" destId="{F7BAAB4F-64BE-4D4D-BA64-B9FAA8DA8AEC}" srcOrd="0" destOrd="0" presId="urn:microsoft.com/office/officeart/2009/3/layout/DescendingProcess"/>
    <dgm:cxn modelId="{24EDD986-9F9F-496D-AEE3-AF53D2B64DDD}" type="presOf" srcId="{78F98818-63DF-4CA2-930C-9DC13E0225EA}" destId="{5F1C1A09-19BB-44C1-8F6E-6B06EA992603}" srcOrd="0" destOrd="0" presId="urn:microsoft.com/office/officeart/2009/3/layout/DescendingProcess"/>
    <dgm:cxn modelId="{F8B0A09A-1DE1-4E18-89D5-6D0F52190F9D}" srcId="{E2124576-49B8-4FC3-9A23-EA99FF99A44B}" destId="{8539A16E-8862-46F5-B0E9-8ECDBFC9927C}" srcOrd="5" destOrd="0" parTransId="{D0B1C242-78CB-4682-ACFF-A87FC74E621E}" sibTransId="{7295AC15-8C27-4ED2-A0A5-F94B30F303C2}"/>
    <dgm:cxn modelId="{05AB0BB1-269E-437C-A207-7DBB2FFDDC07}" type="presOf" srcId="{7295AC15-8C27-4ED2-A0A5-F94B30F303C2}" destId="{CC917354-A53E-47F1-AA10-11C374139E57}" srcOrd="0" destOrd="0" presId="urn:microsoft.com/office/officeart/2009/3/layout/DescendingProcess"/>
    <dgm:cxn modelId="{A97F54B1-822D-4AE4-9551-9DC033FCA2D5}" srcId="{E2124576-49B8-4FC3-9A23-EA99FF99A44B}" destId="{81B84ADA-81BB-44D4-907B-4586F3A7335C}" srcOrd="3" destOrd="0" parTransId="{1902F317-FB05-4855-9B35-DBD37D4599F6}" sibTransId="{38A4AA60-FDD5-4D0D-AA4C-416B19D7E448}"/>
    <dgm:cxn modelId="{432EB5B8-DAA6-4521-B522-75B007D11467}" type="presOf" srcId="{9DED008F-C9CE-41AC-9A13-00B87A8E0081}" destId="{F99AE6A9-8C4F-4ADB-A4F5-92DBD85649DC}" srcOrd="0" destOrd="0" presId="urn:microsoft.com/office/officeart/2009/3/layout/DescendingProcess"/>
    <dgm:cxn modelId="{60FBC8C1-4D3A-4D1C-8001-7F3257755E4A}" type="presOf" srcId="{9D8EA25F-594B-4C4B-9621-E5EFAA8F30C7}" destId="{AE57A83A-817C-4E88-8148-2050BCF9B1C6}" srcOrd="0" destOrd="0" presId="urn:microsoft.com/office/officeart/2009/3/layout/DescendingProcess"/>
    <dgm:cxn modelId="{ACDBB6C4-BAD0-4138-AF85-E53BDE123CEE}" type="presOf" srcId="{38A4AA60-FDD5-4D0D-AA4C-416B19D7E448}" destId="{12747CEA-5288-443B-8FAC-1DA224734E96}" srcOrd="0" destOrd="0" presId="urn:microsoft.com/office/officeart/2009/3/layout/DescendingProcess"/>
    <dgm:cxn modelId="{168826E0-BC33-4844-A24B-B19B49D2EE3F}" srcId="{E2124576-49B8-4FC3-9A23-EA99FF99A44B}" destId="{88EE650B-C103-47AC-BF7D-D89AC19E444B}" srcOrd="0" destOrd="0" parTransId="{CE139C53-3441-459F-B929-591930F72EA3}" sibTransId="{5FD6A538-DD63-49C1-9C2C-4628F28EDDB7}"/>
    <dgm:cxn modelId="{2C8F46E6-E0CD-4AE1-B8A7-CB83BA351AFA}" type="presOf" srcId="{297263FC-55EF-4552-BAC8-28DDAB212B6A}" destId="{DA92D873-1EE8-47AE-B616-DAC113C98533}" srcOrd="0" destOrd="0" presId="urn:microsoft.com/office/officeart/2009/3/layout/DescendingProcess"/>
    <dgm:cxn modelId="{5804C7ED-C0FB-41F0-8C80-065559547040}" srcId="{E2124576-49B8-4FC3-9A23-EA99FF99A44B}" destId="{297263FC-55EF-4552-BAC8-28DDAB212B6A}" srcOrd="1" destOrd="0" parTransId="{F327BBC4-E057-4E6F-B8B3-2BA4B91D5293}" sibTransId="{9DED008F-C9CE-41AC-9A13-00B87A8E0081}"/>
    <dgm:cxn modelId="{BF1E5BF7-D215-43E5-AFE6-4F13EC507F44}" type="presOf" srcId="{A24A9969-1A1F-44EA-8BE7-5D2EB44A19A8}" destId="{6FF6F81F-3ACE-41B0-89B3-D7FF48793F95}" srcOrd="0" destOrd="0" presId="urn:microsoft.com/office/officeart/2009/3/layout/DescendingProcess"/>
    <dgm:cxn modelId="{4E72D7F9-48E8-4362-8D83-52AC8EA5CEFF}" srcId="{E2124576-49B8-4FC3-9A23-EA99FF99A44B}" destId="{9D8EA25F-594B-4C4B-9621-E5EFAA8F30C7}" srcOrd="6" destOrd="0" parTransId="{C3A9466B-F8D9-4A3D-9A59-2CD00D2C07F3}" sibTransId="{EB65F625-A558-4D1E-BD42-98F859C83391}"/>
    <dgm:cxn modelId="{62E114DB-D659-462B-A291-9AE39018142D}" type="presParOf" srcId="{F7BAAB4F-64BE-4D4D-BA64-B9FAA8DA8AEC}" destId="{E1EEA120-900B-47BA-B7A3-71BADE86A319}" srcOrd="0" destOrd="0" presId="urn:microsoft.com/office/officeart/2009/3/layout/DescendingProcess"/>
    <dgm:cxn modelId="{4D686A56-D609-42E4-B7AE-9265F243AE64}" type="presParOf" srcId="{F7BAAB4F-64BE-4D4D-BA64-B9FAA8DA8AEC}" destId="{A38F77F9-7501-4098-BECF-CA8BF707266E}" srcOrd="1" destOrd="0" presId="urn:microsoft.com/office/officeart/2009/3/layout/DescendingProcess"/>
    <dgm:cxn modelId="{9EAF8300-3889-4FF5-88C4-B2952C9FB0CC}" type="presParOf" srcId="{F7BAAB4F-64BE-4D4D-BA64-B9FAA8DA8AEC}" destId="{DA92D873-1EE8-47AE-B616-DAC113C98533}" srcOrd="2" destOrd="0" presId="urn:microsoft.com/office/officeart/2009/3/layout/DescendingProcess"/>
    <dgm:cxn modelId="{DEB0B9E3-07CA-41D2-A1A5-C0546D5DF51F}" type="presParOf" srcId="{F7BAAB4F-64BE-4D4D-BA64-B9FAA8DA8AEC}" destId="{08CFF8CF-5FBB-4514-93A6-051BCCD62568}" srcOrd="3" destOrd="0" presId="urn:microsoft.com/office/officeart/2009/3/layout/DescendingProcess"/>
    <dgm:cxn modelId="{2D4DAEFE-ECFC-4CEB-8625-4AA77A28A15C}" type="presParOf" srcId="{08CFF8CF-5FBB-4514-93A6-051BCCD62568}" destId="{F99AE6A9-8C4F-4ADB-A4F5-92DBD85649DC}" srcOrd="0" destOrd="0" presId="urn:microsoft.com/office/officeart/2009/3/layout/DescendingProcess"/>
    <dgm:cxn modelId="{04D3B344-E594-4594-9E20-914EAD964BE2}" type="presParOf" srcId="{F7BAAB4F-64BE-4D4D-BA64-B9FAA8DA8AEC}" destId="{DCD1159F-1F31-430B-94F4-B88147319825}" srcOrd="4" destOrd="0" presId="urn:microsoft.com/office/officeart/2009/3/layout/DescendingProcess"/>
    <dgm:cxn modelId="{CA85B877-8C52-44C8-A68C-F6E45A9394DF}" type="presParOf" srcId="{F7BAAB4F-64BE-4D4D-BA64-B9FAA8DA8AEC}" destId="{DEC58E41-CAC8-40C9-BECA-4C7A402D0A04}" srcOrd="5" destOrd="0" presId="urn:microsoft.com/office/officeart/2009/3/layout/DescendingProcess"/>
    <dgm:cxn modelId="{C4AD9CE8-A357-4EDC-8928-81341E224652}" type="presParOf" srcId="{DEC58E41-CAC8-40C9-BECA-4C7A402D0A04}" destId="{5F1C1A09-19BB-44C1-8F6E-6B06EA992603}" srcOrd="0" destOrd="0" presId="urn:microsoft.com/office/officeart/2009/3/layout/DescendingProcess"/>
    <dgm:cxn modelId="{AF930C2A-3FA2-4125-B06A-F4098DE11B06}" type="presParOf" srcId="{F7BAAB4F-64BE-4D4D-BA64-B9FAA8DA8AEC}" destId="{F35AF1A1-26A2-4C7A-9054-9537BCC00E40}" srcOrd="6" destOrd="0" presId="urn:microsoft.com/office/officeart/2009/3/layout/DescendingProcess"/>
    <dgm:cxn modelId="{F9CCA8A5-40FB-4EC5-981A-3286840EA5B1}" type="presParOf" srcId="{F7BAAB4F-64BE-4D4D-BA64-B9FAA8DA8AEC}" destId="{398206AE-7CA6-4202-9723-ADC37354BF91}" srcOrd="7" destOrd="0" presId="urn:microsoft.com/office/officeart/2009/3/layout/DescendingProcess"/>
    <dgm:cxn modelId="{EBE6704A-7409-469C-B5C3-9160D86A69DB}" type="presParOf" srcId="{398206AE-7CA6-4202-9723-ADC37354BF91}" destId="{12747CEA-5288-443B-8FAC-1DA224734E96}" srcOrd="0" destOrd="0" presId="urn:microsoft.com/office/officeart/2009/3/layout/DescendingProcess"/>
    <dgm:cxn modelId="{2B8C0133-6AF4-4C34-8220-0252F1B1ABB7}" type="presParOf" srcId="{F7BAAB4F-64BE-4D4D-BA64-B9FAA8DA8AEC}" destId="{3BDB6CA1-59AF-4A58-9443-792B4B2A8BCC}" srcOrd="8" destOrd="0" presId="urn:microsoft.com/office/officeart/2009/3/layout/DescendingProcess"/>
    <dgm:cxn modelId="{D6E9E648-8606-4284-A960-16D085EB178F}" type="presParOf" srcId="{F7BAAB4F-64BE-4D4D-BA64-B9FAA8DA8AEC}" destId="{C7808E81-7465-4F0C-83CA-475310D9619C}" srcOrd="9" destOrd="0" presId="urn:microsoft.com/office/officeart/2009/3/layout/DescendingProcess"/>
    <dgm:cxn modelId="{2A1EBC69-FE3A-4EF1-ADD5-8095CA0D0378}" type="presParOf" srcId="{C7808E81-7465-4F0C-83CA-475310D9619C}" destId="{6FF6F81F-3ACE-41B0-89B3-D7FF48793F95}" srcOrd="0" destOrd="0" presId="urn:microsoft.com/office/officeart/2009/3/layout/DescendingProcess"/>
    <dgm:cxn modelId="{56BBEEB4-D09B-4EEE-B3ED-EA801428EF27}" type="presParOf" srcId="{F7BAAB4F-64BE-4D4D-BA64-B9FAA8DA8AEC}" destId="{C9777A5C-6C4E-444F-8140-1B82758BDCC5}" srcOrd="10" destOrd="0" presId="urn:microsoft.com/office/officeart/2009/3/layout/DescendingProcess"/>
    <dgm:cxn modelId="{EC3310B2-BB6F-4CF7-BDE2-DD4F1AE5630E}" type="presParOf" srcId="{F7BAAB4F-64BE-4D4D-BA64-B9FAA8DA8AEC}" destId="{35C9D14C-D7D7-4EFB-AFC6-784D2AB32717}" srcOrd="11" destOrd="0" presId="urn:microsoft.com/office/officeart/2009/3/layout/DescendingProcess"/>
    <dgm:cxn modelId="{3AB2BD5A-11A1-4412-BC0D-6E7B596EBE7F}" type="presParOf" srcId="{35C9D14C-D7D7-4EFB-AFC6-784D2AB32717}" destId="{CC917354-A53E-47F1-AA10-11C374139E57}" srcOrd="0" destOrd="0" presId="urn:microsoft.com/office/officeart/2009/3/layout/DescendingProcess"/>
    <dgm:cxn modelId="{8FDA571B-96B9-4D10-B89E-400FF8AE4E44}" type="presParOf" srcId="{F7BAAB4F-64BE-4D4D-BA64-B9FAA8DA8AEC}" destId="{AE57A83A-817C-4E88-8148-2050BCF9B1C6}" srcOrd="12" destOrd="0" presId="urn:microsoft.com/office/officeart/2009/3/layout/DescendingProcess"/>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F7C5522C-59D1-4D9C-BA2A-5A118934309C}" type="doc">
      <dgm:prSet loTypeId="urn:microsoft.com/office/officeart/2018/2/layout/IconVerticalSolidList" loCatId="icon" qsTypeId="urn:microsoft.com/office/officeart/2005/8/quickstyle/simple1" qsCatId="simple" csTypeId="urn:microsoft.com/office/officeart/2005/8/colors/accent1_2" csCatId="accent1" phldr="1"/>
      <dgm:spPr/>
      <dgm:t>
        <a:bodyPr/>
        <a:lstStyle/>
        <a:p>
          <a:endParaRPr lang="en-US"/>
        </a:p>
      </dgm:t>
    </dgm:pt>
    <dgm:pt modelId="{EF473C72-2487-4929-86AA-EDF240E204B1}">
      <dgm:prSet/>
      <dgm:spPr/>
      <dgm:t>
        <a:bodyPr/>
        <a:lstStyle/>
        <a:p>
          <a:pPr>
            <a:lnSpc>
              <a:spcPct val="100000"/>
            </a:lnSpc>
          </a:pPr>
          <a:r>
            <a:rPr lang="en-US" dirty="0"/>
            <a:t>Qualitative feedback from work 2022-2023 included “positive experience”, “profound”, ”moments of awareness”, “need/want more”. “work should be mandatory”</a:t>
          </a:r>
        </a:p>
      </dgm:t>
    </dgm:pt>
    <dgm:pt modelId="{A90A6D79-B875-4578-8D33-60C76CD5B77A}" type="parTrans" cxnId="{F92F4CE0-4B0D-429A-9D66-761D0F2495F8}">
      <dgm:prSet/>
      <dgm:spPr/>
      <dgm:t>
        <a:bodyPr/>
        <a:lstStyle/>
        <a:p>
          <a:endParaRPr lang="en-US"/>
        </a:p>
      </dgm:t>
    </dgm:pt>
    <dgm:pt modelId="{BBDA9959-EC93-4A76-B501-606939F1117B}" type="sibTrans" cxnId="{F92F4CE0-4B0D-429A-9D66-761D0F2495F8}">
      <dgm:prSet/>
      <dgm:spPr/>
      <dgm:t>
        <a:bodyPr/>
        <a:lstStyle/>
        <a:p>
          <a:endParaRPr lang="en-US"/>
        </a:p>
      </dgm:t>
    </dgm:pt>
    <dgm:pt modelId="{E55CAE31-4309-4DE1-AD07-EA896A33C2F9}">
      <dgm:prSet/>
      <dgm:spPr/>
      <dgm:t>
        <a:bodyPr/>
        <a:lstStyle/>
        <a:p>
          <a:pPr>
            <a:lnSpc>
              <a:spcPct val="100000"/>
            </a:lnSpc>
          </a:pPr>
          <a:r>
            <a:rPr lang="en-US"/>
            <a:t>Staff 23/24 pilot – found workbooks engaging, felt the course gave them good starting point and helped prepare for decolonizing, workbooks well designed and presented</a:t>
          </a:r>
        </a:p>
      </dgm:t>
    </dgm:pt>
    <dgm:pt modelId="{609AAB52-EB9A-4902-873A-346FC100BC04}" type="parTrans" cxnId="{3A34A2A6-A85B-414F-B086-166917DF856C}">
      <dgm:prSet/>
      <dgm:spPr/>
      <dgm:t>
        <a:bodyPr/>
        <a:lstStyle/>
        <a:p>
          <a:endParaRPr lang="en-US"/>
        </a:p>
      </dgm:t>
    </dgm:pt>
    <dgm:pt modelId="{C62D0E8B-8DCC-4A71-8B19-C6743F7CFB67}" type="sibTrans" cxnId="{3A34A2A6-A85B-414F-B086-166917DF856C}">
      <dgm:prSet/>
      <dgm:spPr/>
      <dgm:t>
        <a:bodyPr/>
        <a:lstStyle/>
        <a:p>
          <a:endParaRPr lang="en-US"/>
        </a:p>
      </dgm:t>
    </dgm:pt>
    <dgm:pt modelId="{8016E240-9B6F-457D-B187-EDB973033B61}">
      <dgm:prSet/>
      <dgm:spPr/>
      <dgm:t>
        <a:bodyPr/>
        <a:lstStyle/>
        <a:p>
          <a:pPr>
            <a:lnSpc>
              <a:spcPct val="100000"/>
            </a:lnSpc>
          </a:pPr>
          <a:r>
            <a:rPr lang="en-US"/>
            <a:t>Student 23/24 pilot – want more!, enjoyed seminars and learnt about decolonizing education, want decolonized approach to modules and education</a:t>
          </a:r>
        </a:p>
      </dgm:t>
    </dgm:pt>
    <dgm:pt modelId="{0F97D7E0-B7FE-430E-AAC3-9BAFAB6E31F0}" type="parTrans" cxnId="{AB3238D2-C241-46FD-8C94-1E4F49774BAE}">
      <dgm:prSet/>
      <dgm:spPr/>
      <dgm:t>
        <a:bodyPr/>
        <a:lstStyle/>
        <a:p>
          <a:endParaRPr lang="en-US"/>
        </a:p>
      </dgm:t>
    </dgm:pt>
    <dgm:pt modelId="{D53B8E08-B01E-42A2-A59D-6D197851A828}" type="sibTrans" cxnId="{AB3238D2-C241-46FD-8C94-1E4F49774BAE}">
      <dgm:prSet/>
      <dgm:spPr/>
      <dgm:t>
        <a:bodyPr/>
        <a:lstStyle/>
        <a:p>
          <a:endParaRPr lang="en-US"/>
        </a:p>
      </dgm:t>
    </dgm:pt>
    <dgm:pt modelId="{CD40FA53-72DD-4CE8-A89E-7E64A77854C4}" type="pres">
      <dgm:prSet presAssocID="{F7C5522C-59D1-4D9C-BA2A-5A118934309C}" presName="root" presStyleCnt="0">
        <dgm:presLayoutVars>
          <dgm:dir/>
          <dgm:resizeHandles val="exact"/>
        </dgm:presLayoutVars>
      </dgm:prSet>
      <dgm:spPr/>
    </dgm:pt>
    <dgm:pt modelId="{A3F14B2B-D9C4-4764-8974-1A5EC2589090}" type="pres">
      <dgm:prSet presAssocID="{EF473C72-2487-4929-86AA-EDF240E204B1}" presName="compNode" presStyleCnt="0"/>
      <dgm:spPr/>
    </dgm:pt>
    <dgm:pt modelId="{6A903AE5-0B89-406B-8B52-5DA812E6005B}" type="pres">
      <dgm:prSet presAssocID="{EF473C72-2487-4929-86AA-EDF240E204B1}" presName="bgRect" presStyleLbl="bgShp" presStyleIdx="0" presStyleCnt="3"/>
      <dgm:spPr/>
    </dgm:pt>
    <dgm:pt modelId="{690A56A2-F305-4025-8A64-39116C92B0E2}" type="pres">
      <dgm:prSet presAssocID="{EF473C72-2487-4929-86AA-EDF240E204B1}" presName="iconRect" presStyleLbl="node1" presStyleIdx="0" presStyleCnt="3"/>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dgm:spPr>
      <dgm:extLst>
        <a:ext uri="{E40237B7-FDA0-4F09-8148-C483321AD2D9}">
          <dgm14:cNvPr xmlns:dgm14="http://schemas.microsoft.com/office/drawing/2010/diagram" id="0" name="" descr="Customer Review"/>
        </a:ext>
      </dgm:extLst>
    </dgm:pt>
    <dgm:pt modelId="{5560D385-A17B-45F7-A9D3-2D80F6874ECF}" type="pres">
      <dgm:prSet presAssocID="{EF473C72-2487-4929-86AA-EDF240E204B1}" presName="spaceRect" presStyleCnt="0"/>
      <dgm:spPr/>
    </dgm:pt>
    <dgm:pt modelId="{2384B2ED-8F92-427F-BF5C-D4C44F30E563}" type="pres">
      <dgm:prSet presAssocID="{EF473C72-2487-4929-86AA-EDF240E204B1}" presName="parTx" presStyleLbl="revTx" presStyleIdx="0" presStyleCnt="3">
        <dgm:presLayoutVars>
          <dgm:chMax val="0"/>
          <dgm:chPref val="0"/>
        </dgm:presLayoutVars>
      </dgm:prSet>
      <dgm:spPr/>
    </dgm:pt>
    <dgm:pt modelId="{356F34A9-F492-48F4-9603-EA2AE069A309}" type="pres">
      <dgm:prSet presAssocID="{BBDA9959-EC93-4A76-B501-606939F1117B}" presName="sibTrans" presStyleCnt="0"/>
      <dgm:spPr/>
    </dgm:pt>
    <dgm:pt modelId="{B3509E17-7D69-4E00-9203-ADD7395C2E81}" type="pres">
      <dgm:prSet presAssocID="{E55CAE31-4309-4DE1-AD07-EA896A33C2F9}" presName="compNode" presStyleCnt="0"/>
      <dgm:spPr/>
    </dgm:pt>
    <dgm:pt modelId="{D50FDAFF-8AA3-45E9-BBE3-07E411E3A6C1}" type="pres">
      <dgm:prSet presAssocID="{E55CAE31-4309-4DE1-AD07-EA896A33C2F9}" presName="bgRect" presStyleLbl="bgShp" presStyleIdx="1" presStyleCnt="3"/>
      <dgm:spPr/>
    </dgm:pt>
    <dgm:pt modelId="{6997D6B7-6914-4A09-B478-2DD7A4FA1855}" type="pres">
      <dgm:prSet presAssocID="{E55CAE31-4309-4DE1-AD07-EA896A33C2F9}" presName="iconRect" presStyleLbl="node1" presStyleIdx="1" presStyleCnt="3"/>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dgm:spPr>
      <dgm:extLst>
        <a:ext uri="{E40237B7-FDA0-4F09-8148-C483321AD2D9}">
          <dgm14:cNvPr xmlns:dgm14="http://schemas.microsoft.com/office/drawing/2010/diagram" id="0" name="" descr="Classroom"/>
        </a:ext>
      </dgm:extLst>
    </dgm:pt>
    <dgm:pt modelId="{3AEAC13B-A4E7-4D1A-B694-750B8D6BBD60}" type="pres">
      <dgm:prSet presAssocID="{E55CAE31-4309-4DE1-AD07-EA896A33C2F9}" presName="spaceRect" presStyleCnt="0"/>
      <dgm:spPr/>
    </dgm:pt>
    <dgm:pt modelId="{CE8C7C3C-9DA0-4905-93A0-42A8BCD48EDA}" type="pres">
      <dgm:prSet presAssocID="{E55CAE31-4309-4DE1-AD07-EA896A33C2F9}" presName="parTx" presStyleLbl="revTx" presStyleIdx="1" presStyleCnt="3">
        <dgm:presLayoutVars>
          <dgm:chMax val="0"/>
          <dgm:chPref val="0"/>
        </dgm:presLayoutVars>
      </dgm:prSet>
      <dgm:spPr/>
    </dgm:pt>
    <dgm:pt modelId="{7EEA3233-5E2A-47F4-AFEE-4D10613D5DE2}" type="pres">
      <dgm:prSet presAssocID="{C62D0E8B-8DCC-4A71-8B19-C6743F7CFB67}" presName="sibTrans" presStyleCnt="0"/>
      <dgm:spPr/>
    </dgm:pt>
    <dgm:pt modelId="{52936A1B-2A8C-4EFA-9186-A5DE66EC40D9}" type="pres">
      <dgm:prSet presAssocID="{8016E240-9B6F-457D-B187-EDB973033B61}" presName="compNode" presStyleCnt="0"/>
      <dgm:spPr/>
    </dgm:pt>
    <dgm:pt modelId="{A6A57DFF-5709-428C-ADB6-36A7D2AA3C98}" type="pres">
      <dgm:prSet presAssocID="{8016E240-9B6F-457D-B187-EDB973033B61}" presName="bgRect" presStyleLbl="bgShp" presStyleIdx="2" presStyleCnt="3"/>
      <dgm:spPr/>
    </dgm:pt>
    <dgm:pt modelId="{260CBAD6-7286-4F3B-A571-5638A5BBC147}" type="pres">
      <dgm:prSet presAssocID="{8016E240-9B6F-457D-B187-EDB973033B61}" presName="iconRect" presStyleLbl="node1" presStyleIdx="2" presStyleCnt="3"/>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dgm:spPr>
      <dgm:extLst>
        <a:ext uri="{E40237B7-FDA0-4F09-8148-C483321AD2D9}">
          <dgm14:cNvPr xmlns:dgm14="http://schemas.microsoft.com/office/drawing/2010/diagram" id="0" name="" descr="Diploma Roll"/>
        </a:ext>
      </dgm:extLst>
    </dgm:pt>
    <dgm:pt modelId="{EF5429C7-16DC-4B69-8402-7B529C56A148}" type="pres">
      <dgm:prSet presAssocID="{8016E240-9B6F-457D-B187-EDB973033B61}" presName="spaceRect" presStyleCnt="0"/>
      <dgm:spPr/>
    </dgm:pt>
    <dgm:pt modelId="{44F7915F-AFBC-451E-AD5E-D735A62A2790}" type="pres">
      <dgm:prSet presAssocID="{8016E240-9B6F-457D-B187-EDB973033B61}" presName="parTx" presStyleLbl="revTx" presStyleIdx="2" presStyleCnt="3">
        <dgm:presLayoutVars>
          <dgm:chMax val="0"/>
          <dgm:chPref val="0"/>
        </dgm:presLayoutVars>
      </dgm:prSet>
      <dgm:spPr/>
    </dgm:pt>
  </dgm:ptLst>
  <dgm:cxnLst>
    <dgm:cxn modelId="{C3AA303F-4D89-48C3-A5DC-E1A814F182EC}" type="presOf" srcId="{8016E240-9B6F-457D-B187-EDB973033B61}" destId="{44F7915F-AFBC-451E-AD5E-D735A62A2790}" srcOrd="0" destOrd="0" presId="urn:microsoft.com/office/officeart/2018/2/layout/IconVerticalSolidList"/>
    <dgm:cxn modelId="{1708AD53-739F-4A7A-BC80-8F2458376DA8}" type="presOf" srcId="{E55CAE31-4309-4DE1-AD07-EA896A33C2F9}" destId="{CE8C7C3C-9DA0-4905-93A0-42A8BCD48EDA}" srcOrd="0" destOrd="0" presId="urn:microsoft.com/office/officeart/2018/2/layout/IconVerticalSolidList"/>
    <dgm:cxn modelId="{81263084-B951-4C6C-9B71-DF6B77F3ED7C}" type="presOf" srcId="{EF473C72-2487-4929-86AA-EDF240E204B1}" destId="{2384B2ED-8F92-427F-BF5C-D4C44F30E563}" srcOrd="0" destOrd="0" presId="urn:microsoft.com/office/officeart/2018/2/layout/IconVerticalSolidList"/>
    <dgm:cxn modelId="{3A34A2A6-A85B-414F-B086-166917DF856C}" srcId="{F7C5522C-59D1-4D9C-BA2A-5A118934309C}" destId="{E55CAE31-4309-4DE1-AD07-EA896A33C2F9}" srcOrd="1" destOrd="0" parTransId="{609AAB52-EB9A-4902-873A-346FC100BC04}" sibTransId="{C62D0E8B-8DCC-4A71-8B19-C6743F7CFB67}"/>
    <dgm:cxn modelId="{45ABD1CA-A1A7-4630-B6A2-4169284875B4}" type="presOf" srcId="{F7C5522C-59D1-4D9C-BA2A-5A118934309C}" destId="{CD40FA53-72DD-4CE8-A89E-7E64A77854C4}" srcOrd="0" destOrd="0" presId="urn:microsoft.com/office/officeart/2018/2/layout/IconVerticalSolidList"/>
    <dgm:cxn modelId="{AB3238D2-C241-46FD-8C94-1E4F49774BAE}" srcId="{F7C5522C-59D1-4D9C-BA2A-5A118934309C}" destId="{8016E240-9B6F-457D-B187-EDB973033B61}" srcOrd="2" destOrd="0" parTransId="{0F97D7E0-B7FE-430E-AAC3-9BAFAB6E31F0}" sibTransId="{D53B8E08-B01E-42A2-A59D-6D197851A828}"/>
    <dgm:cxn modelId="{F92F4CE0-4B0D-429A-9D66-761D0F2495F8}" srcId="{F7C5522C-59D1-4D9C-BA2A-5A118934309C}" destId="{EF473C72-2487-4929-86AA-EDF240E204B1}" srcOrd="0" destOrd="0" parTransId="{A90A6D79-B875-4578-8D33-60C76CD5B77A}" sibTransId="{BBDA9959-EC93-4A76-B501-606939F1117B}"/>
    <dgm:cxn modelId="{F57B0E67-8A9C-468B-872B-CF428B768453}" type="presParOf" srcId="{CD40FA53-72DD-4CE8-A89E-7E64A77854C4}" destId="{A3F14B2B-D9C4-4764-8974-1A5EC2589090}" srcOrd="0" destOrd="0" presId="urn:microsoft.com/office/officeart/2018/2/layout/IconVerticalSolidList"/>
    <dgm:cxn modelId="{E5757388-5DB8-40DD-9BAA-EA4F5397068A}" type="presParOf" srcId="{A3F14B2B-D9C4-4764-8974-1A5EC2589090}" destId="{6A903AE5-0B89-406B-8B52-5DA812E6005B}" srcOrd="0" destOrd="0" presId="urn:microsoft.com/office/officeart/2018/2/layout/IconVerticalSolidList"/>
    <dgm:cxn modelId="{EF5F1091-4432-42AC-AD57-761256686005}" type="presParOf" srcId="{A3F14B2B-D9C4-4764-8974-1A5EC2589090}" destId="{690A56A2-F305-4025-8A64-39116C92B0E2}" srcOrd="1" destOrd="0" presId="urn:microsoft.com/office/officeart/2018/2/layout/IconVerticalSolidList"/>
    <dgm:cxn modelId="{A6E6EA47-8BFA-4A46-9893-03099725D639}" type="presParOf" srcId="{A3F14B2B-D9C4-4764-8974-1A5EC2589090}" destId="{5560D385-A17B-45F7-A9D3-2D80F6874ECF}" srcOrd="2" destOrd="0" presId="urn:microsoft.com/office/officeart/2018/2/layout/IconVerticalSolidList"/>
    <dgm:cxn modelId="{8D41FE66-5C2A-449B-9C70-65E172E7C832}" type="presParOf" srcId="{A3F14B2B-D9C4-4764-8974-1A5EC2589090}" destId="{2384B2ED-8F92-427F-BF5C-D4C44F30E563}" srcOrd="3" destOrd="0" presId="urn:microsoft.com/office/officeart/2018/2/layout/IconVerticalSolidList"/>
    <dgm:cxn modelId="{9296335B-F2A3-4665-8A3D-FF68F03D6AA4}" type="presParOf" srcId="{CD40FA53-72DD-4CE8-A89E-7E64A77854C4}" destId="{356F34A9-F492-48F4-9603-EA2AE069A309}" srcOrd="1" destOrd="0" presId="urn:microsoft.com/office/officeart/2018/2/layout/IconVerticalSolidList"/>
    <dgm:cxn modelId="{AD8CA6F5-C60A-4449-A043-8BB232D26328}" type="presParOf" srcId="{CD40FA53-72DD-4CE8-A89E-7E64A77854C4}" destId="{B3509E17-7D69-4E00-9203-ADD7395C2E81}" srcOrd="2" destOrd="0" presId="urn:microsoft.com/office/officeart/2018/2/layout/IconVerticalSolidList"/>
    <dgm:cxn modelId="{754A1E2A-585A-472B-A9EF-F5349549A60F}" type="presParOf" srcId="{B3509E17-7D69-4E00-9203-ADD7395C2E81}" destId="{D50FDAFF-8AA3-45E9-BBE3-07E411E3A6C1}" srcOrd="0" destOrd="0" presId="urn:microsoft.com/office/officeart/2018/2/layout/IconVerticalSolidList"/>
    <dgm:cxn modelId="{5527EF90-8B1A-4DCB-9A5E-126B343C7DA1}" type="presParOf" srcId="{B3509E17-7D69-4E00-9203-ADD7395C2E81}" destId="{6997D6B7-6914-4A09-B478-2DD7A4FA1855}" srcOrd="1" destOrd="0" presId="urn:microsoft.com/office/officeart/2018/2/layout/IconVerticalSolidList"/>
    <dgm:cxn modelId="{454332DE-3CF2-450D-927C-EC95B3F04E56}" type="presParOf" srcId="{B3509E17-7D69-4E00-9203-ADD7395C2E81}" destId="{3AEAC13B-A4E7-4D1A-B694-750B8D6BBD60}" srcOrd="2" destOrd="0" presId="urn:microsoft.com/office/officeart/2018/2/layout/IconVerticalSolidList"/>
    <dgm:cxn modelId="{2A326F53-131F-4502-85DD-93A26741022C}" type="presParOf" srcId="{B3509E17-7D69-4E00-9203-ADD7395C2E81}" destId="{CE8C7C3C-9DA0-4905-93A0-42A8BCD48EDA}" srcOrd="3" destOrd="0" presId="urn:microsoft.com/office/officeart/2018/2/layout/IconVerticalSolidList"/>
    <dgm:cxn modelId="{7209E22A-AB40-4F48-AF3E-26DB85A0FBD3}" type="presParOf" srcId="{CD40FA53-72DD-4CE8-A89E-7E64A77854C4}" destId="{7EEA3233-5E2A-47F4-AFEE-4D10613D5DE2}" srcOrd="3" destOrd="0" presId="urn:microsoft.com/office/officeart/2018/2/layout/IconVerticalSolidList"/>
    <dgm:cxn modelId="{750EF4E9-48FE-410F-B56B-A46D8820CBBD}" type="presParOf" srcId="{CD40FA53-72DD-4CE8-A89E-7E64A77854C4}" destId="{52936A1B-2A8C-4EFA-9186-A5DE66EC40D9}" srcOrd="4" destOrd="0" presId="urn:microsoft.com/office/officeart/2018/2/layout/IconVerticalSolidList"/>
    <dgm:cxn modelId="{2D0B8BB5-74DC-4449-8A5F-45D8960FAD85}" type="presParOf" srcId="{52936A1B-2A8C-4EFA-9186-A5DE66EC40D9}" destId="{A6A57DFF-5709-428C-ADB6-36A7D2AA3C98}" srcOrd="0" destOrd="0" presId="urn:microsoft.com/office/officeart/2018/2/layout/IconVerticalSolidList"/>
    <dgm:cxn modelId="{D7F78C33-73B6-4B80-8CA5-8EB1D7A87762}" type="presParOf" srcId="{52936A1B-2A8C-4EFA-9186-A5DE66EC40D9}" destId="{260CBAD6-7286-4F3B-A571-5638A5BBC147}" srcOrd="1" destOrd="0" presId="urn:microsoft.com/office/officeart/2018/2/layout/IconVerticalSolidList"/>
    <dgm:cxn modelId="{6A43FF25-F66C-44DA-B216-89E99B52D198}" type="presParOf" srcId="{52936A1B-2A8C-4EFA-9186-A5DE66EC40D9}" destId="{EF5429C7-16DC-4B69-8402-7B529C56A148}" srcOrd="2" destOrd="0" presId="urn:microsoft.com/office/officeart/2018/2/layout/IconVerticalSolidList"/>
    <dgm:cxn modelId="{A0FA8789-0E00-4040-9126-1E14A30DB2A8}" type="presParOf" srcId="{52936A1B-2A8C-4EFA-9186-A5DE66EC40D9}" destId="{44F7915F-AFBC-451E-AD5E-D735A62A2790}"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2AE14151-76D7-4321-B881-9E5D080047C0}" type="doc">
      <dgm:prSet loTypeId="urn:microsoft.com/office/officeart/2018/2/layout/IconCircleList" loCatId="icon" qsTypeId="urn:microsoft.com/office/officeart/2005/8/quickstyle/simple1" qsCatId="simple" csTypeId="urn:microsoft.com/office/officeart/2018/5/colors/Iconchunking_neutralicon_colorful1" csCatId="colorful" phldr="1"/>
      <dgm:spPr/>
      <dgm:t>
        <a:bodyPr/>
        <a:lstStyle/>
        <a:p>
          <a:endParaRPr lang="en-US"/>
        </a:p>
      </dgm:t>
    </dgm:pt>
    <dgm:pt modelId="{377C8049-6ED0-4D5D-9ABA-F7DF4E53F134}">
      <dgm:prSet/>
      <dgm:spPr/>
      <dgm:t>
        <a:bodyPr/>
        <a:lstStyle/>
        <a:p>
          <a:pPr>
            <a:lnSpc>
              <a:spcPct val="100000"/>
            </a:lnSpc>
          </a:pPr>
          <a:r>
            <a:rPr lang="en-US"/>
            <a:t>Variety of roles from academic schools, learning support, academic tutors, library spaces etc</a:t>
          </a:r>
        </a:p>
      </dgm:t>
    </dgm:pt>
    <dgm:pt modelId="{74FC4689-4B90-4479-8DDA-4438408EB9A3}" type="parTrans" cxnId="{C72D3DEC-F3B4-4CE6-B513-1BCD33F3E5EE}">
      <dgm:prSet/>
      <dgm:spPr/>
      <dgm:t>
        <a:bodyPr/>
        <a:lstStyle/>
        <a:p>
          <a:endParaRPr lang="en-US"/>
        </a:p>
      </dgm:t>
    </dgm:pt>
    <dgm:pt modelId="{46E1C452-4E8E-4995-93A0-AA5AF927F2A1}" type="sibTrans" cxnId="{C72D3DEC-F3B4-4CE6-B513-1BCD33F3E5EE}">
      <dgm:prSet/>
      <dgm:spPr/>
      <dgm:t>
        <a:bodyPr/>
        <a:lstStyle/>
        <a:p>
          <a:pPr>
            <a:lnSpc>
              <a:spcPct val="100000"/>
            </a:lnSpc>
          </a:pPr>
          <a:endParaRPr lang="en-US"/>
        </a:p>
      </dgm:t>
    </dgm:pt>
    <dgm:pt modelId="{E7D756DE-5DF4-44EE-9C5A-19D689BAE076}">
      <dgm:prSet/>
      <dgm:spPr/>
      <dgm:t>
        <a:bodyPr/>
        <a:lstStyle/>
        <a:p>
          <a:pPr>
            <a:lnSpc>
              <a:spcPct val="100000"/>
            </a:lnSpc>
          </a:pPr>
          <a:r>
            <a:rPr lang="en-US" dirty="0"/>
            <a:t>no reason </a:t>
          </a:r>
          <a:r>
            <a:rPr lang="en-US" dirty="0" err="1"/>
            <a:t>decolonising</a:t>
          </a:r>
          <a:r>
            <a:rPr lang="en-US" dirty="0"/>
            <a:t> through reflexive practice doesn't link to these roles</a:t>
          </a:r>
        </a:p>
      </dgm:t>
    </dgm:pt>
    <dgm:pt modelId="{92847CD4-EA86-4DC9-8B09-213433B73114}" type="parTrans" cxnId="{83B7FB97-1F34-42ED-A1F9-9F57EB470D88}">
      <dgm:prSet/>
      <dgm:spPr/>
      <dgm:t>
        <a:bodyPr/>
        <a:lstStyle/>
        <a:p>
          <a:endParaRPr lang="en-US"/>
        </a:p>
      </dgm:t>
    </dgm:pt>
    <dgm:pt modelId="{65E39334-D584-4D36-B6E6-E0CD03D60CBA}" type="sibTrans" cxnId="{83B7FB97-1F34-42ED-A1F9-9F57EB470D88}">
      <dgm:prSet/>
      <dgm:spPr/>
      <dgm:t>
        <a:bodyPr/>
        <a:lstStyle/>
        <a:p>
          <a:pPr>
            <a:lnSpc>
              <a:spcPct val="100000"/>
            </a:lnSpc>
          </a:pPr>
          <a:endParaRPr lang="en-US"/>
        </a:p>
      </dgm:t>
    </dgm:pt>
    <dgm:pt modelId="{8F99D26A-ED65-42E9-B135-04C147182611}">
      <dgm:prSet/>
      <dgm:spPr/>
      <dgm:t>
        <a:bodyPr/>
        <a:lstStyle/>
        <a:p>
          <a:pPr>
            <a:lnSpc>
              <a:spcPct val="100000"/>
            </a:lnSpc>
          </a:pPr>
          <a:r>
            <a:rPr lang="en-US"/>
            <a:t>How can decolonising lend itself to these spaces or these academic professionals lend themselves and work to decolonising?</a:t>
          </a:r>
        </a:p>
      </dgm:t>
    </dgm:pt>
    <dgm:pt modelId="{034B7F66-1855-4B13-B21D-C1F6C849F9F9}" type="parTrans" cxnId="{4604D7D8-3FBA-4F4A-9204-D61E4A9B44A9}">
      <dgm:prSet/>
      <dgm:spPr/>
      <dgm:t>
        <a:bodyPr/>
        <a:lstStyle/>
        <a:p>
          <a:endParaRPr lang="en-US"/>
        </a:p>
      </dgm:t>
    </dgm:pt>
    <dgm:pt modelId="{BCB4B562-9846-4156-96E0-64D7489AC977}" type="sibTrans" cxnId="{4604D7D8-3FBA-4F4A-9204-D61E4A9B44A9}">
      <dgm:prSet/>
      <dgm:spPr/>
      <dgm:t>
        <a:bodyPr/>
        <a:lstStyle/>
        <a:p>
          <a:pPr>
            <a:lnSpc>
              <a:spcPct val="100000"/>
            </a:lnSpc>
          </a:pPr>
          <a:endParaRPr lang="en-US"/>
        </a:p>
      </dgm:t>
    </dgm:pt>
    <dgm:pt modelId="{8E079070-3CCF-4EF9-AE79-0D7E1C53D565}">
      <dgm:prSet/>
      <dgm:spPr/>
      <dgm:t>
        <a:bodyPr/>
        <a:lstStyle/>
        <a:p>
          <a:pPr>
            <a:lnSpc>
              <a:spcPct val="100000"/>
            </a:lnSpc>
          </a:pPr>
          <a:r>
            <a:rPr lang="en-US" b="1" i="1">
              <a:solidFill>
                <a:srgbClr val="FF0000"/>
              </a:solidFill>
            </a:rPr>
            <a:t>Decolonising  with an academic support team (IAST at SBS) - considering first steps and what we would explore (research, development, assessment, etc)</a:t>
          </a:r>
          <a:endParaRPr lang="en-US" b="1" i="1" dirty="0">
            <a:solidFill>
              <a:srgbClr val="FF0000"/>
            </a:solidFill>
          </a:endParaRPr>
        </a:p>
      </dgm:t>
    </dgm:pt>
    <dgm:pt modelId="{1A294B5A-AA6B-43B6-939A-3F5E29433AD9}" type="parTrans" cxnId="{34BC80E0-27DE-4FD8-BD63-BC7DDAEFF3E8}">
      <dgm:prSet/>
      <dgm:spPr/>
      <dgm:t>
        <a:bodyPr/>
        <a:lstStyle/>
        <a:p>
          <a:endParaRPr lang="en-US"/>
        </a:p>
      </dgm:t>
    </dgm:pt>
    <dgm:pt modelId="{13FC2F2D-7BDB-44FF-957B-0E5B86F0CF02}" type="sibTrans" cxnId="{34BC80E0-27DE-4FD8-BD63-BC7DDAEFF3E8}">
      <dgm:prSet/>
      <dgm:spPr/>
      <dgm:t>
        <a:bodyPr/>
        <a:lstStyle/>
        <a:p>
          <a:endParaRPr lang="en-US"/>
        </a:p>
      </dgm:t>
    </dgm:pt>
    <dgm:pt modelId="{CBA4A456-1541-4936-AF98-C408D937E7AD}" type="pres">
      <dgm:prSet presAssocID="{2AE14151-76D7-4321-B881-9E5D080047C0}" presName="root" presStyleCnt="0">
        <dgm:presLayoutVars>
          <dgm:dir/>
          <dgm:resizeHandles val="exact"/>
        </dgm:presLayoutVars>
      </dgm:prSet>
      <dgm:spPr/>
    </dgm:pt>
    <dgm:pt modelId="{138FC452-568C-4528-B345-68E9AD10E117}" type="pres">
      <dgm:prSet presAssocID="{2AE14151-76D7-4321-B881-9E5D080047C0}" presName="container" presStyleCnt="0">
        <dgm:presLayoutVars>
          <dgm:dir/>
          <dgm:resizeHandles val="exact"/>
        </dgm:presLayoutVars>
      </dgm:prSet>
      <dgm:spPr/>
    </dgm:pt>
    <dgm:pt modelId="{EB5B027E-9F34-4B50-AEAE-8D38959E1715}" type="pres">
      <dgm:prSet presAssocID="{377C8049-6ED0-4D5D-9ABA-F7DF4E53F134}" presName="compNode" presStyleCnt="0"/>
      <dgm:spPr/>
    </dgm:pt>
    <dgm:pt modelId="{DADDBCB5-FCA4-481F-8A8F-47DC877F3FF9}" type="pres">
      <dgm:prSet presAssocID="{377C8049-6ED0-4D5D-9ABA-F7DF4E53F134}" presName="iconBgRect" presStyleLbl="bgShp" presStyleIdx="0" presStyleCnt="4"/>
      <dgm:spPr/>
    </dgm:pt>
    <dgm:pt modelId="{6B847624-9B33-45E1-9A27-A4B61F764B2D}" type="pres">
      <dgm:prSet presAssocID="{377C8049-6ED0-4D5D-9ABA-F7DF4E53F134}" presName="iconRect" presStyleLbl="node1" presStyleIdx="0" presStyleCnt="4"/>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Schoolhouse"/>
        </a:ext>
      </dgm:extLst>
    </dgm:pt>
    <dgm:pt modelId="{71783F38-D77B-4532-9B14-2D27E6C15E67}" type="pres">
      <dgm:prSet presAssocID="{377C8049-6ED0-4D5D-9ABA-F7DF4E53F134}" presName="spaceRect" presStyleCnt="0"/>
      <dgm:spPr/>
    </dgm:pt>
    <dgm:pt modelId="{6D8D8307-ACE4-41E0-BAEF-6816AD22FB12}" type="pres">
      <dgm:prSet presAssocID="{377C8049-6ED0-4D5D-9ABA-F7DF4E53F134}" presName="textRect" presStyleLbl="revTx" presStyleIdx="0" presStyleCnt="4">
        <dgm:presLayoutVars>
          <dgm:chMax val="1"/>
          <dgm:chPref val="1"/>
        </dgm:presLayoutVars>
      </dgm:prSet>
      <dgm:spPr/>
    </dgm:pt>
    <dgm:pt modelId="{6EEE62F7-A697-4B6A-99B4-BDBA162413BC}" type="pres">
      <dgm:prSet presAssocID="{46E1C452-4E8E-4995-93A0-AA5AF927F2A1}" presName="sibTrans" presStyleLbl="sibTrans2D1" presStyleIdx="0" presStyleCnt="0"/>
      <dgm:spPr/>
    </dgm:pt>
    <dgm:pt modelId="{DEDC3696-8CF1-4DD7-AD29-A623CCCDF0F2}" type="pres">
      <dgm:prSet presAssocID="{E7D756DE-5DF4-44EE-9C5A-19D689BAE076}" presName="compNode" presStyleCnt="0"/>
      <dgm:spPr/>
    </dgm:pt>
    <dgm:pt modelId="{69B7C51E-E866-4BD9-8495-91BDD36F3506}" type="pres">
      <dgm:prSet presAssocID="{E7D756DE-5DF4-44EE-9C5A-19D689BAE076}" presName="iconBgRect" presStyleLbl="bgShp" presStyleIdx="1" presStyleCnt="4"/>
      <dgm:spPr/>
    </dgm:pt>
    <dgm:pt modelId="{BFAC5792-8588-4460-B0A9-98057FAFC640}" type="pres">
      <dgm:prSet presAssocID="{E7D756DE-5DF4-44EE-9C5A-19D689BAE076}" presName="iconRect" presStyleLbl="node1" presStyleIdx="1" presStyleCnt="4"/>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Playbook"/>
        </a:ext>
      </dgm:extLst>
    </dgm:pt>
    <dgm:pt modelId="{AE999E47-3F1D-43B3-B445-B771D9D74A9D}" type="pres">
      <dgm:prSet presAssocID="{E7D756DE-5DF4-44EE-9C5A-19D689BAE076}" presName="spaceRect" presStyleCnt="0"/>
      <dgm:spPr/>
    </dgm:pt>
    <dgm:pt modelId="{E60CF77D-DEC6-49F7-935E-B796886BB0B9}" type="pres">
      <dgm:prSet presAssocID="{E7D756DE-5DF4-44EE-9C5A-19D689BAE076}" presName="textRect" presStyleLbl="revTx" presStyleIdx="1" presStyleCnt="4">
        <dgm:presLayoutVars>
          <dgm:chMax val="1"/>
          <dgm:chPref val="1"/>
        </dgm:presLayoutVars>
      </dgm:prSet>
      <dgm:spPr/>
    </dgm:pt>
    <dgm:pt modelId="{F3BE7501-760F-4FF9-9D4B-137C7292A6E7}" type="pres">
      <dgm:prSet presAssocID="{65E39334-D584-4D36-B6E6-E0CD03D60CBA}" presName="sibTrans" presStyleLbl="sibTrans2D1" presStyleIdx="0" presStyleCnt="0"/>
      <dgm:spPr/>
    </dgm:pt>
    <dgm:pt modelId="{BD9E9B06-09EC-4611-89B0-5E60CADD42E9}" type="pres">
      <dgm:prSet presAssocID="{8F99D26A-ED65-42E9-B135-04C147182611}" presName="compNode" presStyleCnt="0"/>
      <dgm:spPr/>
    </dgm:pt>
    <dgm:pt modelId="{E25E15FE-ADA2-41D5-BA69-96F3C7958A1B}" type="pres">
      <dgm:prSet presAssocID="{8F99D26A-ED65-42E9-B135-04C147182611}" presName="iconBgRect" presStyleLbl="bgShp" presStyleIdx="2" presStyleCnt="4"/>
      <dgm:spPr/>
    </dgm:pt>
    <dgm:pt modelId="{C50AE0A2-35FB-46A3-B969-B289185806AD}" type="pres">
      <dgm:prSet presAssocID="{8F99D26A-ED65-42E9-B135-04C147182611}" presName="iconRect" presStyleLbl="node1" presStyleIdx="2" presStyleCnt="4"/>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Bank"/>
        </a:ext>
      </dgm:extLst>
    </dgm:pt>
    <dgm:pt modelId="{D7C394CD-AC9A-4263-B9B7-27C30D299801}" type="pres">
      <dgm:prSet presAssocID="{8F99D26A-ED65-42E9-B135-04C147182611}" presName="spaceRect" presStyleCnt="0"/>
      <dgm:spPr/>
    </dgm:pt>
    <dgm:pt modelId="{4931A84F-F5DD-4F44-805B-8A8FDFD6CA2B}" type="pres">
      <dgm:prSet presAssocID="{8F99D26A-ED65-42E9-B135-04C147182611}" presName="textRect" presStyleLbl="revTx" presStyleIdx="2" presStyleCnt="4">
        <dgm:presLayoutVars>
          <dgm:chMax val="1"/>
          <dgm:chPref val="1"/>
        </dgm:presLayoutVars>
      </dgm:prSet>
      <dgm:spPr/>
    </dgm:pt>
    <dgm:pt modelId="{26631B6C-2FD5-4F21-9E66-B15C129254FC}" type="pres">
      <dgm:prSet presAssocID="{BCB4B562-9846-4156-96E0-64D7489AC977}" presName="sibTrans" presStyleLbl="sibTrans2D1" presStyleIdx="0" presStyleCnt="0"/>
      <dgm:spPr/>
    </dgm:pt>
    <dgm:pt modelId="{F9FC290E-AB9F-463F-BF0F-350C92629DB8}" type="pres">
      <dgm:prSet presAssocID="{8E079070-3CCF-4EF9-AE79-0D7E1C53D565}" presName="compNode" presStyleCnt="0"/>
      <dgm:spPr/>
    </dgm:pt>
    <dgm:pt modelId="{80BA77E8-BE44-400D-88A2-17EA2DFB1087}" type="pres">
      <dgm:prSet presAssocID="{8E079070-3CCF-4EF9-AE79-0D7E1C53D565}" presName="iconBgRect" presStyleLbl="bgShp" presStyleIdx="3" presStyleCnt="4"/>
      <dgm:spPr/>
    </dgm:pt>
    <dgm:pt modelId="{FBDC2B5A-7D78-4A74-A976-CD4BEB44F3ED}" type="pres">
      <dgm:prSet presAssocID="{8E079070-3CCF-4EF9-AE79-0D7E1C53D565}" presName="iconRect" presStyleLbl="node1" presStyleIdx="3" presStyleCnt="4"/>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Theatre"/>
        </a:ext>
      </dgm:extLst>
    </dgm:pt>
    <dgm:pt modelId="{9DA3E127-E0FA-4002-994F-54D43B35B09F}" type="pres">
      <dgm:prSet presAssocID="{8E079070-3CCF-4EF9-AE79-0D7E1C53D565}" presName="spaceRect" presStyleCnt="0"/>
      <dgm:spPr/>
    </dgm:pt>
    <dgm:pt modelId="{C6BD2014-2D0B-4CBA-B6CF-8B58F5486571}" type="pres">
      <dgm:prSet presAssocID="{8E079070-3CCF-4EF9-AE79-0D7E1C53D565}" presName="textRect" presStyleLbl="revTx" presStyleIdx="3" presStyleCnt="4">
        <dgm:presLayoutVars>
          <dgm:chMax val="1"/>
          <dgm:chPref val="1"/>
        </dgm:presLayoutVars>
      </dgm:prSet>
      <dgm:spPr/>
    </dgm:pt>
  </dgm:ptLst>
  <dgm:cxnLst>
    <dgm:cxn modelId="{F62C2919-2963-4F80-9CE7-DF056C2DE821}" type="presOf" srcId="{8F99D26A-ED65-42E9-B135-04C147182611}" destId="{4931A84F-F5DD-4F44-805B-8A8FDFD6CA2B}" srcOrd="0" destOrd="0" presId="urn:microsoft.com/office/officeart/2018/2/layout/IconCircleList"/>
    <dgm:cxn modelId="{68C88C6B-113A-409D-82BA-461E8149762A}" type="presOf" srcId="{377C8049-6ED0-4D5D-9ABA-F7DF4E53F134}" destId="{6D8D8307-ACE4-41E0-BAEF-6816AD22FB12}" srcOrd="0" destOrd="0" presId="urn:microsoft.com/office/officeart/2018/2/layout/IconCircleList"/>
    <dgm:cxn modelId="{E5114E56-2A71-483C-8FC5-FB27F62D41BF}" type="presOf" srcId="{46E1C452-4E8E-4995-93A0-AA5AF927F2A1}" destId="{6EEE62F7-A697-4B6A-99B4-BDBA162413BC}" srcOrd="0" destOrd="0" presId="urn:microsoft.com/office/officeart/2018/2/layout/IconCircleList"/>
    <dgm:cxn modelId="{6DADE177-63D2-4EE3-B2F7-CB03EE427A14}" type="presOf" srcId="{8E079070-3CCF-4EF9-AE79-0D7E1C53D565}" destId="{C6BD2014-2D0B-4CBA-B6CF-8B58F5486571}" srcOrd="0" destOrd="0" presId="urn:microsoft.com/office/officeart/2018/2/layout/IconCircleList"/>
    <dgm:cxn modelId="{FF195294-9F2D-4A9D-A558-459A97DD447D}" type="presOf" srcId="{65E39334-D584-4D36-B6E6-E0CD03D60CBA}" destId="{F3BE7501-760F-4FF9-9D4B-137C7292A6E7}" srcOrd="0" destOrd="0" presId="urn:microsoft.com/office/officeart/2018/2/layout/IconCircleList"/>
    <dgm:cxn modelId="{83B7FB97-1F34-42ED-A1F9-9F57EB470D88}" srcId="{2AE14151-76D7-4321-B881-9E5D080047C0}" destId="{E7D756DE-5DF4-44EE-9C5A-19D689BAE076}" srcOrd="1" destOrd="0" parTransId="{92847CD4-EA86-4DC9-8B09-213433B73114}" sibTransId="{65E39334-D584-4D36-B6E6-E0CD03D60CBA}"/>
    <dgm:cxn modelId="{46F8DEC6-D1D8-4F51-8AB6-4B6AFAEB6A87}" type="presOf" srcId="{2AE14151-76D7-4321-B881-9E5D080047C0}" destId="{CBA4A456-1541-4936-AF98-C408D937E7AD}" srcOrd="0" destOrd="0" presId="urn:microsoft.com/office/officeart/2018/2/layout/IconCircleList"/>
    <dgm:cxn modelId="{C3DA3DCD-B667-442C-BE49-EF00559DE7C2}" type="presOf" srcId="{BCB4B562-9846-4156-96E0-64D7489AC977}" destId="{26631B6C-2FD5-4F21-9E66-B15C129254FC}" srcOrd="0" destOrd="0" presId="urn:microsoft.com/office/officeart/2018/2/layout/IconCircleList"/>
    <dgm:cxn modelId="{4604D7D8-3FBA-4F4A-9204-D61E4A9B44A9}" srcId="{2AE14151-76D7-4321-B881-9E5D080047C0}" destId="{8F99D26A-ED65-42E9-B135-04C147182611}" srcOrd="2" destOrd="0" parTransId="{034B7F66-1855-4B13-B21D-C1F6C849F9F9}" sibTransId="{BCB4B562-9846-4156-96E0-64D7489AC977}"/>
    <dgm:cxn modelId="{CDAF02D9-FC7A-46DD-A81D-47EF888CA2F3}" type="presOf" srcId="{E7D756DE-5DF4-44EE-9C5A-19D689BAE076}" destId="{E60CF77D-DEC6-49F7-935E-B796886BB0B9}" srcOrd="0" destOrd="0" presId="urn:microsoft.com/office/officeart/2018/2/layout/IconCircleList"/>
    <dgm:cxn modelId="{34BC80E0-27DE-4FD8-BD63-BC7DDAEFF3E8}" srcId="{2AE14151-76D7-4321-B881-9E5D080047C0}" destId="{8E079070-3CCF-4EF9-AE79-0D7E1C53D565}" srcOrd="3" destOrd="0" parTransId="{1A294B5A-AA6B-43B6-939A-3F5E29433AD9}" sibTransId="{13FC2F2D-7BDB-44FF-957B-0E5B86F0CF02}"/>
    <dgm:cxn modelId="{C72D3DEC-F3B4-4CE6-B513-1BCD33F3E5EE}" srcId="{2AE14151-76D7-4321-B881-9E5D080047C0}" destId="{377C8049-6ED0-4D5D-9ABA-F7DF4E53F134}" srcOrd="0" destOrd="0" parTransId="{74FC4689-4B90-4479-8DDA-4438408EB9A3}" sibTransId="{46E1C452-4E8E-4995-93A0-AA5AF927F2A1}"/>
    <dgm:cxn modelId="{6C4E5178-630A-471E-8C2B-59593F0DA9D1}" type="presParOf" srcId="{CBA4A456-1541-4936-AF98-C408D937E7AD}" destId="{138FC452-568C-4528-B345-68E9AD10E117}" srcOrd="0" destOrd="0" presId="urn:microsoft.com/office/officeart/2018/2/layout/IconCircleList"/>
    <dgm:cxn modelId="{BF87D550-0AFE-4719-BB6E-8C2B7094ACB1}" type="presParOf" srcId="{138FC452-568C-4528-B345-68E9AD10E117}" destId="{EB5B027E-9F34-4B50-AEAE-8D38959E1715}" srcOrd="0" destOrd="0" presId="urn:microsoft.com/office/officeart/2018/2/layout/IconCircleList"/>
    <dgm:cxn modelId="{3B1F1196-0989-4EC1-BF70-75BB41070BEC}" type="presParOf" srcId="{EB5B027E-9F34-4B50-AEAE-8D38959E1715}" destId="{DADDBCB5-FCA4-481F-8A8F-47DC877F3FF9}" srcOrd="0" destOrd="0" presId="urn:microsoft.com/office/officeart/2018/2/layout/IconCircleList"/>
    <dgm:cxn modelId="{664A48AE-6ADD-4869-AF65-15D09109F788}" type="presParOf" srcId="{EB5B027E-9F34-4B50-AEAE-8D38959E1715}" destId="{6B847624-9B33-45E1-9A27-A4B61F764B2D}" srcOrd="1" destOrd="0" presId="urn:microsoft.com/office/officeart/2018/2/layout/IconCircleList"/>
    <dgm:cxn modelId="{BEF1B6E1-F75F-4C4D-849C-099880ED416C}" type="presParOf" srcId="{EB5B027E-9F34-4B50-AEAE-8D38959E1715}" destId="{71783F38-D77B-4532-9B14-2D27E6C15E67}" srcOrd="2" destOrd="0" presId="urn:microsoft.com/office/officeart/2018/2/layout/IconCircleList"/>
    <dgm:cxn modelId="{39A4911E-3D8E-46DB-B9C9-AE415E310C60}" type="presParOf" srcId="{EB5B027E-9F34-4B50-AEAE-8D38959E1715}" destId="{6D8D8307-ACE4-41E0-BAEF-6816AD22FB12}" srcOrd="3" destOrd="0" presId="urn:microsoft.com/office/officeart/2018/2/layout/IconCircleList"/>
    <dgm:cxn modelId="{CBFC5683-9BAB-416A-8459-AB442FA61FAF}" type="presParOf" srcId="{138FC452-568C-4528-B345-68E9AD10E117}" destId="{6EEE62F7-A697-4B6A-99B4-BDBA162413BC}" srcOrd="1" destOrd="0" presId="urn:microsoft.com/office/officeart/2018/2/layout/IconCircleList"/>
    <dgm:cxn modelId="{2646EFAA-B039-40A6-8164-7DC6C805B953}" type="presParOf" srcId="{138FC452-568C-4528-B345-68E9AD10E117}" destId="{DEDC3696-8CF1-4DD7-AD29-A623CCCDF0F2}" srcOrd="2" destOrd="0" presId="urn:microsoft.com/office/officeart/2018/2/layout/IconCircleList"/>
    <dgm:cxn modelId="{4FBB2670-34DA-40AD-BB25-868C35ACD826}" type="presParOf" srcId="{DEDC3696-8CF1-4DD7-AD29-A623CCCDF0F2}" destId="{69B7C51E-E866-4BD9-8495-91BDD36F3506}" srcOrd="0" destOrd="0" presId="urn:microsoft.com/office/officeart/2018/2/layout/IconCircleList"/>
    <dgm:cxn modelId="{B5FFC18D-8E10-443C-8DDB-DA6E6D5A1116}" type="presParOf" srcId="{DEDC3696-8CF1-4DD7-AD29-A623CCCDF0F2}" destId="{BFAC5792-8588-4460-B0A9-98057FAFC640}" srcOrd="1" destOrd="0" presId="urn:microsoft.com/office/officeart/2018/2/layout/IconCircleList"/>
    <dgm:cxn modelId="{DDF8F5B7-305B-4453-9542-5F1053660FB6}" type="presParOf" srcId="{DEDC3696-8CF1-4DD7-AD29-A623CCCDF0F2}" destId="{AE999E47-3F1D-43B3-B445-B771D9D74A9D}" srcOrd="2" destOrd="0" presId="urn:microsoft.com/office/officeart/2018/2/layout/IconCircleList"/>
    <dgm:cxn modelId="{2FDB794D-D175-4FAB-A56A-E3AB603EC472}" type="presParOf" srcId="{DEDC3696-8CF1-4DD7-AD29-A623CCCDF0F2}" destId="{E60CF77D-DEC6-49F7-935E-B796886BB0B9}" srcOrd="3" destOrd="0" presId="urn:microsoft.com/office/officeart/2018/2/layout/IconCircleList"/>
    <dgm:cxn modelId="{434CC8D3-1B04-4EA7-9166-086E0DCCC01F}" type="presParOf" srcId="{138FC452-568C-4528-B345-68E9AD10E117}" destId="{F3BE7501-760F-4FF9-9D4B-137C7292A6E7}" srcOrd="3" destOrd="0" presId="urn:microsoft.com/office/officeart/2018/2/layout/IconCircleList"/>
    <dgm:cxn modelId="{1EDB103C-A868-474F-AC37-427A7617D005}" type="presParOf" srcId="{138FC452-568C-4528-B345-68E9AD10E117}" destId="{BD9E9B06-09EC-4611-89B0-5E60CADD42E9}" srcOrd="4" destOrd="0" presId="urn:microsoft.com/office/officeart/2018/2/layout/IconCircleList"/>
    <dgm:cxn modelId="{43F8716E-6EBE-418C-B06B-54F3138EFF73}" type="presParOf" srcId="{BD9E9B06-09EC-4611-89B0-5E60CADD42E9}" destId="{E25E15FE-ADA2-41D5-BA69-96F3C7958A1B}" srcOrd="0" destOrd="0" presId="urn:microsoft.com/office/officeart/2018/2/layout/IconCircleList"/>
    <dgm:cxn modelId="{8B5BB9A5-83C1-4E97-8700-913E5F8B1C32}" type="presParOf" srcId="{BD9E9B06-09EC-4611-89B0-5E60CADD42E9}" destId="{C50AE0A2-35FB-46A3-B969-B289185806AD}" srcOrd="1" destOrd="0" presId="urn:microsoft.com/office/officeart/2018/2/layout/IconCircleList"/>
    <dgm:cxn modelId="{21AFF427-F6AD-474D-9F39-DD4A59B836BA}" type="presParOf" srcId="{BD9E9B06-09EC-4611-89B0-5E60CADD42E9}" destId="{D7C394CD-AC9A-4263-B9B7-27C30D299801}" srcOrd="2" destOrd="0" presId="urn:microsoft.com/office/officeart/2018/2/layout/IconCircleList"/>
    <dgm:cxn modelId="{AC2C42C7-9645-46AA-A166-6DEC0CD549D7}" type="presParOf" srcId="{BD9E9B06-09EC-4611-89B0-5E60CADD42E9}" destId="{4931A84F-F5DD-4F44-805B-8A8FDFD6CA2B}" srcOrd="3" destOrd="0" presId="urn:microsoft.com/office/officeart/2018/2/layout/IconCircleList"/>
    <dgm:cxn modelId="{15F5FA7D-E12A-403F-AFF6-0B5C0E7EF050}" type="presParOf" srcId="{138FC452-568C-4528-B345-68E9AD10E117}" destId="{26631B6C-2FD5-4F21-9E66-B15C129254FC}" srcOrd="5" destOrd="0" presId="urn:microsoft.com/office/officeart/2018/2/layout/IconCircleList"/>
    <dgm:cxn modelId="{5388BAD1-FBCB-4E84-84A1-AFE28C23B9C5}" type="presParOf" srcId="{138FC452-568C-4528-B345-68E9AD10E117}" destId="{F9FC290E-AB9F-463F-BF0F-350C92629DB8}" srcOrd="6" destOrd="0" presId="urn:microsoft.com/office/officeart/2018/2/layout/IconCircleList"/>
    <dgm:cxn modelId="{8804D7CB-5288-47FE-8CDD-2441BFF5AEEB}" type="presParOf" srcId="{F9FC290E-AB9F-463F-BF0F-350C92629DB8}" destId="{80BA77E8-BE44-400D-88A2-17EA2DFB1087}" srcOrd="0" destOrd="0" presId="urn:microsoft.com/office/officeart/2018/2/layout/IconCircleList"/>
    <dgm:cxn modelId="{82078906-AA5A-4930-A118-24A41AE5893C}" type="presParOf" srcId="{F9FC290E-AB9F-463F-BF0F-350C92629DB8}" destId="{FBDC2B5A-7D78-4A74-A976-CD4BEB44F3ED}" srcOrd="1" destOrd="0" presId="urn:microsoft.com/office/officeart/2018/2/layout/IconCircleList"/>
    <dgm:cxn modelId="{EEC89856-0A56-4AD5-8313-8B827CF393C3}" type="presParOf" srcId="{F9FC290E-AB9F-463F-BF0F-350C92629DB8}" destId="{9DA3E127-E0FA-4002-994F-54D43B35B09F}" srcOrd="2" destOrd="0" presId="urn:microsoft.com/office/officeart/2018/2/layout/IconCircleList"/>
    <dgm:cxn modelId="{E6DF23CB-9E6D-41EA-B136-38603F935EA5}" type="presParOf" srcId="{F9FC290E-AB9F-463F-BF0F-350C92629DB8}" destId="{C6BD2014-2D0B-4CBA-B6CF-8B58F5486571}" srcOrd="3" destOrd="0" presId="urn:microsoft.com/office/officeart/2018/2/layout/IconCircle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FD37CED8-45ED-4DF3-BCB9-B7910878254E}" type="doc">
      <dgm:prSet loTypeId="urn:microsoft.com/office/officeart/2018/2/layout/IconVerticalSolidList" loCatId="icon" qsTypeId="urn:microsoft.com/office/officeart/2005/8/quickstyle/simple1" qsCatId="simple" csTypeId="urn:microsoft.com/office/officeart/2018/5/colors/Iconchunking_neutralbg_colorful1" csCatId="colorful" phldr="1"/>
      <dgm:spPr/>
      <dgm:t>
        <a:bodyPr/>
        <a:lstStyle/>
        <a:p>
          <a:endParaRPr lang="en-US"/>
        </a:p>
      </dgm:t>
    </dgm:pt>
    <dgm:pt modelId="{68DD4B30-DD0D-42AA-A06A-180C7A062BAF}">
      <dgm:prSet/>
      <dgm:spPr/>
      <dgm:t>
        <a:bodyPr/>
        <a:lstStyle/>
        <a:p>
          <a:pPr>
            <a:lnSpc>
              <a:spcPct val="100000"/>
            </a:lnSpc>
          </a:pPr>
          <a:r>
            <a:rPr lang="en-US" dirty="0"/>
            <a:t>How do we evaluate?</a:t>
          </a:r>
        </a:p>
      </dgm:t>
    </dgm:pt>
    <dgm:pt modelId="{4D303737-763F-47CD-86B8-BF1E38C4590E}" type="parTrans" cxnId="{A8DF0E07-B762-4EA7-A10B-D8DE6FD846A1}">
      <dgm:prSet/>
      <dgm:spPr/>
      <dgm:t>
        <a:bodyPr/>
        <a:lstStyle/>
        <a:p>
          <a:endParaRPr lang="en-US"/>
        </a:p>
      </dgm:t>
    </dgm:pt>
    <dgm:pt modelId="{EE680F93-56CC-43BE-A1BD-5E6A65DC7557}" type="sibTrans" cxnId="{A8DF0E07-B762-4EA7-A10B-D8DE6FD846A1}">
      <dgm:prSet/>
      <dgm:spPr/>
      <dgm:t>
        <a:bodyPr/>
        <a:lstStyle/>
        <a:p>
          <a:endParaRPr lang="en-US"/>
        </a:p>
      </dgm:t>
    </dgm:pt>
    <dgm:pt modelId="{740413DC-6135-4C00-AB06-6658A2DA3FAF}">
      <dgm:prSet/>
      <dgm:spPr/>
      <dgm:t>
        <a:bodyPr/>
        <a:lstStyle/>
        <a:p>
          <a:pPr>
            <a:lnSpc>
              <a:spcPct val="100000"/>
            </a:lnSpc>
          </a:pPr>
          <a:r>
            <a:rPr lang="en-US" dirty="0"/>
            <a:t>Changes and impact?</a:t>
          </a:r>
        </a:p>
      </dgm:t>
    </dgm:pt>
    <dgm:pt modelId="{205D94A2-A705-4059-AC7C-04BA71BC8B0C}" type="parTrans" cxnId="{27175D14-0F66-4946-BBA1-01D07C3E3405}">
      <dgm:prSet/>
      <dgm:spPr/>
      <dgm:t>
        <a:bodyPr/>
        <a:lstStyle/>
        <a:p>
          <a:endParaRPr lang="en-US"/>
        </a:p>
      </dgm:t>
    </dgm:pt>
    <dgm:pt modelId="{9DD7E0BB-86AE-4383-BD44-E7F78CFE248B}" type="sibTrans" cxnId="{27175D14-0F66-4946-BBA1-01D07C3E3405}">
      <dgm:prSet/>
      <dgm:spPr/>
      <dgm:t>
        <a:bodyPr/>
        <a:lstStyle/>
        <a:p>
          <a:endParaRPr lang="en-US"/>
        </a:p>
      </dgm:t>
    </dgm:pt>
    <dgm:pt modelId="{89295D27-57EC-4FAD-B5C4-FC4D4D7BA28D}">
      <dgm:prSet/>
      <dgm:spPr/>
      <dgm:t>
        <a:bodyPr/>
        <a:lstStyle/>
        <a:p>
          <a:pPr>
            <a:lnSpc>
              <a:spcPct val="100000"/>
            </a:lnSpc>
          </a:pPr>
          <a:r>
            <a:rPr lang="en-US" dirty="0"/>
            <a:t>Buy in</a:t>
          </a:r>
        </a:p>
      </dgm:t>
    </dgm:pt>
    <dgm:pt modelId="{E7D83CEE-9544-437B-9C75-8920A4A94738}" type="parTrans" cxnId="{21C5D480-A42E-4038-B644-741456062354}">
      <dgm:prSet/>
      <dgm:spPr/>
      <dgm:t>
        <a:bodyPr/>
        <a:lstStyle/>
        <a:p>
          <a:endParaRPr lang="en-US"/>
        </a:p>
      </dgm:t>
    </dgm:pt>
    <dgm:pt modelId="{AAAD9C56-C2B1-49C8-A68F-4638110829BC}" type="sibTrans" cxnId="{21C5D480-A42E-4038-B644-741456062354}">
      <dgm:prSet/>
      <dgm:spPr/>
      <dgm:t>
        <a:bodyPr/>
        <a:lstStyle/>
        <a:p>
          <a:endParaRPr lang="en-US"/>
        </a:p>
      </dgm:t>
    </dgm:pt>
    <dgm:pt modelId="{CEF6AD53-0E48-4773-B6A1-9161E9D9489F}">
      <dgm:prSet/>
      <dgm:spPr/>
      <dgm:t>
        <a:bodyPr/>
        <a:lstStyle/>
        <a:p>
          <a:pPr>
            <a:lnSpc>
              <a:spcPct val="100000"/>
            </a:lnSpc>
          </a:pPr>
          <a:r>
            <a:rPr lang="en-US" dirty="0"/>
            <a:t>Resources</a:t>
          </a:r>
        </a:p>
      </dgm:t>
    </dgm:pt>
    <dgm:pt modelId="{75C70538-208E-4C32-B5BE-A7B18948C205}" type="parTrans" cxnId="{BA696CAA-3E2C-4E1F-AB83-A31185BCC6D5}">
      <dgm:prSet/>
      <dgm:spPr/>
      <dgm:t>
        <a:bodyPr/>
        <a:lstStyle/>
        <a:p>
          <a:endParaRPr lang="en-US"/>
        </a:p>
      </dgm:t>
    </dgm:pt>
    <dgm:pt modelId="{9E91B9E5-B425-4EAA-BC39-D7F7AF2E2C0E}" type="sibTrans" cxnId="{BA696CAA-3E2C-4E1F-AB83-A31185BCC6D5}">
      <dgm:prSet/>
      <dgm:spPr/>
      <dgm:t>
        <a:bodyPr/>
        <a:lstStyle/>
        <a:p>
          <a:endParaRPr lang="en-US"/>
        </a:p>
      </dgm:t>
    </dgm:pt>
    <dgm:pt modelId="{D3B3520F-1128-4A08-9C53-71299E2E161C}">
      <dgm:prSet/>
      <dgm:spPr/>
      <dgm:t>
        <a:bodyPr/>
        <a:lstStyle/>
        <a:p>
          <a:pPr rtl="0">
            <a:lnSpc>
              <a:spcPct val="100000"/>
            </a:lnSpc>
          </a:pPr>
          <a:r>
            <a:rPr lang="en-US" dirty="0"/>
            <a:t>Embedding</a:t>
          </a:r>
          <a:r>
            <a:rPr lang="en-US" dirty="0">
              <a:latin typeface="Aptos Display" panose="020F0302020204030204"/>
            </a:rPr>
            <a:t> (processes vs. Actuality)</a:t>
          </a:r>
          <a:endParaRPr lang="en-US" dirty="0"/>
        </a:p>
      </dgm:t>
    </dgm:pt>
    <dgm:pt modelId="{07D453B4-9887-41DE-ABCF-01628A32F20B}" type="parTrans" cxnId="{E3906424-EDAD-40B1-8B93-0767054816B7}">
      <dgm:prSet/>
      <dgm:spPr/>
      <dgm:t>
        <a:bodyPr/>
        <a:lstStyle/>
        <a:p>
          <a:endParaRPr lang="en-US"/>
        </a:p>
      </dgm:t>
    </dgm:pt>
    <dgm:pt modelId="{F8F9533F-4FD8-4FAA-B3CF-E4ED9F986BD5}" type="sibTrans" cxnId="{E3906424-EDAD-40B1-8B93-0767054816B7}">
      <dgm:prSet/>
      <dgm:spPr/>
      <dgm:t>
        <a:bodyPr/>
        <a:lstStyle/>
        <a:p>
          <a:endParaRPr lang="en-US"/>
        </a:p>
      </dgm:t>
    </dgm:pt>
    <dgm:pt modelId="{61EE6356-8176-4FE1-9CA0-2601153FF3DB}" type="pres">
      <dgm:prSet presAssocID="{FD37CED8-45ED-4DF3-BCB9-B7910878254E}" presName="root" presStyleCnt="0">
        <dgm:presLayoutVars>
          <dgm:dir/>
          <dgm:resizeHandles val="exact"/>
        </dgm:presLayoutVars>
      </dgm:prSet>
      <dgm:spPr/>
    </dgm:pt>
    <dgm:pt modelId="{F7EE3113-6578-4E6F-94F7-5E28B2E4386D}" type="pres">
      <dgm:prSet presAssocID="{68DD4B30-DD0D-42AA-A06A-180C7A062BAF}" presName="compNode" presStyleCnt="0"/>
      <dgm:spPr/>
    </dgm:pt>
    <dgm:pt modelId="{9F4A01A7-3A37-447F-8814-34D2DCE92E4B}" type="pres">
      <dgm:prSet presAssocID="{68DD4B30-DD0D-42AA-A06A-180C7A062BAF}" presName="bgRect" presStyleLbl="bgShp" presStyleIdx="0" presStyleCnt="5"/>
      <dgm:spPr/>
    </dgm:pt>
    <dgm:pt modelId="{8E8D5CF8-74CE-44D7-B425-31CF0D4FA11B}" type="pres">
      <dgm:prSet presAssocID="{68DD4B30-DD0D-42AA-A06A-180C7A062BAF}"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Help"/>
        </a:ext>
      </dgm:extLst>
    </dgm:pt>
    <dgm:pt modelId="{D9D0A931-E78C-4061-80B7-66CF489498B3}" type="pres">
      <dgm:prSet presAssocID="{68DD4B30-DD0D-42AA-A06A-180C7A062BAF}" presName="spaceRect" presStyleCnt="0"/>
      <dgm:spPr/>
    </dgm:pt>
    <dgm:pt modelId="{5D3F0FF6-1199-431B-8C7F-AD8F514B1FF3}" type="pres">
      <dgm:prSet presAssocID="{68DD4B30-DD0D-42AA-A06A-180C7A062BAF}" presName="parTx" presStyleLbl="revTx" presStyleIdx="0" presStyleCnt="5">
        <dgm:presLayoutVars>
          <dgm:chMax val="0"/>
          <dgm:chPref val="0"/>
        </dgm:presLayoutVars>
      </dgm:prSet>
      <dgm:spPr/>
    </dgm:pt>
    <dgm:pt modelId="{3B18187E-84F6-43C9-9B8C-1C0AEB877C05}" type="pres">
      <dgm:prSet presAssocID="{EE680F93-56CC-43BE-A1BD-5E6A65DC7557}" presName="sibTrans" presStyleCnt="0"/>
      <dgm:spPr/>
    </dgm:pt>
    <dgm:pt modelId="{641753EE-AD93-442D-9F74-0879CFCD5DAA}" type="pres">
      <dgm:prSet presAssocID="{740413DC-6135-4C00-AB06-6658A2DA3FAF}" presName="compNode" presStyleCnt="0"/>
      <dgm:spPr/>
    </dgm:pt>
    <dgm:pt modelId="{6B2123F8-8B78-4E09-80DD-2DBED4EE955F}" type="pres">
      <dgm:prSet presAssocID="{740413DC-6135-4C00-AB06-6658A2DA3FAF}" presName="bgRect" presStyleLbl="bgShp" presStyleIdx="1" presStyleCnt="5"/>
      <dgm:spPr/>
    </dgm:pt>
    <dgm:pt modelId="{6D7D6842-44B4-47A4-A2A1-2C15EB4811D4}" type="pres">
      <dgm:prSet presAssocID="{740413DC-6135-4C00-AB06-6658A2DA3FAF}"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Business Growth"/>
        </a:ext>
      </dgm:extLst>
    </dgm:pt>
    <dgm:pt modelId="{BF7DEB00-415B-4903-BEB9-1F8D2399A350}" type="pres">
      <dgm:prSet presAssocID="{740413DC-6135-4C00-AB06-6658A2DA3FAF}" presName="spaceRect" presStyleCnt="0"/>
      <dgm:spPr/>
    </dgm:pt>
    <dgm:pt modelId="{9B0CD8CA-8C8C-41BA-B28A-BAD1D3847CAC}" type="pres">
      <dgm:prSet presAssocID="{740413DC-6135-4C00-AB06-6658A2DA3FAF}" presName="parTx" presStyleLbl="revTx" presStyleIdx="1" presStyleCnt="5">
        <dgm:presLayoutVars>
          <dgm:chMax val="0"/>
          <dgm:chPref val="0"/>
        </dgm:presLayoutVars>
      </dgm:prSet>
      <dgm:spPr/>
    </dgm:pt>
    <dgm:pt modelId="{E3343ABB-9426-47B7-BDB2-A7114C5C0683}" type="pres">
      <dgm:prSet presAssocID="{9DD7E0BB-86AE-4383-BD44-E7F78CFE248B}" presName="sibTrans" presStyleCnt="0"/>
      <dgm:spPr/>
    </dgm:pt>
    <dgm:pt modelId="{4A59016F-DEFE-48B0-A843-4ABC66EB40AD}" type="pres">
      <dgm:prSet presAssocID="{89295D27-57EC-4FAD-B5C4-FC4D4D7BA28D}" presName="compNode" presStyleCnt="0"/>
      <dgm:spPr/>
    </dgm:pt>
    <dgm:pt modelId="{72218CB0-4D1A-4E90-A07A-91845373E3A8}" type="pres">
      <dgm:prSet presAssocID="{89295D27-57EC-4FAD-B5C4-FC4D4D7BA28D}" presName="bgRect" presStyleLbl="bgShp" presStyleIdx="2" presStyleCnt="5"/>
      <dgm:spPr/>
    </dgm:pt>
    <dgm:pt modelId="{DFAAA573-6365-462A-A187-40C3E480FDE5}" type="pres">
      <dgm:prSet presAssocID="{89295D27-57EC-4FAD-B5C4-FC4D4D7BA28D}"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Shopping cart"/>
        </a:ext>
      </dgm:extLst>
    </dgm:pt>
    <dgm:pt modelId="{294D8253-9441-42B6-95E9-ABE31ECD4869}" type="pres">
      <dgm:prSet presAssocID="{89295D27-57EC-4FAD-B5C4-FC4D4D7BA28D}" presName="spaceRect" presStyleCnt="0"/>
      <dgm:spPr/>
    </dgm:pt>
    <dgm:pt modelId="{91BD7E3D-1899-4B3F-AFB2-DA8D6B20A4B8}" type="pres">
      <dgm:prSet presAssocID="{89295D27-57EC-4FAD-B5C4-FC4D4D7BA28D}" presName="parTx" presStyleLbl="revTx" presStyleIdx="2" presStyleCnt="5">
        <dgm:presLayoutVars>
          <dgm:chMax val="0"/>
          <dgm:chPref val="0"/>
        </dgm:presLayoutVars>
      </dgm:prSet>
      <dgm:spPr/>
    </dgm:pt>
    <dgm:pt modelId="{CEB3A489-7EAC-4930-83C7-B776403FF2AC}" type="pres">
      <dgm:prSet presAssocID="{AAAD9C56-C2B1-49C8-A68F-4638110829BC}" presName="sibTrans" presStyleCnt="0"/>
      <dgm:spPr/>
    </dgm:pt>
    <dgm:pt modelId="{24CA6DC8-EC04-42B3-B835-5764BC48B8D4}" type="pres">
      <dgm:prSet presAssocID="{CEF6AD53-0E48-4773-B6A1-9161E9D9489F}" presName="compNode" presStyleCnt="0"/>
      <dgm:spPr/>
    </dgm:pt>
    <dgm:pt modelId="{79305269-75F3-4D2A-9B91-1A9ACAD3CEAC}" type="pres">
      <dgm:prSet presAssocID="{CEF6AD53-0E48-4773-B6A1-9161E9D9489F}" presName="bgRect" presStyleLbl="bgShp" presStyleIdx="3" presStyleCnt="5"/>
      <dgm:spPr/>
    </dgm:pt>
    <dgm:pt modelId="{F597E564-EF8A-4BB4-A675-C1A383EA0839}" type="pres">
      <dgm:prSet presAssocID="{CEF6AD53-0E48-4773-B6A1-9161E9D9489F}"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Books"/>
        </a:ext>
      </dgm:extLst>
    </dgm:pt>
    <dgm:pt modelId="{E07DBE72-0A81-41F8-91CB-1CF1CFE3B03B}" type="pres">
      <dgm:prSet presAssocID="{CEF6AD53-0E48-4773-B6A1-9161E9D9489F}" presName="spaceRect" presStyleCnt="0"/>
      <dgm:spPr/>
    </dgm:pt>
    <dgm:pt modelId="{AFC2E87F-9310-46AB-B1B8-3200FAD930A0}" type="pres">
      <dgm:prSet presAssocID="{CEF6AD53-0E48-4773-B6A1-9161E9D9489F}" presName="parTx" presStyleLbl="revTx" presStyleIdx="3" presStyleCnt="5">
        <dgm:presLayoutVars>
          <dgm:chMax val="0"/>
          <dgm:chPref val="0"/>
        </dgm:presLayoutVars>
      </dgm:prSet>
      <dgm:spPr/>
    </dgm:pt>
    <dgm:pt modelId="{BB540076-F529-403A-904E-14264D5EF16D}" type="pres">
      <dgm:prSet presAssocID="{9E91B9E5-B425-4EAA-BC39-D7F7AF2E2C0E}" presName="sibTrans" presStyleCnt="0"/>
      <dgm:spPr/>
    </dgm:pt>
    <dgm:pt modelId="{15251707-481B-45A5-BBCB-117859F400D5}" type="pres">
      <dgm:prSet presAssocID="{D3B3520F-1128-4A08-9C53-71299E2E161C}" presName="compNode" presStyleCnt="0"/>
      <dgm:spPr/>
    </dgm:pt>
    <dgm:pt modelId="{6375BBCA-3D9D-4880-9038-73EF68CAAC9A}" type="pres">
      <dgm:prSet presAssocID="{D3B3520F-1128-4A08-9C53-71299E2E161C}" presName="bgRect" presStyleLbl="bgShp" presStyleIdx="4" presStyleCnt="5"/>
      <dgm:spPr/>
    </dgm:pt>
    <dgm:pt modelId="{32F4F08B-75D1-46DE-97D5-FAEC27B95E20}" type="pres">
      <dgm:prSet presAssocID="{D3B3520F-1128-4A08-9C53-71299E2E161C}"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Lungs"/>
        </a:ext>
      </dgm:extLst>
    </dgm:pt>
    <dgm:pt modelId="{0A0D6F2F-889E-40D0-8CB5-2E7FD901110D}" type="pres">
      <dgm:prSet presAssocID="{D3B3520F-1128-4A08-9C53-71299E2E161C}" presName="spaceRect" presStyleCnt="0"/>
      <dgm:spPr/>
    </dgm:pt>
    <dgm:pt modelId="{1C206702-1E3E-4C1E-A92E-4DFC1314B550}" type="pres">
      <dgm:prSet presAssocID="{D3B3520F-1128-4A08-9C53-71299E2E161C}" presName="parTx" presStyleLbl="revTx" presStyleIdx="4" presStyleCnt="5">
        <dgm:presLayoutVars>
          <dgm:chMax val="0"/>
          <dgm:chPref val="0"/>
        </dgm:presLayoutVars>
      </dgm:prSet>
      <dgm:spPr/>
    </dgm:pt>
  </dgm:ptLst>
  <dgm:cxnLst>
    <dgm:cxn modelId="{A8DF0E07-B762-4EA7-A10B-D8DE6FD846A1}" srcId="{FD37CED8-45ED-4DF3-BCB9-B7910878254E}" destId="{68DD4B30-DD0D-42AA-A06A-180C7A062BAF}" srcOrd="0" destOrd="0" parTransId="{4D303737-763F-47CD-86B8-BF1E38C4590E}" sibTransId="{EE680F93-56CC-43BE-A1BD-5E6A65DC7557}"/>
    <dgm:cxn modelId="{27175D14-0F66-4946-BBA1-01D07C3E3405}" srcId="{FD37CED8-45ED-4DF3-BCB9-B7910878254E}" destId="{740413DC-6135-4C00-AB06-6658A2DA3FAF}" srcOrd="1" destOrd="0" parTransId="{205D94A2-A705-4059-AC7C-04BA71BC8B0C}" sibTransId="{9DD7E0BB-86AE-4383-BD44-E7F78CFE248B}"/>
    <dgm:cxn modelId="{E3906424-EDAD-40B1-8B93-0767054816B7}" srcId="{FD37CED8-45ED-4DF3-BCB9-B7910878254E}" destId="{D3B3520F-1128-4A08-9C53-71299E2E161C}" srcOrd="4" destOrd="0" parTransId="{07D453B4-9887-41DE-ABCF-01628A32F20B}" sibTransId="{F8F9533F-4FD8-4FAA-B3CF-E4ED9F986BD5}"/>
    <dgm:cxn modelId="{05F14B26-68DD-40E7-90E0-DCBB34CAC3A9}" type="presOf" srcId="{FD37CED8-45ED-4DF3-BCB9-B7910878254E}" destId="{61EE6356-8176-4FE1-9CA0-2601153FF3DB}" srcOrd="0" destOrd="0" presId="urn:microsoft.com/office/officeart/2018/2/layout/IconVerticalSolidList"/>
    <dgm:cxn modelId="{CB4A8331-49DE-43F3-8C0D-52D248F14AF1}" type="presOf" srcId="{740413DC-6135-4C00-AB06-6658A2DA3FAF}" destId="{9B0CD8CA-8C8C-41BA-B28A-BAD1D3847CAC}" srcOrd="0" destOrd="0" presId="urn:microsoft.com/office/officeart/2018/2/layout/IconVerticalSolidList"/>
    <dgm:cxn modelId="{56482E68-730B-4DAE-A1E0-260065D9DCFF}" type="presOf" srcId="{CEF6AD53-0E48-4773-B6A1-9161E9D9489F}" destId="{AFC2E87F-9310-46AB-B1B8-3200FAD930A0}" srcOrd="0" destOrd="0" presId="urn:microsoft.com/office/officeart/2018/2/layout/IconVerticalSolidList"/>
    <dgm:cxn modelId="{D5B62649-33E0-4AC1-BE66-E032CEE3C1DE}" type="presOf" srcId="{68DD4B30-DD0D-42AA-A06A-180C7A062BAF}" destId="{5D3F0FF6-1199-431B-8C7F-AD8F514B1FF3}" srcOrd="0" destOrd="0" presId="urn:microsoft.com/office/officeart/2018/2/layout/IconVerticalSolidList"/>
    <dgm:cxn modelId="{CE54E474-9D83-4DDA-957D-F6B9F01E8537}" type="presOf" srcId="{D3B3520F-1128-4A08-9C53-71299E2E161C}" destId="{1C206702-1E3E-4C1E-A92E-4DFC1314B550}" srcOrd="0" destOrd="0" presId="urn:microsoft.com/office/officeart/2018/2/layout/IconVerticalSolidList"/>
    <dgm:cxn modelId="{21C5D480-A42E-4038-B644-741456062354}" srcId="{FD37CED8-45ED-4DF3-BCB9-B7910878254E}" destId="{89295D27-57EC-4FAD-B5C4-FC4D4D7BA28D}" srcOrd="2" destOrd="0" parTransId="{E7D83CEE-9544-437B-9C75-8920A4A94738}" sibTransId="{AAAD9C56-C2B1-49C8-A68F-4638110829BC}"/>
    <dgm:cxn modelId="{BA696CAA-3E2C-4E1F-AB83-A31185BCC6D5}" srcId="{FD37CED8-45ED-4DF3-BCB9-B7910878254E}" destId="{CEF6AD53-0E48-4773-B6A1-9161E9D9489F}" srcOrd="3" destOrd="0" parTransId="{75C70538-208E-4C32-B5BE-A7B18948C205}" sibTransId="{9E91B9E5-B425-4EAA-BC39-D7F7AF2E2C0E}"/>
    <dgm:cxn modelId="{F759C0CD-4FAE-44FE-86C6-21C1D985C0B0}" type="presOf" srcId="{89295D27-57EC-4FAD-B5C4-FC4D4D7BA28D}" destId="{91BD7E3D-1899-4B3F-AFB2-DA8D6B20A4B8}" srcOrd="0" destOrd="0" presId="urn:microsoft.com/office/officeart/2018/2/layout/IconVerticalSolidList"/>
    <dgm:cxn modelId="{43C07760-0652-4F15-9CA0-67E51ED6EE31}" type="presParOf" srcId="{61EE6356-8176-4FE1-9CA0-2601153FF3DB}" destId="{F7EE3113-6578-4E6F-94F7-5E28B2E4386D}" srcOrd="0" destOrd="0" presId="urn:microsoft.com/office/officeart/2018/2/layout/IconVerticalSolidList"/>
    <dgm:cxn modelId="{44B694BA-2C5D-4C55-899A-AC099D98E814}" type="presParOf" srcId="{F7EE3113-6578-4E6F-94F7-5E28B2E4386D}" destId="{9F4A01A7-3A37-447F-8814-34D2DCE92E4B}" srcOrd="0" destOrd="0" presId="urn:microsoft.com/office/officeart/2018/2/layout/IconVerticalSolidList"/>
    <dgm:cxn modelId="{4FA4305A-BC19-47DE-A17D-119EDE16E21B}" type="presParOf" srcId="{F7EE3113-6578-4E6F-94F7-5E28B2E4386D}" destId="{8E8D5CF8-74CE-44D7-B425-31CF0D4FA11B}" srcOrd="1" destOrd="0" presId="urn:microsoft.com/office/officeart/2018/2/layout/IconVerticalSolidList"/>
    <dgm:cxn modelId="{3D3EE133-1052-49AE-AF79-C11B6F1E6F4F}" type="presParOf" srcId="{F7EE3113-6578-4E6F-94F7-5E28B2E4386D}" destId="{D9D0A931-E78C-4061-80B7-66CF489498B3}" srcOrd="2" destOrd="0" presId="urn:microsoft.com/office/officeart/2018/2/layout/IconVerticalSolidList"/>
    <dgm:cxn modelId="{670AFFE5-29DB-41E6-BDF2-6353D2189AD5}" type="presParOf" srcId="{F7EE3113-6578-4E6F-94F7-5E28B2E4386D}" destId="{5D3F0FF6-1199-431B-8C7F-AD8F514B1FF3}" srcOrd="3" destOrd="0" presId="urn:microsoft.com/office/officeart/2018/2/layout/IconVerticalSolidList"/>
    <dgm:cxn modelId="{0D9A91D6-495F-41A6-9070-6922093CB7CF}" type="presParOf" srcId="{61EE6356-8176-4FE1-9CA0-2601153FF3DB}" destId="{3B18187E-84F6-43C9-9B8C-1C0AEB877C05}" srcOrd="1" destOrd="0" presId="urn:microsoft.com/office/officeart/2018/2/layout/IconVerticalSolidList"/>
    <dgm:cxn modelId="{2F343380-EC93-4A36-8E60-0FC77EE1CFDB}" type="presParOf" srcId="{61EE6356-8176-4FE1-9CA0-2601153FF3DB}" destId="{641753EE-AD93-442D-9F74-0879CFCD5DAA}" srcOrd="2" destOrd="0" presId="urn:microsoft.com/office/officeart/2018/2/layout/IconVerticalSolidList"/>
    <dgm:cxn modelId="{E8C2C77D-D922-4387-8F10-283ADF363936}" type="presParOf" srcId="{641753EE-AD93-442D-9F74-0879CFCD5DAA}" destId="{6B2123F8-8B78-4E09-80DD-2DBED4EE955F}" srcOrd="0" destOrd="0" presId="urn:microsoft.com/office/officeart/2018/2/layout/IconVerticalSolidList"/>
    <dgm:cxn modelId="{E7C90C39-99CC-4C0F-A3EB-8B40D3BAD3D1}" type="presParOf" srcId="{641753EE-AD93-442D-9F74-0879CFCD5DAA}" destId="{6D7D6842-44B4-47A4-A2A1-2C15EB4811D4}" srcOrd="1" destOrd="0" presId="urn:microsoft.com/office/officeart/2018/2/layout/IconVerticalSolidList"/>
    <dgm:cxn modelId="{779C7849-F6C2-4212-8F6A-B7FAD75EE77C}" type="presParOf" srcId="{641753EE-AD93-442D-9F74-0879CFCD5DAA}" destId="{BF7DEB00-415B-4903-BEB9-1F8D2399A350}" srcOrd="2" destOrd="0" presId="urn:microsoft.com/office/officeart/2018/2/layout/IconVerticalSolidList"/>
    <dgm:cxn modelId="{9C0562AF-0994-41BC-A287-788496BDEDD4}" type="presParOf" srcId="{641753EE-AD93-442D-9F74-0879CFCD5DAA}" destId="{9B0CD8CA-8C8C-41BA-B28A-BAD1D3847CAC}" srcOrd="3" destOrd="0" presId="urn:microsoft.com/office/officeart/2018/2/layout/IconVerticalSolidList"/>
    <dgm:cxn modelId="{030E89D9-B75A-49AC-AE49-CEBAC79977DF}" type="presParOf" srcId="{61EE6356-8176-4FE1-9CA0-2601153FF3DB}" destId="{E3343ABB-9426-47B7-BDB2-A7114C5C0683}" srcOrd="3" destOrd="0" presId="urn:microsoft.com/office/officeart/2018/2/layout/IconVerticalSolidList"/>
    <dgm:cxn modelId="{5CEB7C06-274F-427B-B3AA-7DB65C934232}" type="presParOf" srcId="{61EE6356-8176-4FE1-9CA0-2601153FF3DB}" destId="{4A59016F-DEFE-48B0-A843-4ABC66EB40AD}" srcOrd="4" destOrd="0" presId="urn:microsoft.com/office/officeart/2018/2/layout/IconVerticalSolidList"/>
    <dgm:cxn modelId="{5BED0AAF-F1F5-4E28-91FB-A5A8339F55CA}" type="presParOf" srcId="{4A59016F-DEFE-48B0-A843-4ABC66EB40AD}" destId="{72218CB0-4D1A-4E90-A07A-91845373E3A8}" srcOrd="0" destOrd="0" presId="urn:microsoft.com/office/officeart/2018/2/layout/IconVerticalSolidList"/>
    <dgm:cxn modelId="{EFDD8F90-7A7B-4FFF-B712-5B0AC443F773}" type="presParOf" srcId="{4A59016F-DEFE-48B0-A843-4ABC66EB40AD}" destId="{DFAAA573-6365-462A-A187-40C3E480FDE5}" srcOrd="1" destOrd="0" presId="urn:microsoft.com/office/officeart/2018/2/layout/IconVerticalSolidList"/>
    <dgm:cxn modelId="{AC52DD53-C87F-45E8-90F2-6B4D9AA095D7}" type="presParOf" srcId="{4A59016F-DEFE-48B0-A843-4ABC66EB40AD}" destId="{294D8253-9441-42B6-95E9-ABE31ECD4869}" srcOrd="2" destOrd="0" presId="urn:microsoft.com/office/officeart/2018/2/layout/IconVerticalSolidList"/>
    <dgm:cxn modelId="{9D865937-FDB3-4CCC-A61E-F14A43EAF4DE}" type="presParOf" srcId="{4A59016F-DEFE-48B0-A843-4ABC66EB40AD}" destId="{91BD7E3D-1899-4B3F-AFB2-DA8D6B20A4B8}" srcOrd="3" destOrd="0" presId="urn:microsoft.com/office/officeart/2018/2/layout/IconVerticalSolidList"/>
    <dgm:cxn modelId="{E6DCF2C7-3035-4892-8688-FD9C830DB019}" type="presParOf" srcId="{61EE6356-8176-4FE1-9CA0-2601153FF3DB}" destId="{CEB3A489-7EAC-4930-83C7-B776403FF2AC}" srcOrd="5" destOrd="0" presId="urn:microsoft.com/office/officeart/2018/2/layout/IconVerticalSolidList"/>
    <dgm:cxn modelId="{BA62E48B-902B-4B88-8F2D-C6665C1928A1}" type="presParOf" srcId="{61EE6356-8176-4FE1-9CA0-2601153FF3DB}" destId="{24CA6DC8-EC04-42B3-B835-5764BC48B8D4}" srcOrd="6" destOrd="0" presId="urn:microsoft.com/office/officeart/2018/2/layout/IconVerticalSolidList"/>
    <dgm:cxn modelId="{779A1E8C-D379-4142-9ED0-650FF7F2D71F}" type="presParOf" srcId="{24CA6DC8-EC04-42B3-B835-5764BC48B8D4}" destId="{79305269-75F3-4D2A-9B91-1A9ACAD3CEAC}" srcOrd="0" destOrd="0" presId="urn:microsoft.com/office/officeart/2018/2/layout/IconVerticalSolidList"/>
    <dgm:cxn modelId="{B7868DB8-6491-4F49-AF36-CFAE831EE49D}" type="presParOf" srcId="{24CA6DC8-EC04-42B3-B835-5764BC48B8D4}" destId="{F597E564-EF8A-4BB4-A675-C1A383EA0839}" srcOrd="1" destOrd="0" presId="urn:microsoft.com/office/officeart/2018/2/layout/IconVerticalSolidList"/>
    <dgm:cxn modelId="{5A1F5223-74CC-4C81-894E-A14565FEEEE3}" type="presParOf" srcId="{24CA6DC8-EC04-42B3-B835-5764BC48B8D4}" destId="{E07DBE72-0A81-41F8-91CB-1CF1CFE3B03B}" srcOrd="2" destOrd="0" presId="urn:microsoft.com/office/officeart/2018/2/layout/IconVerticalSolidList"/>
    <dgm:cxn modelId="{AB8F158F-8572-4D85-9465-5EF92ECC1765}" type="presParOf" srcId="{24CA6DC8-EC04-42B3-B835-5764BC48B8D4}" destId="{AFC2E87F-9310-46AB-B1B8-3200FAD930A0}" srcOrd="3" destOrd="0" presId="urn:microsoft.com/office/officeart/2018/2/layout/IconVerticalSolidList"/>
    <dgm:cxn modelId="{A8BE147E-4757-4E48-AF40-47A5871EB072}" type="presParOf" srcId="{61EE6356-8176-4FE1-9CA0-2601153FF3DB}" destId="{BB540076-F529-403A-904E-14264D5EF16D}" srcOrd="7" destOrd="0" presId="urn:microsoft.com/office/officeart/2018/2/layout/IconVerticalSolidList"/>
    <dgm:cxn modelId="{B36F83E4-3B4E-492C-BC0D-7AD2E807B5ED}" type="presParOf" srcId="{61EE6356-8176-4FE1-9CA0-2601153FF3DB}" destId="{15251707-481B-45A5-BBCB-117859F400D5}" srcOrd="8" destOrd="0" presId="urn:microsoft.com/office/officeart/2018/2/layout/IconVerticalSolidList"/>
    <dgm:cxn modelId="{C606B7A2-46B4-4526-954D-30C7A1BED18F}" type="presParOf" srcId="{15251707-481B-45A5-BBCB-117859F400D5}" destId="{6375BBCA-3D9D-4880-9038-73EF68CAAC9A}" srcOrd="0" destOrd="0" presId="urn:microsoft.com/office/officeart/2018/2/layout/IconVerticalSolidList"/>
    <dgm:cxn modelId="{25C537FC-0831-40F9-BCD4-DD2FC6D71CFC}" type="presParOf" srcId="{15251707-481B-45A5-BBCB-117859F400D5}" destId="{32F4F08B-75D1-46DE-97D5-FAEC27B95E20}" srcOrd="1" destOrd="0" presId="urn:microsoft.com/office/officeart/2018/2/layout/IconVerticalSolidList"/>
    <dgm:cxn modelId="{11DC8A54-E7A7-4866-8FB2-AFE0961524BA}" type="presParOf" srcId="{15251707-481B-45A5-BBCB-117859F400D5}" destId="{0A0D6F2F-889E-40D0-8CB5-2E7FD901110D}" srcOrd="2" destOrd="0" presId="urn:microsoft.com/office/officeart/2018/2/layout/IconVerticalSolidList"/>
    <dgm:cxn modelId="{47DF9474-7AA6-4EA0-B2B5-9B827FEF143F}" type="presParOf" srcId="{15251707-481B-45A5-BBCB-117859F400D5}" destId="{1C206702-1E3E-4C1E-A92E-4DFC1314B550}"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E99AF056-6279-4329-8F4C-2AF4207C32D9}" type="doc">
      <dgm:prSet loTypeId="urn:microsoft.com/office/officeart/2005/8/layout/default" loCatId="list" qsTypeId="urn:microsoft.com/office/officeart/2005/8/quickstyle/simple1" qsCatId="simple" csTypeId="urn:microsoft.com/office/officeart/2005/8/colors/colorful5" csCatId="colorful" phldr="1"/>
      <dgm:spPr/>
      <dgm:t>
        <a:bodyPr/>
        <a:lstStyle/>
        <a:p>
          <a:endParaRPr lang="en-US"/>
        </a:p>
      </dgm:t>
    </dgm:pt>
    <dgm:pt modelId="{A7FE9859-A372-4E1A-AF96-1CFA1A499A85}">
      <dgm:prSet/>
      <dgm:spPr/>
      <dgm:t>
        <a:bodyPr/>
        <a:lstStyle/>
        <a:p>
          <a:pPr>
            <a:defRPr cap="all"/>
          </a:pPr>
          <a:r>
            <a:rPr lang="en-US"/>
            <a:t>supporting my team (decolonising IAST work)</a:t>
          </a:r>
          <a:endParaRPr lang="en-US" dirty="0"/>
        </a:p>
      </dgm:t>
    </dgm:pt>
    <dgm:pt modelId="{B3ABAF92-1AD7-4D1E-82A7-03E126A8D1AE}" type="parTrans" cxnId="{4284EA1F-7867-4142-8522-4347F50D7D06}">
      <dgm:prSet/>
      <dgm:spPr/>
      <dgm:t>
        <a:bodyPr/>
        <a:lstStyle/>
        <a:p>
          <a:endParaRPr lang="en-US"/>
        </a:p>
      </dgm:t>
    </dgm:pt>
    <dgm:pt modelId="{212D263D-5B19-4C70-A069-927EABCEB00A}" type="sibTrans" cxnId="{4284EA1F-7867-4142-8522-4347F50D7D06}">
      <dgm:prSet/>
      <dgm:spPr/>
      <dgm:t>
        <a:bodyPr/>
        <a:lstStyle/>
        <a:p>
          <a:endParaRPr lang="en-US"/>
        </a:p>
      </dgm:t>
    </dgm:pt>
    <dgm:pt modelId="{7295201E-C093-4D6F-9434-4378C091790B}">
      <dgm:prSet/>
      <dgm:spPr/>
      <dgm:t>
        <a:bodyPr/>
        <a:lstStyle/>
        <a:p>
          <a:pPr>
            <a:defRPr cap="all"/>
          </a:pPr>
          <a:r>
            <a:rPr lang="en-US"/>
            <a:t>continuing and revisiting work in SBS for staff</a:t>
          </a:r>
          <a:endParaRPr lang="en-US" dirty="0"/>
        </a:p>
      </dgm:t>
    </dgm:pt>
    <dgm:pt modelId="{357A871D-1826-403D-BCCE-12F8E1BE972E}" type="parTrans" cxnId="{E96FBE53-D64B-47B0-B6CB-D776B5623CE7}">
      <dgm:prSet/>
      <dgm:spPr/>
      <dgm:t>
        <a:bodyPr/>
        <a:lstStyle/>
        <a:p>
          <a:endParaRPr lang="en-US"/>
        </a:p>
      </dgm:t>
    </dgm:pt>
    <dgm:pt modelId="{CDEAC755-5624-4A27-84B5-6FFB6F23D42D}" type="sibTrans" cxnId="{E96FBE53-D64B-47B0-B6CB-D776B5623CE7}">
      <dgm:prSet/>
      <dgm:spPr/>
      <dgm:t>
        <a:bodyPr/>
        <a:lstStyle/>
        <a:p>
          <a:endParaRPr lang="en-US"/>
        </a:p>
      </dgm:t>
    </dgm:pt>
    <dgm:pt modelId="{E70B8020-2E05-4EA1-9640-B12DD330EC5F}">
      <dgm:prSet/>
      <dgm:spPr/>
      <dgm:t>
        <a:bodyPr/>
        <a:lstStyle/>
        <a:p>
          <a:pPr>
            <a:defRPr cap="all"/>
          </a:pPr>
          <a:r>
            <a:rPr lang="en-US"/>
            <a:t>expanding pilot for students</a:t>
          </a:r>
          <a:endParaRPr lang="en-US" dirty="0"/>
        </a:p>
      </dgm:t>
    </dgm:pt>
    <dgm:pt modelId="{5ADC8DA3-4E9E-47AA-9473-1285CF307962}" type="parTrans" cxnId="{991C8DA9-3DF5-4469-A88D-A77B0A8F6990}">
      <dgm:prSet/>
      <dgm:spPr/>
      <dgm:t>
        <a:bodyPr/>
        <a:lstStyle/>
        <a:p>
          <a:endParaRPr lang="en-US"/>
        </a:p>
      </dgm:t>
    </dgm:pt>
    <dgm:pt modelId="{5DABFF87-AA53-48C7-A5C3-4CD3F0AB6376}" type="sibTrans" cxnId="{991C8DA9-3DF5-4469-A88D-A77B0A8F6990}">
      <dgm:prSet/>
      <dgm:spPr/>
      <dgm:t>
        <a:bodyPr/>
        <a:lstStyle/>
        <a:p>
          <a:endParaRPr lang="en-US"/>
        </a:p>
      </dgm:t>
    </dgm:pt>
    <dgm:pt modelId="{4777CD7B-F81F-4F7F-AF45-660EE19082FF}">
      <dgm:prSet/>
      <dgm:spPr/>
      <dgm:t>
        <a:bodyPr/>
        <a:lstStyle/>
        <a:p>
          <a:pPr>
            <a:defRPr cap="all"/>
          </a:pPr>
          <a:r>
            <a:rPr lang="en-US"/>
            <a:t>considering external </a:t>
          </a:r>
        </a:p>
        <a:p>
          <a:pPr>
            <a:defRPr cap="all"/>
          </a:pPr>
          <a:r>
            <a:rPr lang="en-US"/>
            <a:t>access based on recent request</a:t>
          </a:r>
          <a:endParaRPr lang="en-US" dirty="0"/>
        </a:p>
      </dgm:t>
    </dgm:pt>
    <dgm:pt modelId="{7321700B-E502-470C-A43F-E9449741B776}" type="parTrans" cxnId="{ECE62A72-9A92-41E5-B9CF-694B2E7B2D95}">
      <dgm:prSet/>
      <dgm:spPr/>
      <dgm:t>
        <a:bodyPr/>
        <a:lstStyle/>
        <a:p>
          <a:endParaRPr lang="en-US"/>
        </a:p>
      </dgm:t>
    </dgm:pt>
    <dgm:pt modelId="{955F4B97-9B77-47B5-911B-8D0F6531FC0F}" type="sibTrans" cxnId="{ECE62A72-9A92-41E5-B9CF-694B2E7B2D95}">
      <dgm:prSet/>
      <dgm:spPr/>
      <dgm:t>
        <a:bodyPr/>
        <a:lstStyle/>
        <a:p>
          <a:endParaRPr lang="en-US"/>
        </a:p>
      </dgm:t>
    </dgm:pt>
    <dgm:pt modelId="{720AFADC-105D-4CD7-A7D4-9FB457340F88}">
      <dgm:prSet/>
      <dgm:spPr/>
      <dgm:t>
        <a:bodyPr/>
        <a:lstStyle/>
        <a:p>
          <a:pPr>
            <a:defRPr cap="all"/>
          </a:pPr>
          <a:r>
            <a:rPr lang="en-US"/>
            <a:t>exploring what the future of the institutional pilot is around resource and scale</a:t>
          </a:r>
          <a:endParaRPr lang="en-US" dirty="0"/>
        </a:p>
      </dgm:t>
    </dgm:pt>
    <dgm:pt modelId="{A1FD2179-261F-4B7F-A2DC-FF59AEF0E0F5}" type="parTrans" cxnId="{7DE32809-875C-4E5D-8196-88819CE2FFE4}">
      <dgm:prSet/>
      <dgm:spPr/>
      <dgm:t>
        <a:bodyPr/>
        <a:lstStyle/>
        <a:p>
          <a:endParaRPr lang="en-US"/>
        </a:p>
      </dgm:t>
    </dgm:pt>
    <dgm:pt modelId="{5CE34EE0-1F62-4C97-BF01-172C6444F3E2}" type="sibTrans" cxnId="{7DE32809-875C-4E5D-8196-88819CE2FFE4}">
      <dgm:prSet/>
      <dgm:spPr/>
      <dgm:t>
        <a:bodyPr/>
        <a:lstStyle/>
        <a:p>
          <a:endParaRPr lang="en-US"/>
        </a:p>
      </dgm:t>
    </dgm:pt>
    <dgm:pt modelId="{2D467645-A7BF-4FD7-84BA-A2CE57754452}">
      <dgm:prSet phldr="0"/>
      <dgm:spPr/>
      <dgm:t>
        <a:bodyPr/>
        <a:lstStyle/>
        <a:p>
          <a:pPr rtl="0">
            <a:defRPr cap="all"/>
          </a:pPr>
          <a:r>
            <a:rPr lang="en-US" dirty="0">
              <a:latin typeface="Aptos Display" panose="020F0302020204030204"/>
            </a:rPr>
            <a:t>Evaluating and disseminating, reviewing impact</a:t>
          </a:r>
        </a:p>
      </dgm:t>
    </dgm:pt>
    <dgm:pt modelId="{60ADB5F2-604A-4DF5-8B1C-F2E46E6288DF}" type="parTrans" cxnId="{3EAC12C7-6DD7-9B49-BA80-D31E02849EF7}">
      <dgm:prSet/>
      <dgm:spPr/>
    </dgm:pt>
    <dgm:pt modelId="{4A952C0E-80B6-40FF-89BC-0837405A0C72}" type="sibTrans" cxnId="{3EAC12C7-6DD7-9B49-BA80-D31E02849EF7}">
      <dgm:prSet/>
      <dgm:spPr/>
    </dgm:pt>
    <dgm:pt modelId="{871F22C7-9AC0-444E-9746-58355E711A9D}" type="pres">
      <dgm:prSet presAssocID="{E99AF056-6279-4329-8F4C-2AF4207C32D9}" presName="diagram" presStyleCnt="0">
        <dgm:presLayoutVars>
          <dgm:dir/>
          <dgm:resizeHandles val="exact"/>
        </dgm:presLayoutVars>
      </dgm:prSet>
      <dgm:spPr/>
    </dgm:pt>
    <dgm:pt modelId="{E8EC464C-0669-4349-8B8A-88EECE426681}" type="pres">
      <dgm:prSet presAssocID="{A7FE9859-A372-4E1A-AF96-1CFA1A499A85}" presName="node" presStyleLbl="node1" presStyleIdx="0" presStyleCnt="6">
        <dgm:presLayoutVars>
          <dgm:bulletEnabled val="1"/>
        </dgm:presLayoutVars>
      </dgm:prSet>
      <dgm:spPr/>
    </dgm:pt>
    <dgm:pt modelId="{AB6924FA-0351-471E-B932-30E015969E48}" type="pres">
      <dgm:prSet presAssocID="{212D263D-5B19-4C70-A069-927EABCEB00A}" presName="sibTrans" presStyleCnt="0"/>
      <dgm:spPr/>
    </dgm:pt>
    <dgm:pt modelId="{4DA2D7DD-0FBE-40F9-99B6-13592674A71D}" type="pres">
      <dgm:prSet presAssocID="{7295201E-C093-4D6F-9434-4378C091790B}" presName="node" presStyleLbl="node1" presStyleIdx="1" presStyleCnt="6">
        <dgm:presLayoutVars>
          <dgm:bulletEnabled val="1"/>
        </dgm:presLayoutVars>
      </dgm:prSet>
      <dgm:spPr/>
    </dgm:pt>
    <dgm:pt modelId="{4258B3BE-2858-41B4-9D26-1E2BCA76541F}" type="pres">
      <dgm:prSet presAssocID="{CDEAC755-5624-4A27-84B5-6FFB6F23D42D}" presName="sibTrans" presStyleCnt="0"/>
      <dgm:spPr/>
    </dgm:pt>
    <dgm:pt modelId="{6DE205CE-CB93-4494-99AB-81A2DE2C05F7}" type="pres">
      <dgm:prSet presAssocID="{E70B8020-2E05-4EA1-9640-B12DD330EC5F}" presName="node" presStyleLbl="node1" presStyleIdx="2" presStyleCnt="6">
        <dgm:presLayoutVars>
          <dgm:bulletEnabled val="1"/>
        </dgm:presLayoutVars>
      </dgm:prSet>
      <dgm:spPr/>
    </dgm:pt>
    <dgm:pt modelId="{45FB7BA6-1724-4FBC-A02F-E65C88E1E482}" type="pres">
      <dgm:prSet presAssocID="{5DABFF87-AA53-48C7-A5C3-4CD3F0AB6376}" presName="sibTrans" presStyleCnt="0"/>
      <dgm:spPr/>
    </dgm:pt>
    <dgm:pt modelId="{77A356A5-4ABD-43D3-9BED-750FB2DA1309}" type="pres">
      <dgm:prSet presAssocID="{4777CD7B-F81F-4F7F-AF45-660EE19082FF}" presName="node" presStyleLbl="node1" presStyleIdx="3" presStyleCnt="6">
        <dgm:presLayoutVars>
          <dgm:bulletEnabled val="1"/>
        </dgm:presLayoutVars>
      </dgm:prSet>
      <dgm:spPr/>
    </dgm:pt>
    <dgm:pt modelId="{E48AD174-EFC3-4522-A643-D601E2C2FEFB}" type="pres">
      <dgm:prSet presAssocID="{955F4B97-9B77-47B5-911B-8D0F6531FC0F}" presName="sibTrans" presStyleCnt="0"/>
      <dgm:spPr/>
    </dgm:pt>
    <dgm:pt modelId="{C7894838-8BDB-4C4F-B200-D6F8C3D65524}" type="pres">
      <dgm:prSet presAssocID="{720AFADC-105D-4CD7-A7D4-9FB457340F88}" presName="node" presStyleLbl="node1" presStyleIdx="4" presStyleCnt="6">
        <dgm:presLayoutVars>
          <dgm:bulletEnabled val="1"/>
        </dgm:presLayoutVars>
      </dgm:prSet>
      <dgm:spPr/>
    </dgm:pt>
    <dgm:pt modelId="{83F0F0E9-22C2-409C-8887-A2601405B4DD}" type="pres">
      <dgm:prSet presAssocID="{5CE34EE0-1F62-4C97-BF01-172C6444F3E2}" presName="sibTrans" presStyleCnt="0"/>
      <dgm:spPr/>
    </dgm:pt>
    <dgm:pt modelId="{A8565518-6DD7-4434-9B01-8F5090B9F486}" type="pres">
      <dgm:prSet presAssocID="{2D467645-A7BF-4FD7-84BA-A2CE57754452}" presName="node" presStyleLbl="node1" presStyleIdx="5" presStyleCnt="6">
        <dgm:presLayoutVars>
          <dgm:bulletEnabled val="1"/>
        </dgm:presLayoutVars>
      </dgm:prSet>
      <dgm:spPr/>
    </dgm:pt>
  </dgm:ptLst>
  <dgm:cxnLst>
    <dgm:cxn modelId="{7DE32809-875C-4E5D-8196-88819CE2FFE4}" srcId="{E99AF056-6279-4329-8F4C-2AF4207C32D9}" destId="{720AFADC-105D-4CD7-A7D4-9FB457340F88}" srcOrd="4" destOrd="0" parTransId="{A1FD2179-261F-4B7F-A2DC-FF59AEF0E0F5}" sibTransId="{5CE34EE0-1F62-4C97-BF01-172C6444F3E2}"/>
    <dgm:cxn modelId="{4284EA1F-7867-4142-8522-4347F50D7D06}" srcId="{E99AF056-6279-4329-8F4C-2AF4207C32D9}" destId="{A7FE9859-A372-4E1A-AF96-1CFA1A499A85}" srcOrd="0" destOrd="0" parTransId="{B3ABAF92-1AD7-4D1E-82A7-03E126A8D1AE}" sibTransId="{212D263D-5B19-4C70-A069-927EABCEB00A}"/>
    <dgm:cxn modelId="{42C6123E-1A08-6C45-98D1-01ED0BC4124A}" type="presOf" srcId="{E70B8020-2E05-4EA1-9640-B12DD330EC5F}" destId="{6DE205CE-CB93-4494-99AB-81A2DE2C05F7}" srcOrd="0" destOrd="0" presId="urn:microsoft.com/office/officeart/2005/8/layout/default"/>
    <dgm:cxn modelId="{CE20C042-9AFC-2640-B4CE-2B8029A779CF}" type="presOf" srcId="{4777CD7B-F81F-4F7F-AF45-660EE19082FF}" destId="{77A356A5-4ABD-43D3-9BED-750FB2DA1309}" srcOrd="0" destOrd="0" presId="urn:microsoft.com/office/officeart/2005/8/layout/default"/>
    <dgm:cxn modelId="{B2D8A866-6652-5F48-80CB-A3768CBFD9EC}" type="presOf" srcId="{A7FE9859-A372-4E1A-AF96-1CFA1A499A85}" destId="{E8EC464C-0669-4349-8B8A-88EECE426681}" srcOrd="0" destOrd="0" presId="urn:microsoft.com/office/officeart/2005/8/layout/default"/>
    <dgm:cxn modelId="{ECE62A72-9A92-41E5-B9CF-694B2E7B2D95}" srcId="{E99AF056-6279-4329-8F4C-2AF4207C32D9}" destId="{4777CD7B-F81F-4F7F-AF45-660EE19082FF}" srcOrd="3" destOrd="0" parTransId="{7321700B-E502-470C-A43F-E9449741B776}" sibTransId="{955F4B97-9B77-47B5-911B-8D0F6531FC0F}"/>
    <dgm:cxn modelId="{E96FBE53-D64B-47B0-B6CB-D776B5623CE7}" srcId="{E99AF056-6279-4329-8F4C-2AF4207C32D9}" destId="{7295201E-C093-4D6F-9434-4378C091790B}" srcOrd="1" destOrd="0" parTransId="{357A871D-1826-403D-BCCE-12F8E1BE972E}" sibTransId="{CDEAC755-5624-4A27-84B5-6FFB6F23D42D}"/>
    <dgm:cxn modelId="{D2C7D185-9892-F441-83D3-ECB295C1E6BE}" type="presOf" srcId="{720AFADC-105D-4CD7-A7D4-9FB457340F88}" destId="{C7894838-8BDB-4C4F-B200-D6F8C3D65524}" srcOrd="0" destOrd="0" presId="urn:microsoft.com/office/officeart/2005/8/layout/default"/>
    <dgm:cxn modelId="{991C8DA9-3DF5-4469-A88D-A77B0A8F6990}" srcId="{E99AF056-6279-4329-8F4C-2AF4207C32D9}" destId="{E70B8020-2E05-4EA1-9640-B12DD330EC5F}" srcOrd="2" destOrd="0" parTransId="{5ADC8DA3-4E9E-47AA-9473-1285CF307962}" sibTransId="{5DABFF87-AA53-48C7-A5C3-4CD3F0AB6376}"/>
    <dgm:cxn modelId="{BDC312C3-8BB0-3D44-B6B8-5AA7D328BE5B}" type="presOf" srcId="{E99AF056-6279-4329-8F4C-2AF4207C32D9}" destId="{871F22C7-9AC0-444E-9746-58355E711A9D}" srcOrd="0" destOrd="0" presId="urn:microsoft.com/office/officeart/2005/8/layout/default"/>
    <dgm:cxn modelId="{3EAC12C7-6DD7-9B49-BA80-D31E02849EF7}" srcId="{E99AF056-6279-4329-8F4C-2AF4207C32D9}" destId="{2D467645-A7BF-4FD7-84BA-A2CE57754452}" srcOrd="5" destOrd="0" parTransId="{60ADB5F2-604A-4DF5-8B1C-F2E46E6288DF}" sibTransId="{4A952C0E-80B6-40FF-89BC-0837405A0C72}"/>
    <dgm:cxn modelId="{041765DA-A285-AA45-88DE-2522AD339EC2}" type="presOf" srcId="{2D467645-A7BF-4FD7-84BA-A2CE57754452}" destId="{A8565518-6DD7-4434-9B01-8F5090B9F486}" srcOrd="0" destOrd="0" presId="urn:microsoft.com/office/officeart/2005/8/layout/default"/>
    <dgm:cxn modelId="{76AE9BFE-3511-204B-96CC-7CE5A1936BF4}" type="presOf" srcId="{7295201E-C093-4D6F-9434-4378C091790B}" destId="{4DA2D7DD-0FBE-40F9-99B6-13592674A71D}" srcOrd="0" destOrd="0" presId="urn:microsoft.com/office/officeart/2005/8/layout/default"/>
    <dgm:cxn modelId="{6218203E-D5F3-1045-9D20-AF168F62E7E4}" type="presParOf" srcId="{871F22C7-9AC0-444E-9746-58355E711A9D}" destId="{E8EC464C-0669-4349-8B8A-88EECE426681}" srcOrd="0" destOrd="0" presId="urn:microsoft.com/office/officeart/2005/8/layout/default"/>
    <dgm:cxn modelId="{F661CBF1-D49E-F943-8565-22CD3143A59D}" type="presParOf" srcId="{871F22C7-9AC0-444E-9746-58355E711A9D}" destId="{AB6924FA-0351-471E-B932-30E015969E48}" srcOrd="1" destOrd="0" presId="urn:microsoft.com/office/officeart/2005/8/layout/default"/>
    <dgm:cxn modelId="{B51980FD-3137-C046-A504-7E60A787BFB6}" type="presParOf" srcId="{871F22C7-9AC0-444E-9746-58355E711A9D}" destId="{4DA2D7DD-0FBE-40F9-99B6-13592674A71D}" srcOrd="2" destOrd="0" presId="urn:microsoft.com/office/officeart/2005/8/layout/default"/>
    <dgm:cxn modelId="{D900559F-A857-4E45-B9E3-59F9371CBB42}" type="presParOf" srcId="{871F22C7-9AC0-444E-9746-58355E711A9D}" destId="{4258B3BE-2858-41B4-9D26-1E2BCA76541F}" srcOrd="3" destOrd="0" presId="urn:microsoft.com/office/officeart/2005/8/layout/default"/>
    <dgm:cxn modelId="{0F1E196F-5C63-DB46-B6F2-ABEC4F284B65}" type="presParOf" srcId="{871F22C7-9AC0-444E-9746-58355E711A9D}" destId="{6DE205CE-CB93-4494-99AB-81A2DE2C05F7}" srcOrd="4" destOrd="0" presId="urn:microsoft.com/office/officeart/2005/8/layout/default"/>
    <dgm:cxn modelId="{3A2F0360-D856-FA46-8891-C02A12D8A5AC}" type="presParOf" srcId="{871F22C7-9AC0-444E-9746-58355E711A9D}" destId="{45FB7BA6-1724-4FBC-A02F-E65C88E1E482}" srcOrd="5" destOrd="0" presId="urn:microsoft.com/office/officeart/2005/8/layout/default"/>
    <dgm:cxn modelId="{F9EC0E93-4C5C-234B-B4BF-F872DD66D89D}" type="presParOf" srcId="{871F22C7-9AC0-444E-9746-58355E711A9D}" destId="{77A356A5-4ABD-43D3-9BED-750FB2DA1309}" srcOrd="6" destOrd="0" presId="urn:microsoft.com/office/officeart/2005/8/layout/default"/>
    <dgm:cxn modelId="{AA4D2808-A102-E34F-A11B-308148289881}" type="presParOf" srcId="{871F22C7-9AC0-444E-9746-58355E711A9D}" destId="{E48AD174-EFC3-4522-A643-D601E2C2FEFB}" srcOrd="7" destOrd="0" presId="urn:microsoft.com/office/officeart/2005/8/layout/default"/>
    <dgm:cxn modelId="{FEB6C48E-8DD9-5D43-8E5F-7A1BD16DFAC9}" type="presParOf" srcId="{871F22C7-9AC0-444E-9746-58355E711A9D}" destId="{C7894838-8BDB-4C4F-B200-D6F8C3D65524}" srcOrd="8" destOrd="0" presId="urn:microsoft.com/office/officeart/2005/8/layout/default"/>
    <dgm:cxn modelId="{F2DBB16C-8983-9246-AA11-574F7A99CB47}" type="presParOf" srcId="{871F22C7-9AC0-444E-9746-58355E711A9D}" destId="{83F0F0E9-22C2-409C-8887-A2601405B4DD}" srcOrd="9" destOrd="0" presId="urn:microsoft.com/office/officeart/2005/8/layout/default"/>
    <dgm:cxn modelId="{F1F54D23-2893-4146-8573-EAD142F5048A}" type="presParOf" srcId="{871F22C7-9AC0-444E-9746-58355E711A9D}" destId="{A8565518-6DD7-4434-9B01-8F5090B9F486}" srcOrd="10" destOrd="0" presId="urn:microsoft.com/office/officeart/2005/8/layout/defaul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1EEA120-900B-47BA-B7A3-71BADE86A319}">
      <dsp:nvSpPr>
        <dsp:cNvPr id="0" name=""/>
        <dsp:cNvSpPr/>
      </dsp:nvSpPr>
      <dsp:spPr>
        <a:xfrm rot="4396374">
          <a:off x="1075760" y="1251427"/>
          <a:ext cx="5428890" cy="3785974"/>
        </a:xfrm>
        <a:prstGeom prst="swooshArrow">
          <a:avLst>
            <a:gd name="adj1" fmla="val 16310"/>
            <a:gd name="adj2" fmla="val 31370"/>
          </a:avLst>
        </a:prstGeom>
        <a:solidFill>
          <a:schemeClr val="accen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sp>
    <dsp:sp modelId="{F99AE6A9-8C4F-4ADB-A4F5-92DBD85649DC}">
      <dsp:nvSpPr>
        <dsp:cNvPr id="0" name=""/>
        <dsp:cNvSpPr/>
      </dsp:nvSpPr>
      <dsp:spPr>
        <a:xfrm>
          <a:off x="2926120" y="1625033"/>
          <a:ext cx="137096" cy="137096"/>
        </a:xfrm>
        <a:prstGeom prst="ellipse">
          <a:avLst/>
        </a:prstGeom>
        <a:solidFill>
          <a:schemeClr val="accent1">
            <a:tint val="60000"/>
            <a:hueOff val="0"/>
            <a:satOff val="0"/>
            <a:lumOff val="0"/>
            <a:alphaOff val="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sp:spPr>
      <dsp:style>
        <a:lnRef idx="0">
          <a:scrgbClr r="0" g="0" b="0"/>
        </a:lnRef>
        <a:fillRef idx="1">
          <a:scrgbClr r="0" g="0" b="0"/>
        </a:fillRef>
        <a:effectRef idx="0">
          <a:scrgbClr r="0" g="0" b="0"/>
        </a:effectRef>
        <a:fontRef idx="minor"/>
      </dsp:style>
    </dsp:sp>
    <dsp:sp modelId="{5F1C1A09-19BB-44C1-8F6E-6B06EA992603}">
      <dsp:nvSpPr>
        <dsp:cNvPr id="0" name=""/>
        <dsp:cNvSpPr/>
      </dsp:nvSpPr>
      <dsp:spPr>
        <a:xfrm>
          <a:off x="3583303" y="2084747"/>
          <a:ext cx="137096" cy="137096"/>
        </a:xfrm>
        <a:prstGeom prst="ellipse">
          <a:avLst/>
        </a:prstGeom>
        <a:solidFill>
          <a:schemeClr val="accent1">
            <a:tint val="60000"/>
            <a:hueOff val="0"/>
            <a:satOff val="0"/>
            <a:lumOff val="0"/>
            <a:alphaOff val="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sp:spPr>
      <dsp:style>
        <a:lnRef idx="0">
          <a:scrgbClr r="0" g="0" b="0"/>
        </a:lnRef>
        <a:fillRef idx="1">
          <a:scrgbClr r="0" g="0" b="0"/>
        </a:fillRef>
        <a:effectRef idx="0">
          <a:scrgbClr r="0" g="0" b="0"/>
        </a:effectRef>
        <a:fontRef idx="minor"/>
      </dsp:style>
    </dsp:sp>
    <dsp:sp modelId="{12747CEA-5288-443B-8FAC-1DA224734E96}">
      <dsp:nvSpPr>
        <dsp:cNvPr id="0" name=""/>
        <dsp:cNvSpPr/>
      </dsp:nvSpPr>
      <dsp:spPr>
        <a:xfrm>
          <a:off x="4136720" y="2620555"/>
          <a:ext cx="137096" cy="137096"/>
        </a:xfrm>
        <a:prstGeom prst="ellipse">
          <a:avLst/>
        </a:prstGeom>
        <a:solidFill>
          <a:schemeClr val="accent1">
            <a:tint val="60000"/>
            <a:hueOff val="0"/>
            <a:satOff val="0"/>
            <a:lumOff val="0"/>
            <a:alphaOff val="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sp:spPr>
      <dsp:style>
        <a:lnRef idx="0">
          <a:scrgbClr r="0" g="0" b="0"/>
        </a:lnRef>
        <a:fillRef idx="1">
          <a:scrgbClr r="0" g="0" b="0"/>
        </a:fillRef>
        <a:effectRef idx="0">
          <a:scrgbClr r="0" g="0" b="0"/>
        </a:effectRef>
        <a:fontRef idx="minor"/>
      </dsp:style>
    </dsp:sp>
    <dsp:sp modelId="{A38F77F9-7501-4098-BECF-CA8BF707266E}">
      <dsp:nvSpPr>
        <dsp:cNvPr id="0" name=""/>
        <dsp:cNvSpPr/>
      </dsp:nvSpPr>
      <dsp:spPr>
        <a:xfrm>
          <a:off x="711823" y="0"/>
          <a:ext cx="2559553" cy="1006212"/>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b" anchorCtr="0">
          <a:noAutofit/>
        </a:bodyPr>
        <a:lstStyle/>
        <a:p>
          <a:pPr marL="0" lvl="0" indent="0" algn="ctr" defTabSz="711200">
            <a:lnSpc>
              <a:spcPct val="90000"/>
            </a:lnSpc>
            <a:spcBef>
              <a:spcPct val="0"/>
            </a:spcBef>
            <a:spcAft>
              <a:spcPct val="35000"/>
            </a:spcAft>
            <a:buNone/>
          </a:pPr>
          <a:r>
            <a:rPr lang="en-GB" sz="1600" kern="1200" dirty="0"/>
            <a:t>Talks and scoping</a:t>
          </a:r>
        </a:p>
      </dsp:txBody>
      <dsp:txXfrm>
        <a:off x="711823" y="0"/>
        <a:ext cx="2559553" cy="1006212"/>
      </dsp:txXfrm>
    </dsp:sp>
    <dsp:sp modelId="{DA92D873-1EE8-47AE-B616-DAC113C98533}">
      <dsp:nvSpPr>
        <dsp:cNvPr id="0" name=""/>
        <dsp:cNvSpPr/>
      </dsp:nvSpPr>
      <dsp:spPr>
        <a:xfrm>
          <a:off x="3202615" y="620435"/>
          <a:ext cx="3873919" cy="1006212"/>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ctr" anchorCtr="0">
          <a:noAutofit/>
        </a:bodyPr>
        <a:lstStyle/>
        <a:p>
          <a:pPr marL="0" lvl="0" indent="0" algn="l" defTabSz="711200">
            <a:lnSpc>
              <a:spcPct val="90000"/>
            </a:lnSpc>
            <a:spcBef>
              <a:spcPct val="0"/>
            </a:spcBef>
            <a:spcAft>
              <a:spcPct val="35000"/>
            </a:spcAft>
            <a:buNone/>
          </a:pPr>
          <a:r>
            <a:rPr lang="en-GB" sz="1600" kern="1200" dirty="0"/>
            <a:t>Discussions and wider talks/sessions</a:t>
          </a:r>
        </a:p>
      </dsp:txBody>
      <dsp:txXfrm>
        <a:off x="3202615" y="620435"/>
        <a:ext cx="3873919" cy="1006212"/>
      </dsp:txXfrm>
    </dsp:sp>
    <dsp:sp modelId="{DCD1159F-1F31-430B-94F4-B88147319825}">
      <dsp:nvSpPr>
        <dsp:cNvPr id="0" name=""/>
        <dsp:cNvSpPr/>
      </dsp:nvSpPr>
      <dsp:spPr>
        <a:xfrm>
          <a:off x="718877" y="2045540"/>
          <a:ext cx="2282845" cy="1006212"/>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ctr" anchorCtr="0">
          <a:noAutofit/>
        </a:bodyPr>
        <a:lstStyle/>
        <a:p>
          <a:pPr marL="0" lvl="0" indent="0" algn="r" defTabSz="711200">
            <a:lnSpc>
              <a:spcPct val="90000"/>
            </a:lnSpc>
            <a:spcBef>
              <a:spcPct val="0"/>
            </a:spcBef>
            <a:spcAft>
              <a:spcPct val="35000"/>
            </a:spcAft>
            <a:buNone/>
          </a:pPr>
          <a:r>
            <a:rPr lang="en-GB" sz="1600" kern="1200" dirty="0"/>
            <a:t>Resource creation</a:t>
          </a:r>
        </a:p>
      </dsp:txBody>
      <dsp:txXfrm>
        <a:off x="718877" y="2045540"/>
        <a:ext cx="2282845" cy="1006212"/>
      </dsp:txXfrm>
    </dsp:sp>
    <dsp:sp modelId="{6FF6F81F-3ACE-41B0-89B3-D7FF48793F95}">
      <dsp:nvSpPr>
        <dsp:cNvPr id="0" name=""/>
        <dsp:cNvSpPr/>
      </dsp:nvSpPr>
      <dsp:spPr>
        <a:xfrm>
          <a:off x="4615426" y="3212963"/>
          <a:ext cx="137096" cy="137096"/>
        </a:xfrm>
        <a:prstGeom prst="ellipse">
          <a:avLst/>
        </a:prstGeom>
        <a:solidFill>
          <a:schemeClr val="accent1">
            <a:tint val="60000"/>
            <a:hueOff val="0"/>
            <a:satOff val="0"/>
            <a:lumOff val="0"/>
            <a:alphaOff val="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sp:spPr>
      <dsp:style>
        <a:lnRef idx="0">
          <a:scrgbClr r="0" g="0" b="0"/>
        </a:lnRef>
        <a:fillRef idx="1">
          <a:scrgbClr r="0" g="0" b="0"/>
        </a:fillRef>
        <a:effectRef idx="0">
          <a:scrgbClr r="0" g="0" b="0"/>
        </a:effectRef>
        <a:fontRef idx="minor"/>
      </dsp:style>
    </dsp:sp>
    <dsp:sp modelId="{F35AF1A1-26A2-4C7A-9054-9537BCC00E40}">
      <dsp:nvSpPr>
        <dsp:cNvPr id="0" name=""/>
        <dsp:cNvSpPr/>
      </dsp:nvSpPr>
      <dsp:spPr>
        <a:xfrm>
          <a:off x="4975092" y="1919360"/>
          <a:ext cx="2697908" cy="1006212"/>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ctr" anchorCtr="0">
          <a:noAutofit/>
        </a:bodyPr>
        <a:lstStyle/>
        <a:p>
          <a:pPr marL="0" lvl="0" indent="0" algn="l" defTabSz="711200">
            <a:lnSpc>
              <a:spcPct val="90000"/>
            </a:lnSpc>
            <a:spcBef>
              <a:spcPct val="0"/>
            </a:spcBef>
            <a:spcAft>
              <a:spcPct val="35000"/>
            </a:spcAft>
            <a:buNone/>
          </a:pPr>
          <a:r>
            <a:rPr lang="en-GB" sz="1600" kern="1200" dirty="0"/>
            <a:t>Academic development approach – local</a:t>
          </a:r>
        </a:p>
      </dsp:txBody>
      <dsp:txXfrm>
        <a:off x="4975092" y="1919360"/>
        <a:ext cx="2697908" cy="1006212"/>
      </dsp:txXfrm>
    </dsp:sp>
    <dsp:sp modelId="{3BDB6CA1-59AF-4A58-9443-792B4B2A8BCC}">
      <dsp:nvSpPr>
        <dsp:cNvPr id="0" name=""/>
        <dsp:cNvSpPr/>
      </dsp:nvSpPr>
      <dsp:spPr>
        <a:xfrm>
          <a:off x="711823" y="2778405"/>
          <a:ext cx="3458856" cy="1006212"/>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ctr" anchorCtr="0">
          <a:noAutofit/>
        </a:bodyPr>
        <a:lstStyle/>
        <a:p>
          <a:pPr marL="0" lvl="0" indent="0" algn="r" defTabSz="711200">
            <a:lnSpc>
              <a:spcPct val="90000"/>
            </a:lnSpc>
            <a:spcBef>
              <a:spcPct val="0"/>
            </a:spcBef>
            <a:spcAft>
              <a:spcPct val="35000"/>
            </a:spcAft>
            <a:buNone/>
          </a:pPr>
          <a:r>
            <a:rPr lang="en-GB" sz="1600" kern="1200" dirty="0"/>
            <a:t>E-course creation</a:t>
          </a:r>
        </a:p>
      </dsp:txBody>
      <dsp:txXfrm>
        <a:off x="711823" y="2778405"/>
        <a:ext cx="3458856" cy="1006212"/>
      </dsp:txXfrm>
    </dsp:sp>
    <dsp:sp modelId="{CC917354-A53E-47F1-AA10-11C374139E57}">
      <dsp:nvSpPr>
        <dsp:cNvPr id="0" name=""/>
        <dsp:cNvSpPr/>
      </dsp:nvSpPr>
      <dsp:spPr>
        <a:xfrm>
          <a:off x="5001434" y="3817319"/>
          <a:ext cx="137096" cy="137096"/>
        </a:xfrm>
        <a:prstGeom prst="ellipse">
          <a:avLst/>
        </a:prstGeom>
        <a:solidFill>
          <a:schemeClr val="accent1">
            <a:tint val="60000"/>
            <a:hueOff val="0"/>
            <a:satOff val="0"/>
            <a:lumOff val="0"/>
            <a:alphaOff val="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sp:spPr>
      <dsp:style>
        <a:lnRef idx="0">
          <a:scrgbClr r="0" g="0" b="0"/>
        </a:lnRef>
        <a:fillRef idx="1">
          <a:scrgbClr r="0" g="0" b="0"/>
        </a:fillRef>
        <a:effectRef idx="0">
          <a:scrgbClr r="0" g="0" b="0"/>
        </a:effectRef>
        <a:fontRef idx="minor"/>
      </dsp:style>
    </dsp:sp>
    <dsp:sp modelId="{C9777A5C-6C4E-444F-8140-1B82758BDCC5}">
      <dsp:nvSpPr>
        <dsp:cNvPr id="0" name=""/>
        <dsp:cNvSpPr/>
      </dsp:nvSpPr>
      <dsp:spPr>
        <a:xfrm>
          <a:off x="5961745" y="3028942"/>
          <a:ext cx="2230483" cy="1080863"/>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ctr" anchorCtr="0">
          <a:noAutofit/>
        </a:bodyPr>
        <a:lstStyle/>
        <a:p>
          <a:pPr marL="0" lvl="0" indent="0" algn="l" defTabSz="711200">
            <a:lnSpc>
              <a:spcPct val="90000"/>
            </a:lnSpc>
            <a:spcBef>
              <a:spcPct val="0"/>
            </a:spcBef>
            <a:spcAft>
              <a:spcPct val="35000"/>
            </a:spcAft>
            <a:buNone/>
          </a:pPr>
          <a:r>
            <a:rPr lang="en-GB" sz="1600" kern="1200" dirty="0"/>
            <a:t>Wider pilot of academic development approach &amp; student pilot (4 seminar-series)</a:t>
          </a:r>
        </a:p>
      </dsp:txBody>
      <dsp:txXfrm>
        <a:off x="5961745" y="3028942"/>
        <a:ext cx="2230483" cy="1080863"/>
      </dsp:txXfrm>
    </dsp:sp>
    <dsp:sp modelId="{AE57A83A-817C-4E88-8148-2050BCF9B1C6}">
      <dsp:nvSpPr>
        <dsp:cNvPr id="0" name=""/>
        <dsp:cNvSpPr/>
      </dsp:nvSpPr>
      <dsp:spPr>
        <a:xfrm>
          <a:off x="4665331" y="5391595"/>
          <a:ext cx="3458856" cy="579991"/>
        </a:xfrm>
        <a:prstGeom prst="rect">
          <a:avLst/>
        </a:prstGeom>
        <a:noFill/>
        <a:ln w="12700" cap="flat" cmpd="sng" algn="ctr">
          <a:solidFill>
            <a:schemeClr val="dk1">
              <a:alpha val="0"/>
              <a:hueOff val="0"/>
              <a:satOff val="0"/>
              <a:lumOff val="0"/>
              <a:alphaOff val="0"/>
            </a:schemeClr>
          </a:solidFill>
          <a:prstDash val="solid"/>
          <a:miter lim="800000"/>
        </a:ln>
        <a:effectLst/>
      </dsp:spPr>
      <dsp:style>
        <a:lnRef idx="1">
          <a:scrgbClr r="0" g="0" b="0"/>
        </a:lnRef>
        <a:fillRef idx="0">
          <a:scrgbClr r="0" g="0" b="0"/>
        </a:fillRef>
        <a:effectRef idx="0">
          <a:scrgbClr r="0" g="0" b="0"/>
        </a:effectRef>
        <a:fontRef idx="minor"/>
      </dsp:style>
      <dsp:txBody>
        <a:bodyPr spcFirstLastPara="0" vert="horz" wrap="square" lIns="20320" tIns="20320" rIns="20320" bIns="20320" numCol="1" spcCol="1270" anchor="t" anchorCtr="0">
          <a:noAutofit/>
        </a:bodyPr>
        <a:lstStyle/>
        <a:p>
          <a:pPr marL="0" lvl="0" indent="0" algn="ctr" defTabSz="711200">
            <a:lnSpc>
              <a:spcPct val="90000"/>
            </a:lnSpc>
            <a:spcBef>
              <a:spcPct val="0"/>
            </a:spcBef>
            <a:spcAft>
              <a:spcPct val="35000"/>
            </a:spcAft>
            <a:buNone/>
          </a:pPr>
          <a:r>
            <a:rPr lang="en-GB" sz="1600" kern="1200" dirty="0"/>
            <a:t>Aim? Evaluation, impactful, embedded and natural</a:t>
          </a:r>
        </a:p>
      </dsp:txBody>
      <dsp:txXfrm>
        <a:off x="4665331" y="5391595"/>
        <a:ext cx="3458856" cy="57999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A903AE5-0B89-406B-8B52-5DA812E6005B}">
      <dsp:nvSpPr>
        <dsp:cNvPr id="0" name=""/>
        <dsp:cNvSpPr/>
      </dsp:nvSpPr>
      <dsp:spPr>
        <a:xfrm>
          <a:off x="0" y="399"/>
          <a:ext cx="11557000" cy="935942"/>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90A56A2-F305-4025-8A64-39116C92B0E2}">
      <dsp:nvSpPr>
        <dsp:cNvPr id="0" name=""/>
        <dsp:cNvSpPr/>
      </dsp:nvSpPr>
      <dsp:spPr>
        <a:xfrm>
          <a:off x="283122" y="210987"/>
          <a:ext cx="514768" cy="514768"/>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384B2ED-8F92-427F-BF5C-D4C44F30E563}">
      <dsp:nvSpPr>
        <dsp:cNvPr id="0" name=""/>
        <dsp:cNvSpPr/>
      </dsp:nvSpPr>
      <dsp:spPr>
        <a:xfrm>
          <a:off x="1081014" y="399"/>
          <a:ext cx="10475985" cy="93594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054" tIns="99054" rIns="99054" bIns="99054" numCol="1" spcCol="1270" anchor="ctr" anchorCtr="0">
          <a:noAutofit/>
        </a:bodyPr>
        <a:lstStyle/>
        <a:p>
          <a:pPr marL="0" lvl="0" indent="0" algn="l" defTabSz="933450">
            <a:lnSpc>
              <a:spcPct val="100000"/>
            </a:lnSpc>
            <a:spcBef>
              <a:spcPct val="0"/>
            </a:spcBef>
            <a:spcAft>
              <a:spcPct val="35000"/>
            </a:spcAft>
            <a:buNone/>
          </a:pPr>
          <a:r>
            <a:rPr lang="en-US" sz="2100" kern="1200" dirty="0"/>
            <a:t>Qualitative feedback from work 2022-2023 included “positive experience”, “profound”, ”moments of awareness”, “need/want more”. “work should be mandatory”</a:t>
          </a:r>
        </a:p>
      </dsp:txBody>
      <dsp:txXfrm>
        <a:off x="1081014" y="399"/>
        <a:ext cx="10475985" cy="935942"/>
      </dsp:txXfrm>
    </dsp:sp>
    <dsp:sp modelId="{D50FDAFF-8AA3-45E9-BBE3-07E411E3A6C1}">
      <dsp:nvSpPr>
        <dsp:cNvPr id="0" name=""/>
        <dsp:cNvSpPr/>
      </dsp:nvSpPr>
      <dsp:spPr>
        <a:xfrm>
          <a:off x="0" y="1170328"/>
          <a:ext cx="11557000" cy="935942"/>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997D6B7-6914-4A09-B478-2DD7A4FA1855}">
      <dsp:nvSpPr>
        <dsp:cNvPr id="0" name=""/>
        <dsp:cNvSpPr/>
      </dsp:nvSpPr>
      <dsp:spPr>
        <a:xfrm>
          <a:off x="283122" y="1380915"/>
          <a:ext cx="514768" cy="514768"/>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CE8C7C3C-9DA0-4905-93A0-42A8BCD48EDA}">
      <dsp:nvSpPr>
        <dsp:cNvPr id="0" name=""/>
        <dsp:cNvSpPr/>
      </dsp:nvSpPr>
      <dsp:spPr>
        <a:xfrm>
          <a:off x="1081014" y="1170328"/>
          <a:ext cx="10475985" cy="93594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054" tIns="99054" rIns="99054" bIns="99054" numCol="1" spcCol="1270" anchor="ctr" anchorCtr="0">
          <a:noAutofit/>
        </a:bodyPr>
        <a:lstStyle/>
        <a:p>
          <a:pPr marL="0" lvl="0" indent="0" algn="l" defTabSz="933450">
            <a:lnSpc>
              <a:spcPct val="100000"/>
            </a:lnSpc>
            <a:spcBef>
              <a:spcPct val="0"/>
            </a:spcBef>
            <a:spcAft>
              <a:spcPct val="35000"/>
            </a:spcAft>
            <a:buNone/>
          </a:pPr>
          <a:r>
            <a:rPr lang="en-US" sz="2100" kern="1200"/>
            <a:t>Staff 23/24 pilot – found workbooks engaging, felt the course gave them good starting point and helped prepare for decolonizing, workbooks well designed and presented</a:t>
          </a:r>
        </a:p>
      </dsp:txBody>
      <dsp:txXfrm>
        <a:off x="1081014" y="1170328"/>
        <a:ext cx="10475985" cy="935942"/>
      </dsp:txXfrm>
    </dsp:sp>
    <dsp:sp modelId="{A6A57DFF-5709-428C-ADB6-36A7D2AA3C98}">
      <dsp:nvSpPr>
        <dsp:cNvPr id="0" name=""/>
        <dsp:cNvSpPr/>
      </dsp:nvSpPr>
      <dsp:spPr>
        <a:xfrm>
          <a:off x="0" y="2340257"/>
          <a:ext cx="11557000" cy="935942"/>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260CBAD6-7286-4F3B-A571-5638A5BBC147}">
      <dsp:nvSpPr>
        <dsp:cNvPr id="0" name=""/>
        <dsp:cNvSpPr/>
      </dsp:nvSpPr>
      <dsp:spPr>
        <a:xfrm>
          <a:off x="283122" y="2550844"/>
          <a:ext cx="514768" cy="514768"/>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44F7915F-AFBC-451E-AD5E-D735A62A2790}">
      <dsp:nvSpPr>
        <dsp:cNvPr id="0" name=""/>
        <dsp:cNvSpPr/>
      </dsp:nvSpPr>
      <dsp:spPr>
        <a:xfrm>
          <a:off x="1081014" y="2340257"/>
          <a:ext cx="10475985" cy="93594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054" tIns="99054" rIns="99054" bIns="99054" numCol="1" spcCol="1270" anchor="ctr" anchorCtr="0">
          <a:noAutofit/>
        </a:bodyPr>
        <a:lstStyle/>
        <a:p>
          <a:pPr marL="0" lvl="0" indent="0" algn="l" defTabSz="933450">
            <a:lnSpc>
              <a:spcPct val="100000"/>
            </a:lnSpc>
            <a:spcBef>
              <a:spcPct val="0"/>
            </a:spcBef>
            <a:spcAft>
              <a:spcPct val="35000"/>
            </a:spcAft>
            <a:buNone/>
          </a:pPr>
          <a:r>
            <a:rPr lang="en-US" sz="2100" kern="1200"/>
            <a:t>Student 23/24 pilot – want more!, enjoyed seminars and learnt about decolonizing education, want decolonized approach to modules and education</a:t>
          </a:r>
        </a:p>
      </dsp:txBody>
      <dsp:txXfrm>
        <a:off x="1081014" y="2340257"/>
        <a:ext cx="10475985" cy="93594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ADDBCB5-FCA4-481F-8A8F-47DC877F3FF9}">
      <dsp:nvSpPr>
        <dsp:cNvPr id="0" name=""/>
        <dsp:cNvSpPr/>
      </dsp:nvSpPr>
      <dsp:spPr>
        <a:xfrm>
          <a:off x="81943" y="679307"/>
          <a:ext cx="1511799" cy="1511799"/>
        </a:xfrm>
        <a:prstGeom prst="ellipse">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B847624-9B33-45E1-9A27-A4B61F764B2D}">
      <dsp:nvSpPr>
        <dsp:cNvPr id="0" name=""/>
        <dsp:cNvSpPr/>
      </dsp:nvSpPr>
      <dsp:spPr>
        <a:xfrm>
          <a:off x="399420" y="996784"/>
          <a:ext cx="876843" cy="876843"/>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6D8D8307-ACE4-41E0-BAEF-6816AD22FB12}">
      <dsp:nvSpPr>
        <dsp:cNvPr id="0" name=""/>
        <dsp:cNvSpPr/>
      </dsp:nvSpPr>
      <dsp:spPr>
        <a:xfrm>
          <a:off x="1917699" y="679307"/>
          <a:ext cx="3563527" cy="151179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44550">
            <a:lnSpc>
              <a:spcPct val="100000"/>
            </a:lnSpc>
            <a:spcBef>
              <a:spcPct val="0"/>
            </a:spcBef>
            <a:spcAft>
              <a:spcPct val="35000"/>
            </a:spcAft>
            <a:buNone/>
          </a:pPr>
          <a:r>
            <a:rPr lang="en-US" sz="1900" kern="1200"/>
            <a:t>Variety of roles from academic schools, learning support, academic tutors, library spaces etc</a:t>
          </a:r>
        </a:p>
      </dsp:txBody>
      <dsp:txXfrm>
        <a:off x="1917699" y="679307"/>
        <a:ext cx="3563527" cy="1511799"/>
      </dsp:txXfrm>
    </dsp:sp>
    <dsp:sp modelId="{69B7C51E-E866-4BD9-8495-91BDD36F3506}">
      <dsp:nvSpPr>
        <dsp:cNvPr id="0" name=""/>
        <dsp:cNvSpPr/>
      </dsp:nvSpPr>
      <dsp:spPr>
        <a:xfrm>
          <a:off x="6102144" y="679307"/>
          <a:ext cx="1511799" cy="1511799"/>
        </a:xfrm>
        <a:prstGeom prst="ellipse">
          <a:avLst/>
        </a:prstGeom>
        <a:solidFill>
          <a:schemeClr val="accent3">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BFAC5792-8588-4460-B0A9-98057FAFC640}">
      <dsp:nvSpPr>
        <dsp:cNvPr id="0" name=""/>
        <dsp:cNvSpPr/>
      </dsp:nvSpPr>
      <dsp:spPr>
        <a:xfrm>
          <a:off x="6419622" y="996784"/>
          <a:ext cx="876843" cy="876843"/>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E60CF77D-DEC6-49F7-935E-B796886BB0B9}">
      <dsp:nvSpPr>
        <dsp:cNvPr id="0" name=""/>
        <dsp:cNvSpPr/>
      </dsp:nvSpPr>
      <dsp:spPr>
        <a:xfrm>
          <a:off x="7937901" y="679307"/>
          <a:ext cx="3563527" cy="151179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44550">
            <a:lnSpc>
              <a:spcPct val="100000"/>
            </a:lnSpc>
            <a:spcBef>
              <a:spcPct val="0"/>
            </a:spcBef>
            <a:spcAft>
              <a:spcPct val="35000"/>
            </a:spcAft>
            <a:buNone/>
          </a:pPr>
          <a:r>
            <a:rPr lang="en-US" sz="1900" kern="1200" dirty="0"/>
            <a:t>no reason </a:t>
          </a:r>
          <a:r>
            <a:rPr lang="en-US" sz="1900" kern="1200" dirty="0" err="1"/>
            <a:t>decolonising</a:t>
          </a:r>
          <a:r>
            <a:rPr lang="en-US" sz="1900" kern="1200" dirty="0"/>
            <a:t> through reflexive practice doesn't link to these roles</a:t>
          </a:r>
        </a:p>
      </dsp:txBody>
      <dsp:txXfrm>
        <a:off x="7937901" y="679307"/>
        <a:ext cx="3563527" cy="1511799"/>
      </dsp:txXfrm>
    </dsp:sp>
    <dsp:sp modelId="{E25E15FE-ADA2-41D5-BA69-96F3C7958A1B}">
      <dsp:nvSpPr>
        <dsp:cNvPr id="0" name=""/>
        <dsp:cNvSpPr/>
      </dsp:nvSpPr>
      <dsp:spPr>
        <a:xfrm>
          <a:off x="81943" y="3088668"/>
          <a:ext cx="1511799" cy="1511799"/>
        </a:xfrm>
        <a:prstGeom prst="ellipse">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C50AE0A2-35FB-46A3-B969-B289185806AD}">
      <dsp:nvSpPr>
        <dsp:cNvPr id="0" name=""/>
        <dsp:cNvSpPr/>
      </dsp:nvSpPr>
      <dsp:spPr>
        <a:xfrm>
          <a:off x="399420" y="3406146"/>
          <a:ext cx="876843" cy="876843"/>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4931A84F-F5DD-4F44-805B-8A8FDFD6CA2B}">
      <dsp:nvSpPr>
        <dsp:cNvPr id="0" name=""/>
        <dsp:cNvSpPr/>
      </dsp:nvSpPr>
      <dsp:spPr>
        <a:xfrm>
          <a:off x="1917699" y="3088668"/>
          <a:ext cx="3563527" cy="151179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44550">
            <a:lnSpc>
              <a:spcPct val="100000"/>
            </a:lnSpc>
            <a:spcBef>
              <a:spcPct val="0"/>
            </a:spcBef>
            <a:spcAft>
              <a:spcPct val="35000"/>
            </a:spcAft>
            <a:buNone/>
          </a:pPr>
          <a:r>
            <a:rPr lang="en-US" sz="1900" kern="1200"/>
            <a:t>How can decolonising lend itself to these spaces or these academic professionals lend themselves and work to decolonising?</a:t>
          </a:r>
        </a:p>
      </dsp:txBody>
      <dsp:txXfrm>
        <a:off x="1917699" y="3088668"/>
        <a:ext cx="3563527" cy="1511799"/>
      </dsp:txXfrm>
    </dsp:sp>
    <dsp:sp modelId="{80BA77E8-BE44-400D-88A2-17EA2DFB1087}">
      <dsp:nvSpPr>
        <dsp:cNvPr id="0" name=""/>
        <dsp:cNvSpPr/>
      </dsp:nvSpPr>
      <dsp:spPr>
        <a:xfrm>
          <a:off x="6102144" y="3088668"/>
          <a:ext cx="1511799" cy="1511799"/>
        </a:xfrm>
        <a:prstGeom prst="ellipse">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FBDC2B5A-7D78-4A74-A976-CD4BEB44F3ED}">
      <dsp:nvSpPr>
        <dsp:cNvPr id="0" name=""/>
        <dsp:cNvSpPr/>
      </dsp:nvSpPr>
      <dsp:spPr>
        <a:xfrm>
          <a:off x="6419622" y="3406146"/>
          <a:ext cx="876843" cy="876843"/>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C6BD2014-2D0B-4CBA-B6CF-8B58F5486571}">
      <dsp:nvSpPr>
        <dsp:cNvPr id="0" name=""/>
        <dsp:cNvSpPr/>
      </dsp:nvSpPr>
      <dsp:spPr>
        <a:xfrm>
          <a:off x="7937901" y="3088668"/>
          <a:ext cx="3563527" cy="151179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44550">
            <a:lnSpc>
              <a:spcPct val="100000"/>
            </a:lnSpc>
            <a:spcBef>
              <a:spcPct val="0"/>
            </a:spcBef>
            <a:spcAft>
              <a:spcPct val="35000"/>
            </a:spcAft>
            <a:buNone/>
          </a:pPr>
          <a:r>
            <a:rPr lang="en-US" sz="1900" b="1" i="1" kern="1200">
              <a:solidFill>
                <a:srgbClr val="FF0000"/>
              </a:solidFill>
            </a:rPr>
            <a:t>Decolonising  with an academic support team (IAST at SBS) - considering first steps and what we would explore (research, development, assessment, etc)</a:t>
          </a:r>
          <a:endParaRPr lang="en-US" sz="1900" b="1" i="1" kern="1200" dirty="0">
            <a:solidFill>
              <a:srgbClr val="FF0000"/>
            </a:solidFill>
          </a:endParaRPr>
        </a:p>
      </dsp:txBody>
      <dsp:txXfrm>
        <a:off x="7937901" y="3088668"/>
        <a:ext cx="3563527" cy="1511799"/>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F4A01A7-3A37-447F-8814-34D2DCE92E4B}">
      <dsp:nvSpPr>
        <dsp:cNvPr id="0" name=""/>
        <dsp:cNvSpPr/>
      </dsp:nvSpPr>
      <dsp:spPr>
        <a:xfrm>
          <a:off x="0" y="4366"/>
          <a:ext cx="6245265" cy="93010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8E8D5CF8-74CE-44D7-B425-31CF0D4FA11B}">
      <dsp:nvSpPr>
        <dsp:cNvPr id="0" name=""/>
        <dsp:cNvSpPr/>
      </dsp:nvSpPr>
      <dsp:spPr>
        <a:xfrm>
          <a:off x="281355" y="213639"/>
          <a:ext cx="511556" cy="511556"/>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5D3F0FF6-1199-431B-8C7F-AD8F514B1FF3}">
      <dsp:nvSpPr>
        <dsp:cNvPr id="0" name=""/>
        <dsp:cNvSpPr/>
      </dsp:nvSpPr>
      <dsp:spPr>
        <a:xfrm>
          <a:off x="1074268" y="4366"/>
          <a:ext cx="5170996" cy="93010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8436" tIns="98436" rIns="98436" bIns="98436" numCol="1" spcCol="1270" anchor="ctr" anchorCtr="0">
          <a:noAutofit/>
        </a:bodyPr>
        <a:lstStyle/>
        <a:p>
          <a:pPr marL="0" lvl="0" indent="0" algn="l" defTabSz="844550">
            <a:lnSpc>
              <a:spcPct val="100000"/>
            </a:lnSpc>
            <a:spcBef>
              <a:spcPct val="0"/>
            </a:spcBef>
            <a:spcAft>
              <a:spcPct val="35000"/>
            </a:spcAft>
            <a:buNone/>
          </a:pPr>
          <a:r>
            <a:rPr lang="en-US" sz="1900" kern="1200" dirty="0"/>
            <a:t>How do we evaluate?</a:t>
          </a:r>
        </a:p>
      </dsp:txBody>
      <dsp:txXfrm>
        <a:off x="1074268" y="4366"/>
        <a:ext cx="5170996" cy="930102"/>
      </dsp:txXfrm>
    </dsp:sp>
    <dsp:sp modelId="{6B2123F8-8B78-4E09-80DD-2DBED4EE955F}">
      <dsp:nvSpPr>
        <dsp:cNvPr id="0" name=""/>
        <dsp:cNvSpPr/>
      </dsp:nvSpPr>
      <dsp:spPr>
        <a:xfrm>
          <a:off x="0" y="1166994"/>
          <a:ext cx="6245265" cy="93010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D7D6842-44B4-47A4-A2A1-2C15EB4811D4}">
      <dsp:nvSpPr>
        <dsp:cNvPr id="0" name=""/>
        <dsp:cNvSpPr/>
      </dsp:nvSpPr>
      <dsp:spPr>
        <a:xfrm>
          <a:off x="281355" y="1376267"/>
          <a:ext cx="511556" cy="511556"/>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9B0CD8CA-8C8C-41BA-B28A-BAD1D3847CAC}">
      <dsp:nvSpPr>
        <dsp:cNvPr id="0" name=""/>
        <dsp:cNvSpPr/>
      </dsp:nvSpPr>
      <dsp:spPr>
        <a:xfrm>
          <a:off x="1074268" y="1166994"/>
          <a:ext cx="5170996" cy="93010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8436" tIns="98436" rIns="98436" bIns="98436" numCol="1" spcCol="1270" anchor="ctr" anchorCtr="0">
          <a:noAutofit/>
        </a:bodyPr>
        <a:lstStyle/>
        <a:p>
          <a:pPr marL="0" lvl="0" indent="0" algn="l" defTabSz="844550">
            <a:lnSpc>
              <a:spcPct val="100000"/>
            </a:lnSpc>
            <a:spcBef>
              <a:spcPct val="0"/>
            </a:spcBef>
            <a:spcAft>
              <a:spcPct val="35000"/>
            </a:spcAft>
            <a:buNone/>
          </a:pPr>
          <a:r>
            <a:rPr lang="en-US" sz="1900" kern="1200" dirty="0"/>
            <a:t>Changes and impact?</a:t>
          </a:r>
        </a:p>
      </dsp:txBody>
      <dsp:txXfrm>
        <a:off x="1074268" y="1166994"/>
        <a:ext cx="5170996" cy="930102"/>
      </dsp:txXfrm>
    </dsp:sp>
    <dsp:sp modelId="{72218CB0-4D1A-4E90-A07A-91845373E3A8}">
      <dsp:nvSpPr>
        <dsp:cNvPr id="0" name=""/>
        <dsp:cNvSpPr/>
      </dsp:nvSpPr>
      <dsp:spPr>
        <a:xfrm>
          <a:off x="0" y="2329622"/>
          <a:ext cx="6245265" cy="93010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FAAA573-6365-462A-A187-40C3E480FDE5}">
      <dsp:nvSpPr>
        <dsp:cNvPr id="0" name=""/>
        <dsp:cNvSpPr/>
      </dsp:nvSpPr>
      <dsp:spPr>
        <a:xfrm>
          <a:off x="281355" y="2538895"/>
          <a:ext cx="511556" cy="511556"/>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91BD7E3D-1899-4B3F-AFB2-DA8D6B20A4B8}">
      <dsp:nvSpPr>
        <dsp:cNvPr id="0" name=""/>
        <dsp:cNvSpPr/>
      </dsp:nvSpPr>
      <dsp:spPr>
        <a:xfrm>
          <a:off x="1074268" y="2329622"/>
          <a:ext cx="5170996" cy="93010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8436" tIns="98436" rIns="98436" bIns="98436" numCol="1" spcCol="1270" anchor="ctr" anchorCtr="0">
          <a:noAutofit/>
        </a:bodyPr>
        <a:lstStyle/>
        <a:p>
          <a:pPr marL="0" lvl="0" indent="0" algn="l" defTabSz="844550">
            <a:lnSpc>
              <a:spcPct val="100000"/>
            </a:lnSpc>
            <a:spcBef>
              <a:spcPct val="0"/>
            </a:spcBef>
            <a:spcAft>
              <a:spcPct val="35000"/>
            </a:spcAft>
            <a:buNone/>
          </a:pPr>
          <a:r>
            <a:rPr lang="en-US" sz="1900" kern="1200" dirty="0"/>
            <a:t>Buy in</a:t>
          </a:r>
        </a:p>
      </dsp:txBody>
      <dsp:txXfrm>
        <a:off x="1074268" y="2329622"/>
        <a:ext cx="5170996" cy="930102"/>
      </dsp:txXfrm>
    </dsp:sp>
    <dsp:sp modelId="{79305269-75F3-4D2A-9B91-1A9ACAD3CEAC}">
      <dsp:nvSpPr>
        <dsp:cNvPr id="0" name=""/>
        <dsp:cNvSpPr/>
      </dsp:nvSpPr>
      <dsp:spPr>
        <a:xfrm>
          <a:off x="0" y="3492250"/>
          <a:ext cx="6245265" cy="93010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F597E564-EF8A-4BB4-A675-C1A383EA0839}">
      <dsp:nvSpPr>
        <dsp:cNvPr id="0" name=""/>
        <dsp:cNvSpPr/>
      </dsp:nvSpPr>
      <dsp:spPr>
        <a:xfrm>
          <a:off x="281355" y="3701523"/>
          <a:ext cx="511556" cy="511556"/>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AFC2E87F-9310-46AB-B1B8-3200FAD930A0}">
      <dsp:nvSpPr>
        <dsp:cNvPr id="0" name=""/>
        <dsp:cNvSpPr/>
      </dsp:nvSpPr>
      <dsp:spPr>
        <a:xfrm>
          <a:off x="1074268" y="3492250"/>
          <a:ext cx="5170996" cy="93010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8436" tIns="98436" rIns="98436" bIns="98436" numCol="1" spcCol="1270" anchor="ctr" anchorCtr="0">
          <a:noAutofit/>
        </a:bodyPr>
        <a:lstStyle/>
        <a:p>
          <a:pPr marL="0" lvl="0" indent="0" algn="l" defTabSz="844550">
            <a:lnSpc>
              <a:spcPct val="100000"/>
            </a:lnSpc>
            <a:spcBef>
              <a:spcPct val="0"/>
            </a:spcBef>
            <a:spcAft>
              <a:spcPct val="35000"/>
            </a:spcAft>
            <a:buNone/>
          </a:pPr>
          <a:r>
            <a:rPr lang="en-US" sz="1900" kern="1200" dirty="0"/>
            <a:t>Resources</a:t>
          </a:r>
        </a:p>
      </dsp:txBody>
      <dsp:txXfrm>
        <a:off x="1074268" y="3492250"/>
        <a:ext cx="5170996" cy="930102"/>
      </dsp:txXfrm>
    </dsp:sp>
    <dsp:sp modelId="{6375BBCA-3D9D-4880-9038-73EF68CAAC9A}">
      <dsp:nvSpPr>
        <dsp:cNvPr id="0" name=""/>
        <dsp:cNvSpPr/>
      </dsp:nvSpPr>
      <dsp:spPr>
        <a:xfrm>
          <a:off x="0" y="4654878"/>
          <a:ext cx="6245265" cy="93010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2F4F08B-75D1-46DE-97D5-FAEC27B95E20}">
      <dsp:nvSpPr>
        <dsp:cNvPr id="0" name=""/>
        <dsp:cNvSpPr/>
      </dsp:nvSpPr>
      <dsp:spPr>
        <a:xfrm>
          <a:off x="281355" y="4864151"/>
          <a:ext cx="511556" cy="511556"/>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905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1C206702-1E3E-4C1E-A92E-4DFC1314B550}">
      <dsp:nvSpPr>
        <dsp:cNvPr id="0" name=""/>
        <dsp:cNvSpPr/>
      </dsp:nvSpPr>
      <dsp:spPr>
        <a:xfrm>
          <a:off x="1074268" y="4654878"/>
          <a:ext cx="5170996" cy="93010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8436" tIns="98436" rIns="98436" bIns="98436" numCol="1" spcCol="1270" anchor="ctr" anchorCtr="0">
          <a:noAutofit/>
        </a:bodyPr>
        <a:lstStyle/>
        <a:p>
          <a:pPr marL="0" lvl="0" indent="0" algn="l" defTabSz="844550" rtl="0">
            <a:lnSpc>
              <a:spcPct val="100000"/>
            </a:lnSpc>
            <a:spcBef>
              <a:spcPct val="0"/>
            </a:spcBef>
            <a:spcAft>
              <a:spcPct val="35000"/>
            </a:spcAft>
            <a:buNone/>
          </a:pPr>
          <a:r>
            <a:rPr lang="en-US" sz="1900" kern="1200" dirty="0"/>
            <a:t>Embedding</a:t>
          </a:r>
          <a:r>
            <a:rPr lang="en-US" sz="1900" kern="1200" dirty="0">
              <a:latin typeface="Aptos Display" panose="020F0302020204030204"/>
            </a:rPr>
            <a:t> (processes vs. Actuality)</a:t>
          </a:r>
          <a:endParaRPr lang="en-US" sz="1900" kern="1200" dirty="0"/>
        </a:p>
      </dsp:txBody>
      <dsp:txXfrm>
        <a:off x="1074268" y="4654878"/>
        <a:ext cx="5170996" cy="930102"/>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8EC464C-0669-4349-8B8A-88EECE426681}">
      <dsp:nvSpPr>
        <dsp:cNvPr id="0" name=""/>
        <dsp:cNvSpPr/>
      </dsp:nvSpPr>
      <dsp:spPr>
        <a:xfrm>
          <a:off x="0" y="40290"/>
          <a:ext cx="3286125" cy="1971675"/>
        </a:xfrm>
        <a:prstGeom prst="rect">
          <a:avLst/>
        </a:prstGeom>
        <a:solidFill>
          <a:schemeClr val="accent5">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a:lnSpc>
              <a:spcPct val="90000"/>
            </a:lnSpc>
            <a:spcBef>
              <a:spcPct val="0"/>
            </a:spcBef>
            <a:spcAft>
              <a:spcPct val="35000"/>
            </a:spcAft>
            <a:buNone/>
            <a:defRPr cap="all"/>
          </a:pPr>
          <a:r>
            <a:rPr lang="en-US" sz="2300" kern="1200"/>
            <a:t>supporting my team (decolonising IAST work)</a:t>
          </a:r>
          <a:endParaRPr lang="en-US" sz="2300" kern="1200" dirty="0"/>
        </a:p>
      </dsp:txBody>
      <dsp:txXfrm>
        <a:off x="0" y="40290"/>
        <a:ext cx="3286125" cy="1971675"/>
      </dsp:txXfrm>
    </dsp:sp>
    <dsp:sp modelId="{4DA2D7DD-0FBE-40F9-99B6-13592674A71D}">
      <dsp:nvSpPr>
        <dsp:cNvPr id="0" name=""/>
        <dsp:cNvSpPr/>
      </dsp:nvSpPr>
      <dsp:spPr>
        <a:xfrm>
          <a:off x="3614737" y="40290"/>
          <a:ext cx="3286125" cy="1971675"/>
        </a:xfrm>
        <a:prstGeom prst="rect">
          <a:avLst/>
        </a:prstGeom>
        <a:solidFill>
          <a:schemeClr val="accent5">
            <a:hueOff val="-2430430"/>
            <a:satOff val="-165"/>
            <a:lumOff val="392"/>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a:lnSpc>
              <a:spcPct val="90000"/>
            </a:lnSpc>
            <a:spcBef>
              <a:spcPct val="0"/>
            </a:spcBef>
            <a:spcAft>
              <a:spcPct val="35000"/>
            </a:spcAft>
            <a:buNone/>
            <a:defRPr cap="all"/>
          </a:pPr>
          <a:r>
            <a:rPr lang="en-US" sz="2300" kern="1200"/>
            <a:t>continuing and revisiting work in SBS for staff</a:t>
          </a:r>
          <a:endParaRPr lang="en-US" sz="2300" kern="1200" dirty="0"/>
        </a:p>
      </dsp:txBody>
      <dsp:txXfrm>
        <a:off x="3614737" y="40290"/>
        <a:ext cx="3286125" cy="1971675"/>
      </dsp:txXfrm>
    </dsp:sp>
    <dsp:sp modelId="{6DE205CE-CB93-4494-99AB-81A2DE2C05F7}">
      <dsp:nvSpPr>
        <dsp:cNvPr id="0" name=""/>
        <dsp:cNvSpPr/>
      </dsp:nvSpPr>
      <dsp:spPr>
        <a:xfrm>
          <a:off x="7229475" y="40290"/>
          <a:ext cx="3286125" cy="1971675"/>
        </a:xfrm>
        <a:prstGeom prst="rect">
          <a:avLst/>
        </a:prstGeom>
        <a:solidFill>
          <a:schemeClr val="accent5">
            <a:hueOff val="-4860860"/>
            <a:satOff val="-330"/>
            <a:lumOff val="784"/>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a:lnSpc>
              <a:spcPct val="90000"/>
            </a:lnSpc>
            <a:spcBef>
              <a:spcPct val="0"/>
            </a:spcBef>
            <a:spcAft>
              <a:spcPct val="35000"/>
            </a:spcAft>
            <a:buNone/>
            <a:defRPr cap="all"/>
          </a:pPr>
          <a:r>
            <a:rPr lang="en-US" sz="2300" kern="1200"/>
            <a:t>expanding pilot for students</a:t>
          </a:r>
          <a:endParaRPr lang="en-US" sz="2300" kern="1200" dirty="0"/>
        </a:p>
      </dsp:txBody>
      <dsp:txXfrm>
        <a:off x="7229475" y="40290"/>
        <a:ext cx="3286125" cy="1971675"/>
      </dsp:txXfrm>
    </dsp:sp>
    <dsp:sp modelId="{77A356A5-4ABD-43D3-9BED-750FB2DA1309}">
      <dsp:nvSpPr>
        <dsp:cNvPr id="0" name=""/>
        <dsp:cNvSpPr/>
      </dsp:nvSpPr>
      <dsp:spPr>
        <a:xfrm>
          <a:off x="0" y="2340578"/>
          <a:ext cx="3286125" cy="1971675"/>
        </a:xfrm>
        <a:prstGeom prst="rect">
          <a:avLst/>
        </a:prstGeom>
        <a:solidFill>
          <a:schemeClr val="accent5">
            <a:hueOff val="-7291290"/>
            <a:satOff val="-496"/>
            <a:lumOff val="1177"/>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a:lnSpc>
              <a:spcPct val="90000"/>
            </a:lnSpc>
            <a:spcBef>
              <a:spcPct val="0"/>
            </a:spcBef>
            <a:spcAft>
              <a:spcPct val="35000"/>
            </a:spcAft>
            <a:buNone/>
            <a:defRPr cap="all"/>
          </a:pPr>
          <a:r>
            <a:rPr lang="en-US" sz="2300" kern="1200"/>
            <a:t>considering external </a:t>
          </a:r>
        </a:p>
        <a:p>
          <a:pPr marL="0" lvl="0" indent="0" algn="ctr" defTabSz="1022350">
            <a:lnSpc>
              <a:spcPct val="90000"/>
            </a:lnSpc>
            <a:spcBef>
              <a:spcPct val="0"/>
            </a:spcBef>
            <a:spcAft>
              <a:spcPct val="35000"/>
            </a:spcAft>
            <a:buNone/>
            <a:defRPr cap="all"/>
          </a:pPr>
          <a:r>
            <a:rPr lang="en-US" sz="2300" kern="1200"/>
            <a:t>access based on recent request</a:t>
          </a:r>
          <a:endParaRPr lang="en-US" sz="2300" kern="1200" dirty="0"/>
        </a:p>
      </dsp:txBody>
      <dsp:txXfrm>
        <a:off x="0" y="2340578"/>
        <a:ext cx="3286125" cy="1971675"/>
      </dsp:txXfrm>
    </dsp:sp>
    <dsp:sp modelId="{C7894838-8BDB-4C4F-B200-D6F8C3D65524}">
      <dsp:nvSpPr>
        <dsp:cNvPr id="0" name=""/>
        <dsp:cNvSpPr/>
      </dsp:nvSpPr>
      <dsp:spPr>
        <a:xfrm>
          <a:off x="3614737" y="2340578"/>
          <a:ext cx="3286125" cy="1971675"/>
        </a:xfrm>
        <a:prstGeom prst="rect">
          <a:avLst/>
        </a:prstGeom>
        <a:solidFill>
          <a:schemeClr val="accent5">
            <a:hueOff val="-9721720"/>
            <a:satOff val="-661"/>
            <a:lumOff val="1569"/>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a:lnSpc>
              <a:spcPct val="90000"/>
            </a:lnSpc>
            <a:spcBef>
              <a:spcPct val="0"/>
            </a:spcBef>
            <a:spcAft>
              <a:spcPct val="35000"/>
            </a:spcAft>
            <a:buNone/>
            <a:defRPr cap="all"/>
          </a:pPr>
          <a:r>
            <a:rPr lang="en-US" sz="2300" kern="1200"/>
            <a:t>exploring what the future of the institutional pilot is around resource and scale</a:t>
          </a:r>
          <a:endParaRPr lang="en-US" sz="2300" kern="1200" dirty="0"/>
        </a:p>
      </dsp:txBody>
      <dsp:txXfrm>
        <a:off x="3614737" y="2340578"/>
        <a:ext cx="3286125" cy="1971675"/>
      </dsp:txXfrm>
    </dsp:sp>
    <dsp:sp modelId="{A8565518-6DD7-4434-9B01-8F5090B9F486}">
      <dsp:nvSpPr>
        <dsp:cNvPr id="0" name=""/>
        <dsp:cNvSpPr/>
      </dsp:nvSpPr>
      <dsp:spPr>
        <a:xfrm>
          <a:off x="7229475" y="2340578"/>
          <a:ext cx="3286125" cy="1971675"/>
        </a:xfrm>
        <a:prstGeom prst="rect">
          <a:avLst/>
        </a:prstGeom>
        <a:solidFill>
          <a:schemeClr val="accent5">
            <a:hueOff val="-12152150"/>
            <a:satOff val="-826"/>
            <a:lumOff val="1961"/>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87630" rIns="87630" bIns="87630" numCol="1" spcCol="1270" anchor="ctr" anchorCtr="0">
          <a:noAutofit/>
        </a:bodyPr>
        <a:lstStyle/>
        <a:p>
          <a:pPr marL="0" lvl="0" indent="0" algn="ctr" defTabSz="1022350" rtl="0">
            <a:lnSpc>
              <a:spcPct val="90000"/>
            </a:lnSpc>
            <a:spcBef>
              <a:spcPct val="0"/>
            </a:spcBef>
            <a:spcAft>
              <a:spcPct val="35000"/>
            </a:spcAft>
            <a:buNone/>
            <a:defRPr cap="all"/>
          </a:pPr>
          <a:r>
            <a:rPr lang="en-US" sz="2300" kern="1200" dirty="0">
              <a:latin typeface="Aptos Display" panose="020F0302020204030204"/>
            </a:rPr>
            <a:t>Evaluating and disseminating, reviewing impact</a:t>
          </a:r>
        </a:p>
      </dsp:txBody>
      <dsp:txXfrm>
        <a:off x="7229475" y="2340578"/>
        <a:ext cx="3286125" cy="1971675"/>
      </dsp:txXfrm>
    </dsp:sp>
  </dsp:spTree>
</dsp:drawing>
</file>

<file path=ppt/diagrams/layout1.xml><?xml version="1.0" encoding="utf-8"?>
<dgm:layoutDef xmlns:dgm="http://schemas.openxmlformats.org/drawingml/2006/diagram" xmlns:a="http://schemas.openxmlformats.org/drawingml/2006/main" uniqueId="urn:microsoft.com/office/officeart/2009/3/layout/DescendingProcess">
  <dgm:title val=""/>
  <dgm:desc val=""/>
  <dgm:catLst>
    <dgm:cat type="process" pri="235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clrData>
  <dgm:layoutNode name="Name0">
    <dgm:varLst>
      <dgm:chMax val="7"/>
      <dgm:chPref val="5"/>
    </dgm:varLst>
    <dgm:alg type="composite">
      <dgm:param type="ar" val="1.1"/>
    </dgm:alg>
    <dgm:shape xmlns:r="http://schemas.openxmlformats.org/officeDocument/2006/relationships" r:blip="">
      <dgm:adjLst/>
    </dgm:shape>
    <dgm:choose name="Name1">
      <dgm:if name="Name2" axis="ch" ptType="node" func="cnt" op="equ" val="1">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Lst>
      </dgm:if>
      <dgm:if name="Name3" axis="ch" ptType="node" func="cnt" op="equ" val="2">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5"/>
          <dgm:constr type="b" for="ch" forName="txNode2" refType="h"/>
          <dgm:constr type="r" for="ch" forName="txNode2" refType="w"/>
          <dgm:constr type="h" for="ch" forName="txNode2" refType="h" fact="0.16"/>
        </dgm:constrLst>
      </dgm:if>
      <dgm:if name="Name4" axis="ch" ptType="node" func="cnt" op="equ" val="3">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56"/>
          <dgm:constr type="ctrY" for="ch" forName="txNode2" refType="h" fact="0.3992"/>
          <dgm:constr type="r" for="ch" forName="txNode2" refType="w"/>
          <dgm:constr type="h" for="ch" forName="txNode2" refType="h" fact="0.16"/>
          <dgm:constr type="l" for="ch" forName="txNode3" refType="w" fact="0.5"/>
          <dgm:constr type="b" for="ch" forName="txNode3" refType="h"/>
          <dgm:constr type="r" for="ch" forName="txNode3" refType="w"/>
          <dgm:constr type="h" for="ch" forName="txNode3" refType="h" fact="0.16"/>
          <dgm:constr type="ctrX" for="ch" forName="dotNode2" refType="w" fact="0.4782"/>
          <dgm:constr type="ctrY" for="ch" forName="dotNode2" refType="h" fact="0.3992"/>
          <dgm:constr type="h" for="ch" forName="dotNode2" refType="h" fact="0.0218"/>
          <dgm:constr type="w" for="ch" forName="dotNode2" refType="h" refFor="ch" refForName="dotNode2"/>
        </dgm:constrLst>
      </dgm:if>
      <dgm:if name="Name5" axis="ch" ptType="node" func="cnt" op="equ" val="4">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49"/>
          <dgm:constr type="ctrY" for="ch" forName="txNode2" refType="h" fact="0.3153"/>
          <dgm:constr type="r" for="ch" forName="txNode2" refType="w"/>
          <dgm:constr type="h" for="ch" forName="txNode2" refType="h" fact="0.16"/>
          <dgm:constr type="l" for="ch" forName="txNode3" refType="w" fact="0"/>
          <dgm:constr type="ctrY" for="ch" forName="txNode3" refType="h" fact="0.5004"/>
          <dgm:constr type="r" for="ch" forName="txNode3" refType="w" fact="0.5"/>
          <dgm:constr type="h" for="ch" forName="txNode3" refType="h" fact="0.16"/>
          <dgm:constr type="l" for="ch" forName="txNode4" refType="w" fact="0.5"/>
          <dgm:constr type="b" for="ch" forName="txNode4" refType="h"/>
          <dgm:constr type="r" for="ch" forName="txNode4" refType="w"/>
          <dgm:constr type="h" for="ch" forName="txNode4" refType="h" fact="0.16"/>
          <dgm:constr type="ctrX" for="ch" forName="dotNode2" refType="w" fact="0.39"/>
          <dgm:constr type="ctrY" for="ch" forName="dotNode2" refType="h" fact="0.3153"/>
          <dgm:constr type="h" for="ch" forName="dotNode2" refType="h" fact="0.0218"/>
          <dgm:constr type="w" for="ch" forName="dotNode2" refType="h" refFor="ch" refForName="dotNode2"/>
          <dgm:constr type="ctrX" for="ch" forName="dotNode3" refType="w" fact="0.5626"/>
          <dgm:constr type="ctrY" for="ch" forName="dotNode3" refType="h" fact="0.5004"/>
          <dgm:constr type="h" for="ch" forName="dotNode3" refType="h" fact="0.0218"/>
          <dgm:constr type="w" for="ch" forName="dotNode3" refType="h" refFor="ch" refForName="dotNode3"/>
        </dgm:constrLst>
      </dgm:if>
      <dgm:if name="Name6" axis="ch" ptType="node" func="cnt" op="equ" val="5">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46"/>
          <dgm:constr type="ctrY" for="ch" forName="txNode2" refType="h" fact="0.2885"/>
          <dgm:constr type="r" for="ch" forName="txNode2" refType="w"/>
          <dgm:constr type="h" for="ch" forName="txNode2" refType="h" fact="0.16"/>
          <dgm:constr type="l" for="ch" forName="txNode3" refType="w" fact="0"/>
          <dgm:constr type="ctrY" for="ch" forName="txNode3" refType="h" fact="0.4089"/>
          <dgm:constr type="r" for="ch" forName="txNode3" refType="w" fact="0.43"/>
          <dgm:constr type="h" for="ch" forName="txNode3" refType="h" fact="0.16"/>
          <dgm:constr type="l" for="ch" forName="txNode4" refType="w" fact="0.67"/>
          <dgm:constr type="ctrY" for="ch" forName="txNode4" refType="h" fact="0.5497"/>
          <dgm:constr type="r" for="ch" forName="txNode4" refType="w"/>
          <dgm:constr type="h" for="ch" forName="txNode4" refType="h" fact="0.16"/>
          <dgm:constr type="l" for="ch" forName="txNode5" refType="w" fact="0.5"/>
          <dgm:constr type="b" for="ch" forName="txNode5" refType="h"/>
          <dgm:constr type="r" for="ch" forName="txNode5" refType="w"/>
          <dgm:constr type="h" for="ch" forName="txNode5" refType="h" fact="0.16"/>
          <dgm:constr type="ctrX" for="ch" forName="dotNode2" refType="w" fact="0.3565"/>
          <dgm:constr type="ctrY" for="ch" forName="dotNode2" refType="h" fact="0.2885"/>
          <dgm:constr type="h" for="ch" forName="dotNode2" refType="h" fact="0.0218"/>
          <dgm:constr type="w" for="ch" forName="dotNode2" refType="h" refFor="ch" refForName="dotNode2"/>
          <dgm:constr type="ctrX" for="ch" forName="dotNode3" refType="w" fact="0.4922"/>
          <dgm:constr type="ctrY" for="ch" forName="dotNode3" refType="h" fact="0.4089"/>
          <dgm:constr type="h" for="ch" forName="dotNode3" refType="h" fact="0.0218"/>
          <dgm:constr type="w" for="ch" forName="dotNode3" refType="h" refFor="ch" refForName="dotNode3"/>
          <dgm:constr type="ctrX" for="ch" forName="dotNode4" refType="w" fact="0.5939"/>
          <dgm:constr type="ctrY" for="ch" forName="dotNode4" refType="h" fact="0.5497"/>
          <dgm:constr type="h" for="ch" forName="dotNode4" refType="h" fact="0.0218"/>
          <dgm:constr type="w" for="ch" forName="dotNode4" refType="h" refFor="ch" refForName="dotNode4"/>
        </dgm:constrLst>
      </dgm:if>
      <dgm:if name="Name7" axis="ch" ptType="node" func="cnt" op="equ" val="6">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45"/>
          <dgm:constr type="ctrY" for="ch" forName="txNode2" refType="h" fact="0.2693"/>
          <dgm:constr type="r" for="ch" forName="txNode2" refType="w"/>
          <dgm:constr type="h" for="ch" forName="txNode2" refType="h" fact="0.16"/>
          <dgm:constr type="l" for="ch" forName="txNode3" refType="w" fact="0"/>
          <dgm:constr type="ctrY" for="ch" forName="txNode3" refType="h" fact="0.3638"/>
          <dgm:constr type="r" for="ch" forName="txNode3" refType="w" fact="0.37"/>
          <dgm:constr type="h" for="ch" forName="txNode3" refType="h" fact="0.16"/>
          <dgm:constr type="l" for="ch" forName="txNode4" refType="w" fact="0.63"/>
          <dgm:constr type="ctrY" for="ch" forName="txNode4" refType="h" fact="0.4744"/>
          <dgm:constr type="r" for="ch" forName="txNode4" refType="w"/>
          <dgm:constr type="h" for="ch" forName="txNode4" refType="h" fact="0.16"/>
          <dgm:constr type="l" for="ch" forName="txNode5" refType="w" fact="0"/>
          <dgm:constr type="ctrY" for="ch" forName="txNode5" refType="h" fact="0.5961"/>
          <dgm:constr type="r" for="ch" forName="txNode5" refType="w" fact="0.55"/>
          <dgm:constr type="h" for="ch" forName="txNode5" refType="h" fact="0.16"/>
          <dgm:constr type="l" for="ch" forName="txNode6" refType="w" fact="0.5"/>
          <dgm:constr type="b" for="ch" forName="txNode6" refType="h"/>
          <dgm:constr type="r" for="ch" forName="txNode6" refType="w"/>
          <dgm:constr type="h" for="ch" forName="txNode6" refType="h" fact="0.16"/>
          <dgm:constr type="ctrX" for="ch" forName="dotNode2" refType="w" fact="0.33"/>
          <dgm:constr type="ctrY" for="ch" forName="dotNode2" refType="h" fact="0.2693"/>
          <dgm:constr type="h" for="ch" forName="dotNode2" refType="h" fact="0.0218"/>
          <dgm:constr type="w" for="ch" forName="dotNode2" refType="h" refFor="ch" refForName="dotNode2"/>
          <dgm:constr type="ctrX" for="ch" forName="dotNode3" refType="w" fact="0.4419"/>
          <dgm:constr type="ctrY" for="ch" forName="dotNode3" refType="h" fact="0.3638"/>
          <dgm:constr type="h" for="ch" forName="dotNode3" refType="h" fact="0.0218"/>
          <dgm:constr type="w" for="ch" forName="dotNode3" refType="h" refFor="ch" refForName="dotNode3"/>
          <dgm:constr type="ctrX" for="ch" forName="dotNode4" refType="w" fact="0.5425"/>
          <dgm:constr type="ctrY" for="ch" forName="dotNode4" refType="h" fact="0.4744"/>
          <dgm:constr type="h" for="ch" forName="dotNode4" refType="h" fact="0.0218"/>
          <dgm:constr type="w" for="ch" forName="dotNode4" refType="h" refFor="ch" refForName="dotNode4"/>
          <dgm:constr type="ctrX" for="ch" forName="dotNode5" refType="w" fact="0.6153"/>
          <dgm:constr type="ctrY" for="ch" forName="dotNode5" refType="h" fact="0.5961"/>
          <dgm:constr type="h" for="ch" forName="dotNode5" refType="h" fact="0.0218"/>
          <dgm:constr type="w" for="ch" forName="dotNode5" refType="h" refFor="ch" refForName="dotNode5"/>
        </dgm:constrLst>
      </dgm:if>
      <dgm:else name="Name8">
        <dgm:constrLst>
          <dgm:constr type="primFontSz" for="ch" ptType="node" op="equ" val="65"/>
          <dgm:constr type="w" for="ch" forName="arrowNode" refType="w" fact="0.75"/>
          <dgm:constr type="h" for="ch" forName="arrowNode" refType="h"/>
          <dgm:constr type="l" for="ch" forName="arrowNode" refType="w" fact="0.07"/>
          <dgm:constr type="t" for="ch" forName="arrowNode"/>
          <dgm:constr type="l" for="ch" forName="txNode1" refType="w" fact="0"/>
          <dgm:constr type="t" for="ch" forName="txNode1" refType="h" fact="0"/>
          <dgm:constr type="r" for="ch" forName="txNode1" refType="w" fact="0.37"/>
          <dgm:constr type="h" for="ch" forName="txNode1" refType="h" fact="0.16"/>
          <dgm:constr type="l" for="ch" forName="txNode2" refType="w" fact="0.44"/>
          <dgm:constr type="ctrY" for="ch" forName="txNode2" refType="h" fact="0.2693"/>
          <dgm:constr type="r" for="ch" forName="txNode2" refType="w"/>
          <dgm:constr type="h" for="ch" forName="txNode2" refType="h" fact="0.16"/>
          <dgm:constr type="l" for="ch" forName="txNode3" refType="w" fact="0"/>
          <dgm:constr type="ctrY" for="ch" forName="txNode3" refType="h" fact="0.3424"/>
          <dgm:constr type="r" for="ch" forName="txNode3" refType="w" fact="0.33"/>
          <dgm:constr type="h" for="ch" forName="txNode3" refType="h" fact="0.16"/>
          <dgm:constr type="l" for="ch" forName="txNode4" refType="w" fact="0.61"/>
          <dgm:constr type="ctrY" for="ch" forName="txNode4" refType="h" fact="0.4276"/>
          <dgm:constr type="r" for="ch" forName="txNode4" refType="w"/>
          <dgm:constr type="h" for="ch" forName="txNode4" refType="h" fact="0.16"/>
          <dgm:constr type="l" for="ch" forName="txNode5" refType="w" fact="0"/>
          <dgm:constr type="ctrY" for="ch" forName="txNode5" refType="h" fact="0.5218"/>
          <dgm:constr type="r" for="ch" forName="txNode5" refType="w" fact="0.5"/>
          <dgm:constr type="h" for="ch" forName="txNode5" refType="h" fact="0.16"/>
          <dgm:constr type="l" for="ch" forName="txNode6" refType="w" fact="0.71"/>
          <dgm:constr type="ctrY" for="ch" forName="txNode6" refType="h" fact="0.6179"/>
          <dgm:constr type="r" for="ch" forName="txNode6" refType="w"/>
          <dgm:constr type="h" for="ch" forName="txNode6" refType="h" fact="0.16"/>
          <dgm:constr type="l" for="ch" forName="txNode7" refType="w" fact="0.5"/>
          <dgm:constr type="b" for="ch" forName="txNode7" refType="h"/>
          <dgm:constr type="r" for="ch" forName="txNode7" refType="w"/>
          <dgm:constr type="h" for="ch" forName="txNode7" refType="h" fact="0.16"/>
          <dgm:constr type="ctrX" for="ch" forName="dotNode2" refType="w" fact="0.33"/>
          <dgm:constr type="ctrY" for="ch" forName="dotNode2" refType="h" fact="0.2693"/>
          <dgm:constr type="h" for="ch" forName="dotNode2" refType="h" fact="0.0218"/>
          <dgm:constr type="w" for="ch" forName="dotNode2" refType="h" refFor="ch" refForName="dotNode2"/>
          <dgm:constr type="ctrX" for="ch" forName="dotNode3" refType="w" fact="0.425"/>
          <dgm:constr type="ctrY" for="ch" forName="dotNode3" refType="h" fact="0.3424"/>
          <dgm:constr type="h" for="ch" forName="dotNode3" refType="h" fact="0.0218"/>
          <dgm:constr type="w" for="ch" forName="dotNode3" refType="h" refFor="ch" refForName="dotNode3"/>
          <dgm:constr type="ctrX" for="ch" forName="dotNode4" refType="w" fact="0.505"/>
          <dgm:constr type="ctrY" for="ch" forName="dotNode4" refType="h" fact="0.4276"/>
          <dgm:constr type="h" for="ch" forName="dotNode4" refType="h" fact="0.0218"/>
          <dgm:constr type="w" for="ch" forName="dotNode4" refType="h" refFor="ch" refForName="dotNode4"/>
          <dgm:constr type="ctrX" for="ch" forName="dotNode5" refType="w" fact="0.5742"/>
          <dgm:constr type="ctrY" for="ch" forName="dotNode5" refType="h" fact="0.5218"/>
          <dgm:constr type="h" for="ch" forName="dotNode5" refType="h" fact="0.0218"/>
          <dgm:constr type="w" for="ch" forName="dotNode5" refType="h" refFor="ch" refForName="dotNode5"/>
          <dgm:constr type="ctrX" for="ch" forName="dotNode6" refType="w" fact="0.63"/>
          <dgm:constr type="ctrY" for="ch" forName="dotNode6" refType="h" fact="0.6179"/>
          <dgm:constr type="h" for="ch" forName="dotNode6" refType="h" fact="0.0218"/>
          <dgm:constr type="w" for="ch" forName="dotNode6" refType="h" refFor="ch" refForName="dotNode6"/>
        </dgm:constrLst>
      </dgm:else>
    </dgm:choose>
    <dgm:forEach name="Name9" axis="self" ptType="parTrans">
      <dgm:forEach name="Name10" axis="self" ptType="sibTrans" st="2">
        <dgm:forEach name="dotRepeat" axis="self">
          <dgm:layoutNode name="dotRepeatNode" styleLbl="fgShp">
            <dgm:alg type="sp"/>
            <dgm:shape xmlns:r="http://schemas.openxmlformats.org/officeDocument/2006/relationships" type="ellipse" r:blip="">
              <dgm:adjLst/>
            </dgm:shape>
            <dgm:presOf axis="self"/>
          </dgm:layoutNode>
        </dgm:forEach>
      </dgm:forEach>
    </dgm:forEach>
    <dgm:choose name="Name11">
      <dgm:if name="Name12" axis="ch" ptType="node" func="cnt" op="gte" val="1">
        <dgm:layoutNode name="arrowNode" styleLbl="node1">
          <dgm:alg type="sp"/>
          <dgm:shape xmlns:r="http://schemas.openxmlformats.org/officeDocument/2006/relationships" rot="73.2729" type="swooshArrow" r:blip="">
            <dgm:adjLst>
              <dgm:adj idx="1" val="0.1631"/>
              <dgm:adj idx="2" val="0.3137"/>
            </dgm:adjLst>
          </dgm:shape>
          <dgm:presOf/>
        </dgm:layoutNode>
      </dgm:if>
      <dgm:else name="Name13"/>
    </dgm:choose>
    <dgm:forEach name="Name14" axis="ch" ptType="node" cnt="1">
      <dgm:layoutNode name="txNode1" styleLbl="revTx">
        <dgm:varLst>
          <dgm:bulletEnabled val="1"/>
        </dgm:varLst>
        <dgm:alg type="tx">
          <dgm:param type="txAnchorVert" val="b"/>
        </dgm:alg>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forEach>
    <dgm:forEach name="Name15" axis="ch" ptType="node" st="2" cnt="1">
      <dgm:layoutNode name="txNode2" styleLbl="revTx">
        <dgm:varLst>
          <dgm:bulletEnabled val="1"/>
        </dgm:varLst>
        <dgm:choose name="Name16">
          <dgm:if name="Name17" axis="self" ptType="node" func="revPos" op="equ" val="1">
            <dgm:alg type="tx">
              <dgm:param type="txAnchorVert" val="t"/>
            </dgm:alg>
          </dgm:if>
          <dgm:if name="Name18" axis="self" ptType="node" func="posOdd" op="equ" val="1">
            <dgm:alg type="tx">
              <dgm:param type="parTxLTRAlign" val="r"/>
              <dgm:param type="parTxRTLAlign" val="r"/>
            </dgm:alg>
          </dgm:if>
          <dgm:else name="Name19">
            <dgm:alg type="tx">
              <dgm:param type="parTxLTRAlign" val="l"/>
              <dgm:param type="parTxRTLAlign" val="l"/>
            </dgm:alg>
          </dgm:else>
        </dgm:choose>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20">
        <dgm:if name="Name21" axis="par ch" ptType="all node" func="cnt" op="neq" val="2">
          <dgm:forEach name="Name22" axis="follow" ptType="sibTrans" cnt="1">
            <dgm:layoutNode name="dotNode2">
              <dgm:alg type="sp"/>
              <dgm:shape xmlns:r="http://schemas.openxmlformats.org/officeDocument/2006/relationships" r:blip="">
                <dgm:adjLst/>
              </dgm:shape>
              <dgm:presOf/>
              <dgm:forEach name="Name23" ref="dotRepeat"/>
            </dgm:layoutNode>
          </dgm:forEach>
        </dgm:if>
        <dgm:else name="Name24"/>
      </dgm:choose>
    </dgm:forEach>
    <dgm:forEach name="Name25" axis="ch" ptType="node" st="3" cnt="1">
      <dgm:layoutNode name="txNode3" styleLbl="revTx">
        <dgm:varLst>
          <dgm:bulletEnabled val="1"/>
        </dgm:varLst>
        <dgm:choose name="Name26">
          <dgm:if name="Name27" axis="self" ptType="node" func="revPos" op="equ" val="1">
            <dgm:alg type="tx">
              <dgm:param type="txAnchorVert" val="t"/>
            </dgm:alg>
          </dgm:if>
          <dgm:if name="Name28" axis="self" ptType="node" func="posOdd" op="equ" val="1">
            <dgm:alg type="tx">
              <dgm:param type="parTxLTRAlign" val="r"/>
              <dgm:param type="parTxRTLAlign" val="r"/>
            </dgm:alg>
          </dgm:if>
          <dgm:else name="Name29">
            <dgm:alg type="tx">
              <dgm:param type="parTxLTRAlign" val="l"/>
              <dgm:param type="parTxRTLAlign" val="l"/>
            </dgm:alg>
          </dgm:else>
        </dgm:choose>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30">
        <dgm:if name="Name31" axis="par ch" ptType="all node" func="cnt" op="neq" val="3">
          <dgm:forEach name="Name32" axis="follow" ptType="sibTrans" cnt="1">
            <dgm:layoutNode name="dotNode3">
              <dgm:alg type="sp"/>
              <dgm:shape xmlns:r="http://schemas.openxmlformats.org/officeDocument/2006/relationships" r:blip="">
                <dgm:adjLst/>
              </dgm:shape>
              <dgm:presOf/>
              <dgm:forEach name="Name33" ref="dotRepeat"/>
            </dgm:layoutNode>
          </dgm:forEach>
        </dgm:if>
        <dgm:else name="Name34"/>
      </dgm:choose>
    </dgm:forEach>
    <dgm:forEach name="Name35" axis="ch" ptType="node" st="4" cnt="1">
      <dgm:layoutNode name="txNode4" styleLbl="revTx">
        <dgm:varLst>
          <dgm:bulletEnabled val="1"/>
        </dgm:varLst>
        <dgm:choose name="Name36">
          <dgm:if name="Name37" axis="self" ptType="node" func="revPos" op="equ" val="1">
            <dgm:alg type="tx">
              <dgm:param type="txAnchorVert" val="t"/>
            </dgm:alg>
          </dgm:if>
          <dgm:if name="Name38" axis="self" ptType="node" func="posOdd" op="equ" val="1">
            <dgm:alg type="tx">
              <dgm:param type="parTxLTRAlign" val="r"/>
              <dgm:param type="parTxRTLAlign" val="r"/>
            </dgm:alg>
          </dgm:if>
          <dgm:else name="Name39">
            <dgm:alg type="tx">
              <dgm:param type="parTxLTRAlign" val="l"/>
              <dgm:param type="parTxRTLAlign" val="l"/>
            </dgm:alg>
          </dgm:else>
        </dgm:choose>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40">
        <dgm:if name="Name41" axis="par ch" ptType="all node" func="cnt" op="neq" val="4">
          <dgm:forEach name="Name42" axis="follow" ptType="sibTrans" cnt="1">
            <dgm:layoutNode name="dotNode4">
              <dgm:alg type="sp"/>
              <dgm:shape xmlns:r="http://schemas.openxmlformats.org/officeDocument/2006/relationships" r:blip="">
                <dgm:adjLst/>
              </dgm:shape>
              <dgm:presOf/>
              <dgm:forEach name="Name43" ref="dotRepeat"/>
            </dgm:layoutNode>
          </dgm:forEach>
        </dgm:if>
        <dgm:else name="Name44"/>
      </dgm:choose>
    </dgm:forEach>
    <dgm:forEach name="Name45" axis="ch" ptType="node" st="5" cnt="1">
      <dgm:layoutNode name="txNode5" styleLbl="revTx">
        <dgm:varLst>
          <dgm:bulletEnabled val="1"/>
        </dgm:varLst>
        <dgm:choose name="Name46">
          <dgm:if name="Name47" axis="self" ptType="node" func="revPos" op="equ" val="1">
            <dgm:alg type="tx">
              <dgm:param type="txAnchorVert" val="t"/>
            </dgm:alg>
          </dgm:if>
          <dgm:if name="Name48" axis="self" ptType="node" func="posOdd" op="equ" val="1">
            <dgm:alg type="tx">
              <dgm:param type="parTxLTRAlign" val="r"/>
              <dgm:param type="parTxRTLAlign" val="r"/>
            </dgm:alg>
          </dgm:if>
          <dgm:else name="Name49">
            <dgm:alg type="tx">
              <dgm:param type="parTxLTRAlign" val="l"/>
              <dgm:param type="parTxRTLAlign" val="l"/>
            </dgm:alg>
          </dgm:else>
        </dgm:choose>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50">
        <dgm:if name="Name51" axis="par ch" ptType="all node" func="cnt" op="neq" val="5">
          <dgm:forEach name="Name52" axis="follow" ptType="sibTrans" cnt="1">
            <dgm:layoutNode name="dotNode5">
              <dgm:alg type="sp"/>
              <dgm:shape xmlns:r="http://schemas.openxmlformats.org/officeDocument/2006/relationships" r:blip="">
                <dgm:adjLst/>
              </dgm:shape>
              <dgm:presOf/>
              <dgm:forEach name="Name53" ref="dotRepeat"/>
            </dgm:layoutNode>
          </dgm:forEach>
        </dgm:if>
        <dgm:else name="Name54"/>
      </dgm:choose>
    </dgm:forEach>
    <dgm:forEach name="Name55" axis="ch" ptType="node" st="6" cnt="1">
      <dgm:layoutNode name="txNode6" styleLbl="revTx">
        <dgm:varLst>
          <dgm:bulletEnabled val="1"/>
        </dgm:varLst>
        <dgm:choose name="Name56">
          <dgm:if name="Name57" axis="self" ptType="node" func="revPos" op="equ" val="1">
            <dgm:alg type="tx">
              <dgm:param type="txAnchorVert" val="t"/>
            </dgm:alg>
          </dgm:if>
          <dgm:if name="Name58" axis="self" ptType="node" func="posOdd" op="equ" val="1">
            <dgm:alg type="tx">
              <dgm:param type="parTxLTRAlign" val="r"/>
              <dgm:param type="parTxRTLAlign" val="r"/>
            </dgm:alg>
          </dgm:if>
          <dgm:else name="Name59">
            <dgm:alg type="tx">
              <dgm:param type="parTxLTRAlign" val="l"/>
              <dgm:param type="parTxRTLAlign" val="l"/>
            </dgm:alg>
          </dgm:else>
        </dgm:choose>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60">
        <dgm:if name="Name61" axis="par ch" ptType="all node" func="cnt" op="neq" val="6">
          <dgm:forEach name="Name62" axis="follow" ptType="sibTrans" cnt="1">
            <dgm:layoutNode name="dotNode6">
              <dgm:alg type="sp"/>
              <dgm:shape xmlns:r="http://schemas.openxmlformats.org/officeDocument/2006/relationships" r:blip="">
                <dgm:adjLst/>
              </dgm:shape>
              <dgm:presOf/>
              <dgm:forEach name="Name63" ref="dotRepeat"/>
            </dgm:layoutNode>
          </dgm:forEach>
        </dgm:if>
        <dgm:else name="Name64"/>
      </dgm:choose>
    </dgm:forEach>
    <dgm:forEach name="Name65" axis="ch" ptType="node" st="7" cnt="1">
      <dgm:layoutNode name="txNode7" styleLbl="revTx">
        <dgm:varLst>
          <dgm:bulletEnabled val="1"/>
        </dgm:varLst>
        <dgm:alg type="tx">
          <dgm:param type="txAnchorVert" val="t"/>
        </dgm:alg>
        <dgm:shape xmlns:r="http://schemas.openxmlformats.org/officeDocument/2006/relationships" type="rect" r:blip="" zOrderOff="10">
          <dgm:adjLst/>
        </dgm:shape>
        <dgm:presOf axis="desOrSelf" ptType="node"/>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3.xml><?xml version="1.0" encoding="utf-8"?>
<dgm:layoutDef xmlns:dgm="http://schemas.openxmlformats.org/drawingml/2006/diagram" xmlns:a="http://schemas.openxmlformats.org/drawingml/2006/main" uniqueId="urn:microsoft.com/office/officeart/2018/2/layout/IconCircleList">
  <dgm:title val="Icon Circle List"/>
  <dgm:desc val="Use to show non-sequential or grouped chunks of information accompanied by related visuals. Circular shapes can hold an icon or small picture and corresponding text box shows Level 1 text. Works best for icons or small pictures with medium-length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alg type="sp"/>
    <dgm:shape xmlns:r="http://schemas.openxmlformats.org/officeDocument/2006/relationships" r:blip="">
      <dgm:adjLst/>
    </dgm:shape>
    <dgm:presOf/>
    <dgm:choose name="Name0">
      <dgm:if name="Name1" axis="ch" ptType="node" func="cnt" op="lte" val="3">
        <dgm:constrLst>
          <dgm:constr type="w" for="ch" forName="container" refType="w"/>
          <dgm:constr type="h" for="ch" forName="container" refType="h" fact="0.4"/>
        </dgm:constrLst>
      </dgm:if>
      <dgm:else name="Name2">
        <dgm:constrLst>
          <dgm:constr type="w" for="ch" forName="container" refType="w"/>
          <dgm:constr type="h" for="ch" forName="container" refType="h"/>
        </dgm:constrLst>
      </dgm:else>
    </dgm:choose>
    <dgm:ruleLst>
      <dgm:rule type="h" for="ch" forName="container" val="INF" fact="NaN" max="NaN"/>
    </dgm:ruleLst>
    <dgm:layoutNode name="container">
      <dgm:varLst>
        <dgm:dir/>
        <dgm:resizeHandles val="exact"/>
      </dgm:varLst>
      <dgm:choose name="Name3">
        <dgm:if name="Name4" axis="self" func="var" arg="dir" op="equ" val="norm">
          <dgm:alg type="snake">
            <dgm:param type="grDir" val="tL"/>
            <dgm:param type="flowDir" val="row"/>
            <dgm:param type="contDir" val="sameDir"/>
          </dgm:alg>
        </dgm:if>
        <dgm:else name="Name5">
          <dgm:alg type="snake">
            <dgm:param type="grDir" val="tR"/>
            <dgm:param type="flowDir" val="row"/>
            <dgm:param type="contDir" val="sameDir"/>
          </dgm:alg>
        </dgm:else>
      </dgm:choose>
      <dgm:shape xmlns:r="http://schemas.openxmlformats.org/officeDocument/2006/relationships" r:blip="">
        <dgm:adjLst/>
      </dgm:shape>
      <dgm:presOf/>
      <dgm:constrLst>
        <dgm:constr type="w" for="ch" forName="compNode" refType="w"/>
        <dgm:constr type="h" for="ch" forName="compNode" refType="w" fact="0.28"/>
        <dgm:constr type="w" for="ch" forName="sibTrans" refType="w" refFor="ch" refForName="compNode" fact="0.115"/>
        <dgm:constr type="sp" refType="h" op="equ" fact="0.17"/>
        <dgm:constr type="primFontSz" for="des" ptType="node" op="equ" val="24"/>
        <dgm:constr type="h" for="des" forName="compNode" op="equ"/>
        <dgm:constr type="h" for="des" forName="iconBgRect" op="equ"/>
      </dgm:constrLst>
      <dgm:ruleLst>
        <dgm:rule type="w" for="ch" forName="compNode" val="60" fact="NaN" max="NaN"/>
      </dgm:ruleLst>
      <dgm:forEach name="Name6" axis="ch" ptType="node">
        <dgm:layoutNode name="compNode">
          <dgm:alg type="composite"/>
          <dgm:shape xmlns:r="http://schemas.openxmlformats.org/officeDocument/2006/relationships" r:blip="">
            <dgm:adjLst/>
          </dgm:shape>
          <dgm:presOf axis="self"/>
          <dgm:constrLst>
            <dgm:constr type="w" for="ch" forName="iconBgRect" refType="w" fact="0.28"/>
            <dgm:constr type="h" for="ch" forName="iconBgRect" refType="w" refFor="ch" refForName="iconBgRect"/>
            <dgm:constr type="t" for="ch" forName="iconBgRect"/>
            <dgm:constr type="l" for="ch" forName="iconBgRect"/>
            <dgm:constr type="w" for="ch" forName="iconRect" refType="w" refFor="ch" refForName="iconBgRect" fact="0.58"/>
            <dgm:constr type="h" for="ch" forName="iconRect" refType="w" refFor="ch" refForName="iconRect"/>
            <dgm:constr type="ctrX" for="ch" forName="iconRect" refType="ctrX" refFor="ch" refForName="iconBgRect"/>
            <dgm:constr type="ctrY" for="ch" forName="iconRect" refType="ctrY" refFor="ch" refForName="iconBgRect"/>
            <dgm:constr type="w" for="ch" forName="spaceRect" refType="w" fact="0.06"/>
            <dgm:constr type="h" for="ch" forName="spaceRect" refType="h" refFor="ch" refForName="iconBgRect"/>
            <dgm:constr type="t" for="ch" forName="spaceRect" refType="t" refFor="ch" refForName="iconBgRect"/>
            <dgm:constr type="l" for="ch" forName="spaceRect" refType="r" refFor="ch" refForName="iconBgRect"/>
            <dgm:constr type="h" for="ch" forName="textRect" refType="h" refFor="ch" refForName="iconBgRect"/>
            <dgm:constr type="t" for="ch" forName="textRect" refType="t" refFor="ch" refForName="iconBgRect"/>
            <dgm:constr type="l" for="ch" forName="textRect" refType="r" refFor="ch" refForName="spaceRect"/>
          </dgm:constrLst>
          <dgm:ruleLst/>
          <dgm:layoutNode name="iconBgRect" styleLbl="bgShp">
            <dgm:alg type="sp"/>
            <dgm:shape xmlns:r="http://schemas.openxmlformats.org/officeDocument/2006/relationships" type="ellipse" r:blip="">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choose name="Name7">
              <dgm:if name="Name8" func="var" arg="dir" op="equ" val="norm">
                <dgm:alg type="tx">
                  <dgm:param type="txAnchorVert" val="mid"/>
                  <dgm:param type="parTxLTRAlign" val="l"/>
                  <dgm:param type="shpTxLTRAlignCh" val="l"/>
                  <dgm:param type="parTxRTLAlign" val="l"/>
                  <dgm:param type="shpTxRTLAlignCh" val="l"/>
                </dgm:alg>
              </dgm:if>
              <dgm:else name="Name9">
                <dgm:alg type="tx">
                  <dgm:param type="txAnchorVert" val="mid"/>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Lst>
          </dgm:layoutNode>
        </dgm:layoutNode>
        <dgm:forEach name="Name10" axis="followSib" ptType="sibTrans" cnt="1">
          <dgm:layoutNode name="sibTrans">
            <dgm:alg type="sp"/>
            <dgm:shape xmlns:r="http://schemas.openxmlformats.org/officeDocument/2006/relationships" type="rect" r:blip="" hideGeom="1">
              <dgm:adjLst/>
            </dgm:shape>
            <dgm:presOf axis="self"/>
            <dgm:constrLst/>
            <dgm:ruleLst/>
          </dgm:layoutNode>
        </dgm:forEach>
      </dgm:forEach>
    </dgm:layoutNode>
  </dgm:layoutNode>
  <dgm:extLst>
    <a:ext uri="{68A01E43-0DF5-4B5B-8FA6-DAF915123BFB}">
      <dgm1612:lstStyle xmlns:dgm1612="http://schemas.microsoft.com/office/drawing/2016/12/diagram">
        <a:lvl1pPr>
          <a:lnSpc>
            <a:spcPct val="100000"/>
          </a:lnSpc>
        </a:lvl1pPr>
      </dgm1612:lstStyle>
    </a:ext>
  </dgm:extLst>
</dgm:layoutDef>
</file>

<file path=ppt/diagrams/layout4.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5.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7/14/2024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3853878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7/14/2024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9491384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46CE7D5-CF57-46EF-B807-FDD0502418D4}" type="datetimeFigureOut">
              <a:rPr lang="en-US" smtClean="0"/>
              <a:t>7/14/2024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5915245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846CE7D5-CF57-46EF-B807-FDD0502418D4}" type="datetimeFigureOut">
              <a:rPr lang="en-US" smtClean="0"/>
              <a:t>7/14/2024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12030920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46CE7D5-CF57-46EF-B807-FDD0502418D4}" type="datetimeFigureOut">
              <a:rPr lang="en-US" smtClean="0"/>
              <a:t>7/14/2024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7331723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846CE7D5-CF57-46EF-B807-FDD0502418D4}" type="datetimeFigureOut">
              <a:rPr lang="en-US" smtClean="0"/>
              <a:t>7/14/2024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21031255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46CE7D5-CF57-46EF-B807-FDD0502418D4}" type="datetimeFigureOut">
              <a:rPr lang="en-US" smtClean="0"/>
              <a:t>7/14/2024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14638898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6CE7D5-CF57-46EF-B807-FDD0502418D4}" type="datetimeFigureOut">
              <a:rPr lang="en-US" smtClean="0"/>
              <a:t>7/14/2024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1718414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6CE7D5-CF57-46EF-B807-FDD0502418D4}" type="datetimeFigureOut">
              <a:rPr lang="en-US" smtClean="0"/>
              <a:t>7/14/2024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171895827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7/14/2024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20290545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7/14/2024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4794456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846CE7D5-CF57-46EF-B807-FDD0502418D4}" type="datetimeFigureOut">
              <a:rPr lang="en-US" smtClean="0"/>
              <a:t>7/14/2024</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330EA680-D336-4FF7-8B7A-9848BB0A1C32}" type="slidenum">
              <a:rPr lang="en-US" smtClean="0"/>
              <a:t>‹#›</a:t>
            </a:fld>
            <a:endParaRPr lang="en-US"/>
          </a:p>
        </p:txBody>
      </p:sp>
    </p:spTree>
    <p:extLst>
      <p:ext uri="{BB962C8B-B14F-4D97-AF65-F5344CB8AC3E}">
        <p14:creationId xmlns:p14="http://schemas.microsoft.com/office/powerpoint/2010/main" val="246095407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sv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7.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7.xml"/><Relationship Id="rId5" Type="http://schemas.openxmlformats.org/officeDocument/2006/relationships/image" Target="../media/image8.png"/><Relationship Id="rId4" Type="http://schemas.openxmlformats.org/officeDocument/2006/relationships/image" Target="../media/image7.png"/></Relationships>
</file>

<file path=ppt/slides/_rels/slide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7.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4.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diagramLayout" Target="../diagrams/layout2.xml"/><Relationship Id="rId7" Type="http://schemas.openxmlformats.org/officeDocument/2006/relationships/hyperlink" Target="https://open.spotify.com/episode/2Rw8ZgbaFYaMfihkhe4AvT?si=Lv5966eBR_CMXVn9mEtfKA" TargetMode="External"/><Relationship Id="rId2" Type="http://schemas.openxmlformats.org/officeDocument/2006/relationships/diagramData" Target="../diagrams/data2.xml"/><Relationship Id="rId1" Type="http://schemas.openxmlformats.org/officeDocument/2006/relationships/slideLayout" Target="../slideLayouts/slideLayout6.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2.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6.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13.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7.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14.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6.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40.svg"/><Relationship Id="rId2" Type="http://schemas.openxmlformats.org/officeDocument/2006/relationships/image" Target="../media/image39.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337940BB-FBC4-492E-BD92-3B7B914D0EA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ctrTitle"/>
          </p:nvPr>
        </p:nvSpPr>
        <p:spPr>
          <a:xfrm>
            <a:off x="4853988" y="320041"/>
            <a:ext cx="6707084" cy="3892668"/>
          </a:xfrm>
        </p:spPr>
        <p:txBody>
          <a:bodyPr>
            <a:normAutofit/>
          </a:bodyPr>
          <a:lstStyle/>
          <a:p>
            <a:pPr algn="l"/>
            <a:r>
              <a:rPr lang="en-US" sz="5100"/>
              <a:t>Decolonising Practice - A reflexive approach</a:t>
            </a:r>
          </a:p>
        </p:txBody>
      </p:sp>
      <p:sp>
        <p:nvSpPr>
          <p:cNvPr id="3" name="Subtitle 2"/>
          <p:cNvSpPr>
            <a:spLocks noGrp="1"/>
          </p:cNvSpPr>
          <p:nvPr>
            <p:ph type="subTitle" idx="1"/>
          </p:nvPr>
        </p:nvSpPr>
        <p:spPr>
          <a:xfrm>
            <a:off x="4853699" y="4631161"/>
            <a:ext cx="6707366" cy="1569486"/>
          </a:xfrm>
        </p:spPr>
        <p:txBody>
          <a:bodyPr vert="horz" lIns="91440" tIns="45720" rIns="91440" bIns="45720" rtlCol="0">
            <a:normAutofit/>
          </a:bodyPr>
          <a:lstStyle/>
          <a:p>
            <a:pPr algn="l"/>
            <a:r>
              <a:rPr lang="en-US" sz="2200"/>
              <a:t>Sharing work and output from University of Salford </a:t>
            </a:r>
          </a:p>
          <a:p>
            <a:pPr algn="l"/>
            <a:endParaRPr lang="en-US" sz="2200"/>
          </a:p>
          <a:p>
            <a:pPr algn="l"/>
            <a:r>
              <a:rPr lang="en-US" sz="2200"/>
              <a:t>For: </a:t>
            </a:r>
            <a:r>
              <a:rPr lang="en-US" sz="2200" err="1"/>
              <a:t>ALDinHE</a:t>
            </a:r>
          </a:p>
        </p:txBody>
      </p:sp>
      <p:pic>
        <p:nvPicPr>
          <p:cNvPr id="4" name="Picture 3" descr="Salford Business School | Manchester">
            <a:extLst>
              <a:ext uri="{FF2B5EF4-FFF2-40B4-BE49-F238E27FC236}">
                <a16:creationId xmlns:a16="http://schemas.microsoft.com/office/drawing/2014/main" id="{D3AB7417-64A5-EA8B-3DC9-68209F11EBAF}"/>
              </a:ext>
            </a:extLst>
          </p:cNvPr>
          <p:cNvPicPr>
            <a:picLocks noChangeAspect="1"/>
          </p:cNvPicPr>
          <p:nvPr/>
        </p:nvPicPr>
        <p:blipFill>
          <a:blip r:embed="rId2"/>
          <a:stretch>
            <a:fillRect/>
          </a:stretch>
        </p:blipFill>
        <p:spPr>
          <a:xfrm>
            <a:off x="320040" y="1226248"/>
            <a:ext cx="4087368" cy="4087368"/>
          </a:xfrm>
          <a:prstGeom prst="rect">
            <a:avLst/>
          </a:prstGeom>
        </p:spPr>
      </p:pic>
      <p:sp>
        <p:nvSpPr>
          <p:cNvPr id="11" name="sketch line">
            <a:extLst>
              <a:ext uri="{FF2B5EF4-FFF2-40B4-BE49-F238E27FC236}">
                <a16:creationId xmlns:a16="http://schemas.microsoft.com/office/drawing/2014/main" id="{3FCFB1DE-0B7E-48CC-BA90-B2AB0889F9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53987" y="4409267"/>
            <a:ext cx="4243589" cy="27432"/>
          </a:xfrm>
          <a:custGeom>
            <a:avLst/>
            <a:gdLst>
              <a:gd name="connsiteX0" fmla="*/ 0 w 4243589"/>
              <a:gd name="connsiteY0" fmla="*/ 0 h 27432"/>
              <a:gd name="connsiteX1" fmla="*/ 563791 w 4243589"/>
              <a:gd name="connsiteY1" fmla="*/ 0 h 27432"/>
              <a:gd name="connsiteX2" fmla="*/ 1042710 w 4243589"/>
              <a:gd name="connsiteY2" fmla="*/ 0 h 27432"/>
              <a:gd name="connsiteX3" fmla="*/ 1564066 w 4243589"/>
              <a:gd name="connsiteY3" fmla="*/ 0 h 27432"/>
              <a:gd name="connsiteX4" fmla="*/ 2212729 w 4243589"/>
              <a:gd name="connsiteY4" fmla="*/ 0 h 27432"/>
              <a:gd name="connsiteX5" fmla="*/ 2776520 w 4243589"/>
              <a:gd name="connsiteY5" fmla="*/ 0 h 27432"/>
              <a:gd name="connsiteX6" fmla="*/ 3297875 w 4243589"/>
              <a:gd name="connsiteY6" fmla="*/ 0 h 27432"/>
              <a:gd name="connsiteX7" fmla="*/ 4243589 w 4243589"/>
              <a:gd name="connsiteY7" fmla="*/ 0 h 27432"/>
              <a:gd name="connsiteX8" fmla="*/ 4243589 w 4243589"/>
              <a:gd name="connsiteY8" fmla="*/ 27432 h 27432"/>
              <a:gd name="connsiteX9" fmla="*/ 3637362 w 4243589"/>
              <a:gd name="connsiteY9" fmla="*/ 27432 h 27432"/>
              <a:gd name="connsiteX10" fmla="*/ 3116007 w 4243589"/>
              <a:gd name="connsiteY10" fmla="*/ 27432 h 27432"/>
              <a:gd name="connsiteX11" fmla="*/ 2424908 w 4243589"/>
              <a:gd name="connsiteY11" fmla="*/ 27432 h 27432"/>
              <a:gd name="connsiteX12" fmla="*/ 1861117 w 4243589"/>
              <a:gd name="connsiteY12" fmla="*/ 27432 h 27432"/>
              <a:gd name="connsiteX13" fmla="*/ 1382198 w 4243589"/>
              <a:gd name="connsiteY13" fmla="*/ 27432 h 27432"/>
              <a:gd name="connsiteX14" fmla="*/ 733535 w 4243589"/>
              <a:gd name="connsiteY14" fmla="*/ 27432 h 27432"/>
              <a:gd name="connsiteX15" fmla="*/ 0 w 4243589"/>
              <a:gd name="connsiteY15" fmla="*/ 27432 h 27432"/>
              <a:gd name="connsiteX16" fmla="*/ 0 w 4243589"/>
              <a:gd name="connsiteY16" fmla="*/ 0 h 2743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4243589" h="27432" fill="none" extrusionOk="0">
                <a:moveTo>
                  <a:pt x="0" y="0"/>
                </a:moveTo>
                <a:cubicBezTo>
                  <a:pt x="157351" y="-15653"/>
                  <a:pt x="378877" y="-5828"/>
                  <a:pt x="563791" y="0"/>
                </a:cubicBezTo>
                <a:cubicBezTo>
                  <a:pt x="748705" y="5828"/>
                  <a:pt x="905659" y="-5525"/>
                  <a:pt x="1042710" y="0"/>
                </a:cubicBezTo>
                <a:cubicBezTo>
                  <a:pt x="1179761" y="5525"/>
                  <a:pt x="1356845" y="-21288"/>
                  <a:pt x="1564066" y="0"/>
                </a:cubicBezTo>
                <a:cubicBezTo>
                  <a:pt x="1771287" y="21288"/>
                  <a:pt x="1912099" y="25135"/>
                  <a:pt x="2212729" y="0"/>
                </a:cubicBezTo>
                <a:cubicBezTo>
                  <a:pt x="2513359" y="-25135"/>
                  <a:pt x="2514918" y="-27119"/>
                  <a:pt x="2776520" y="0"/>
                </a:cubicBezTo>
                <a:cubicBezTo>
                  <a:pt x="3038122" y="27119"/>
                  <a:pt x="3178771" y="18116"/>
                  <a:pt x="3297875" y="0"/>
                </a:cubicBezTo>
                <a:cubicBezTo>
                  <a:pt x="3416980" y="-18116"/>
                  <a:pt x="4012240" y="-40869"/>
                  <a:pt x="4243589" y="0"/>
                </a:cubicBezTo>
                <a:cubicBezTo>
                  <a:pt x="4242616" y="8304"/>
                  <a:pt x="4243111" y="21512"/>
                  <a:pt x="4243589" y="27432"/>
                </a:cubicBezTo>
                <a:cubicBezTo>
                  <a:pt x="4112949" y="6289"/>
                  <a:pt x="3928037" y="10975"/>
                  <a:pt x="3637362" y="27432"/>
                </a:cubicBezTo>
                <a:cubicBezTo>
                  <a:pt x="3346687" y="43889"/>
                  <a:pt x="3254446" y="35813"/>
                  <a:pt x="3116007" y="27432"/>
                </a:cubicBezTo>
                <a:cubicBezTo>
                  <a:pt x="2977569" y="19051"/>
                  <a:pt x="2620228" y="38017"/>
                  <a:pt x="2424908" y="27432"/>
                </a:cubicBezTo>
                <a:cubicBezTo>
                  <a:pt x="2229588" y="16847"/>
                  <a:pt x="2088287" y="5290"/>
                  <a:pt x="1861117" y="27432"/>
                </a:cubicBezTo>
                <a:cubicBezTo>
                  <a:pt x="1633947" y="49574"/>
                  <a:pt x="1502447" y="8273"/>
                  <a:pt x="1382198" y="27432"/>
                </a:cubicBezTo>
                <a:cubicBezTo>
                  <a:pt x="1261949" y="46591"/>
                  <a:pt x="1045440" y="37497"/>
                  <a:pt x="733535" y="27432"/>
                </a:cubicBezTo>
                <a:cubicBezTo>
                  <a:pt x="421630" y="17367"/>
                  <a:pt x="341257" y="-9215"/>
                  <a:pt x="0" y="27432"/>
                </a:cubicBezTo>
                <a:cubicBezTo>
                  <a:pt x="-1048" y="14992"/>
                  <a:pt x="-1120" y="7447"/>
                  <a:pt x="0" y="0"/>
                </a:cubicBezTo>
                <a:close/>
              </a:path>
              <a:path w="4243589" h="27432" stroke="0" extrusionOk="0">
                <a:moveTo>
                  <a:pt x="0" y="0"/>
                </a:moveTo>
                <a:cubicBezTo>
                  <a:pt x="128164" y="17204"/>
                  <a:pt x="312653" y="1129"/>
                  <a:pt x="563791" y="0"/>
                </a:cubicBezTo>
                <a:cubicBezTo>
                  <a:pt x="814929" y="-1129"/>
                  <a:pt x="837271" y="8503"/>
                  <a:pt x="1042710" y="0"/>
                </a:cubicBezTo>
                <a:cubicBezTo>
                  <a:pt x="1248149" y="-8503"/>
                  <a:pt x="1588432" y="-28862"/>
                  <a:pt x="1733809" y="0"/>
                </a:cubicBezTo>
                <a:cubicBezTo>
                  <a:pt x="1879186" y="28862"/>
                  <a:pt x="2052815" y="5974"/>
                  <a:pt x="2297600" y="0"/>
                </a:cubicBezTo>
                <a:cubicBezTo>
                  <a:pt x="2542385" y="-5974"/>
                  <a:pt x="2699960" y="-23550"/>
                  <a:pt x="2861391" y="0"/>
                </a:cubicBezTo>
                <a:cubicBezTo>
                  <a:pt x="3022822" y="23550"/>
                  <a:pt x="3390411" y="25272"/>
                  <a:pt x="3552490" y="0"/>
                </a:cubicBezTo>
                <a:cubicBezTo>
                  <a:pt x="3714569" y="-25272"/>
                  <a:pt x="3950585" y="-31327"/>
                  <a:pt x="4243589" y="0"/>
                </a:cubicBezTo>
                <a:cubicBezTo>
                  <a:pt x="4244074" y="9333"/>
                  <a:pt x="4244867" y="19699"/>
                  <a:pt x="4243589" y="27432"/>
                </a:cubicBezTo>
                <a:cubicBezTo>
                  <a:pt x="4130424" y="7904"/>
                  <a:pt x="3932803" y="51393"/>
                  <a:pt x="3722234" y="27432"/>
                </a:cubicBezTo>
                <a:cubicBezTo>
                  <a:pt x="3511665" y="3471"/>
                  <a:pt x="3269903" y="55138"/>
                  <a:pt x="3116007" y="27432"/>
                </a:cubicBezTo>
                <a:cubicBezTo>
                  <a:pt x="2962111" y="-274"/>
                  <a:pt x="2744280" y="32368"/>
                  <a:pt x="2509780" y="27432"/>
                </a:cubicBezTo>
                <a:cubicBezTo>
                  <a:pt x="2275280" y="22496"/>
                  <a:pt x="2066059" y="52808"/>
                  <a:pt x="1945989" y="27432"/>
                </a:cubicBezTo>
                <a:cubicBezTo>
                  <a:pt x="1825919" y="2056"/>
                  <a:pt x="1407329" y="21760"/>
                  <a:pt x="1254890" y="27432"/>
                </a:cubicBezTo>
                <a:cubicBezTo>
                  <a:pt x="1102451" y="33104"/>
                  <a:pt x="837950" y="40817"/>
                  <a:pt x="563791" y="27432"/>
                </a:cubicBezTo>
                <a:cubicBezTo>
                  <a:pt x="289632" y="14047"/>
                  <a:pt x="132768" y="16249"/>
                  <a:pt x="0" y="27432"/>
                </a:cubicBezTo>
                <a:cubicBezTo>
                  <a:pt x="211" y="18145"/>
                  <a:pt x="120" y="6480"/>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985722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EDDBB197-D710-4A4F-A9CA-FD2177498BE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975D1CFA-2CDB-4B64-BD9F-85744E8DA12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5" y="0"/>
            <a:ext cx="12191695"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1CFDEC62-BC6D-BC32-E510-09DBC6E8D9F6}"/>
              </a:ext>
            </a:extLst>
          </p:cNvPr>
          <p:cNvSpPr txBox="1"/>
          <p:nvPr/>
        </p:nvSpPr>
        <p:spPr>
          <a:xfrm>
            <a:off x="542503" y="509082"/>
            <a:ext cx="4977976" cy="1454051"/>
          </a:xfrm>
          <a:prstGeom prst="rect">
            <a:avLst/>
          </a:prstGeom>
        </p:spPr>
        <p:txBody>
          <a:bodyPr rot="0" spcFirstLastPara="0" vertOverflow="overflow" horzOverflow="overflow" vert="horz" lIns="91440" tIns="45720" rIns="91440" bIns="45720" numCol="1" spcCol="0" rtlCol="0" fromWordArt="0" anchor="ctr" anchorCtr="0" forceAA="0" compatLnSpc="1">
            <a:prstTxWarp prst="textNoShape">
              <a:avLst/>
            </a:prstTxWarp>
            <a:normAutofit/>
          </a:bodyPr>
          <a:lstStyle/>
          <a:p>
            <a:pPr>
              <a:lnSpc>
                <a:spcPct val="90000"/>
              </a:lnSpc>
              <a:spcBef>
                <a:spcPct val="0"/>
              </a:spcBef>
              <a:spcAft>
                <a:spcPts val="600"/>
              </a:spcAft>
            </a:pPr>
            <a:r>
              <a:rPr lang="en-US" sz="3600" kern="1200" dirty="0">
                <a:solidFill>
                  <a:schemeClr val="tx2"/>
                </a:solidFill>
                <a:latin typeface="+mj-lt"/>
                <a:ea typeface="+mj-ea"/>
                <a:cs typeface="+mj-cs"/>
              </a:rPr>
              <a:t>Who am I?</a:t>
            </a:r>
          </a:p>
        </p:txBody>
      </p:sp>
      <p:sp>
        <p:nvSpPr>
          <p:cNvPr id="3" name="TextBox 2">
            <a:extLst>
              <a:ext uri="{FF2B5EF4-FFF2-40B4-BE49-F238E27FC236}">
                <a16:creationId xmlns:a16="http://schemas.microsoft.com/office/drawing/2014/main" id="{8CCAA000-3DC5-F361-A7E5-29C96BC72DDA}"/>
              </a:ext>
            </a:extLst>
          </p:cNvPr>
          <p:cNvSpPr txBox="1"/>
          <p:nvPr/>
        </p:nvSpPr>
        <p:spPr>
          <a:xfrm>
            <a:off x="590670" y="1629089"/>
            <a:ext cx="6419729" cy="4883682"/>
          </a:xfrm>
          <a:prstGeom prst="rect">
            <a:avLst/>
          </a:prstGeom>
        </p:spPr>
        <p:txBody>
          <a:bodyPr rot="0" spcFirstLastPara="0" vertOverflow="overflow" horzOverflow="overflow" vert="horz" lIns="91440" tIns="45720" rIns="91440" bIns="45720" numCol="1" spcCol="0" rtlCol="0" fromWordArt="0" anchor="ctr" anchorCtr="0" forceAA="0" compatLnSpc="1">
            <a:prstTxWarp prst="textNoShape">
              <a:avLst/>
            </a:prstTxWarp>
            <a:normAutofit/>
          </a:bodyPr>
          <a:lstStyle/>
          <a:p>
            <a:pPr indent="-228600">
              <a:lnSpc>
                <a:spcPct val="90000"/>
              </a:lnSpc>
              <a:spcAft>
                <a:spcPts val="600"/>
              </a:spcAft>
              <a:buFont typeface="Arial" panose="020B0604020202020204" pitchFamily="34" charset="0"/>
              <a:buChar char="•"/>
            </a:pPr>
            <a:r>
              <a:rPr lang="en-US" sz="3200" dirty="0">
                <a:solidFill>
                  <a:schemeClr val="tx2"/>
                </a:solidFill>
              </a:rPr>
              <a:t>Professional roles</a:t>
            </a:r>
          </a:p>
          <a:p>
            <a:pPr marL="742950" lvl="1" indent="-228600">
              <a:lnSpc>
                <a:spcPct val="90000"/>
              </a:lnSpc>
              <a:spcAft>
                <a:spcPts val="600"/>
              </a:spcAft>
              <a:buFont typeface="Arial" panose="020B0604020202020204" pitchFamily="34" charset="0"/>
              <a:buChar char="•"/>
            </a:pPr>
            <a:r>
              <a:rPr lang="en-US" sz="3200" dirty="0">
                <a:solidFill>
                  <a:schemeClr val="tx2"/>
                </a:solidFill>
              </a:rPr>
              <a:t>Academic Student Success Lead</a:t>
            </a:r>
          </a:p>
          <a:p>
            <a:pPr marL="742950" lvl="1" indent="-228600">
              <a:lnSpc>
                <a:spcPct val="90000"/>
              </a:lnSpc>
              <a:spcAft>
                <a:spcPts val="600"/>
              </a:spcAft>
              <a:buFont typeface="Arial" panose="020B0604020202020204" pitchFamily="34" charset="0"/>
              <a:buChar char="•"/>
            </a:pPr>
            <a:r>
              <a:rPr lang="en-US" sz="3200" dirty="0">
                <a:solidFill>
                  <a:schemeClr val="tx2"/>
                </a:solidFill>
              </a:rPr>
              <a:t>Inclusivity Lead (lead on award gap plan for SBS and student </a:t>
            </a:r>
            <a:r>
              <a:rPr lang="en-US" sz="3200" dirty="0" err="1">
                <a:solidFill>
                  <a:schemeClr val="tx2"/>
                </a:solidFill>
              </a:rPr>
              <a:t>SoA</a:t>
            </a:r>
            <a:r>
              <a:rPr lang="en-US" sz="3200" dirty="0">
                <a:solidFill>
                  <a:schemeClr val="tx2"/>
                </a:solidFill>
              </a:rPr>
              <a:t> areas; Belonging podcast)</a:t>
            </a:r>
          </a:p>
          <a:p>
            <a:pPr marL="742950" lvl="1" indent="-228600">
              <a:lnSpc>
                <a:spcPct val="90000"/>
              </a:lnSpc>
              <a:spcAft>
                <a:spcPts val="600"/>
              </a:spcAft>
              <a:buFont typeface="Arial" panose="020B0604020202020204" pitchFamily="34" charset="0"/>
              <a:buChar char="•"/>
            </a:pPr>
            <a:r>
              <a:rPr lang="en-US" sz="3200" dirty="0">
                <a:solidFill>
                  <a:schemeClr val="tx2"/>
                </a:solidFill>
              </a:rPr>
              <a:t>Lead decolonizing work in SBS</a:t>
            </a:r>
          </a:p>
          <a:p>
            <a:pPr marL="742950" lvl="1" indent="-228600">
              <a:lnSpc>
                <a:spcPct val="90000"/>
              </a:lnSpc>
              <a:spcAft>
                <a:spcPts val="600"/>
              </a:spcAft>
              <a:buFont typeface="Arial" panose="020B0604020202020204" pitchFamily="34" charset="0"/>
              <a:buChar char="•"/>
            </a:pPr>
            <a:r>
              <a:rPr lang="en-US" sz="3200" dirty="0">
                <a:solidFill>
                  <a:schemeClr val="tx2"/>
                </a:solidFill>
              </a:rPr>
              <a:t>Institutional Lead for </a:t>
            </a:r>
            <a:r>
              <a:rPr lang="en-US" sz="3200" dirty="0" err="1">
                <a:solidFill>
                  <a:schemeClr val="tx2"/>
                </a:solidFill>
              </a:rPr>
              <a:t>Decolonising</a:t>
            </a:r>
            <a:r>
              <a:rPr lang="en-US" sz="3200" dirty="0">
                <a:solidFill>
                  <a:schemeClr val="tx2"/>
                </a:solidFill>
              </a:rPr>
              <a:t> Pilot 23/24</a:t>
            </a:r>
          </a:p>
        </p:txBody>
      </p:sp>
      <p:grpSp>
        <p:nvGrpSpPr>
          <p:cNvPr id="14" name="Group 13">
            <a:extLst>
              <a:ext uri="{FF2B5EF4-FFF2-40B4-BE49-F238E27FC236}">
                <a16:creationId xmlns:a16="http://schemas.microsoft.com/office/drawing/2014/main" id="{25EE5136-01F1-466C-962D-BA9B4C6757AA}"/>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6369897" y="0"/>
            <a:ext cx="5822103" cy="6685267"/>
            <a:chOff x="6357228" y="0"/>
            <a:chExt cx="5822103" cy="6685267"/>
          </a:xfrm>
        </p:grpSpPr>
        <p:sp>
          <p:nvSpPr>
            <p:cNvPr id="15" name="Freeform: Shape 14">
              <a:extLst>
                <a:ext uri="{FF2B5EF4-FFF2-40B4-BE49-F238E27FC236}">
                  <a16:creationId xmlns:a16="http://schemas.microsoft.com/office/drawing/2014/main" id="{E11D3AD4-AF9B-4EB5-8C7B-C45D173B4B5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357228" y="0"/>
              <a:ext cx="5822102" cy="6685267"/>
            </a:xfrm>
            <a:custGeom>
              <a:avLst/>
              <a:gdLst>
                <a:gd name="connsiteX0" fmla="*/ 2605444 w 5822102"/>
                <a:gd name="connsiteY0" fmla="*/ 0 h 6685267"/>
                <a:gd name="connsiteX1" fmla="*/ 4757391 w 5822102"/>
                <a:gd name="connsiteY1" fmla="*/ 0 h 6685267"/>
                <a:gd name="connsiteX2" fmla="*/ 4913680 w 5822102"/>
                <a:gd name="connsiteY2" fmla="*/ 56274 h 6685267"/>
                <a:gd name="connsiteX3" fmla="*/ 5376238 w 5822102"/>
                <a:gd name="connsiteY3" fmla="*/ 282027 h 6685267"/>
                <a:gd name="connsiteX4" fmla="*/ 5658024 w 5822102"/>
                <a:gd name="connsiteY4" fmla="*/ 471014 h 6685267"/>
                <a:gd name="connsiteX5" fmla="*/ 5822102 w 5822102"/>
                <a:gd name="connsiteY5" fmla="*/ 609109 h 6685267"/>
                <a:gd name="connsiteX6" fmla="*/ 5822102 w 5822102"/>
                <a:gd name="connsiteY6" fmla="*/ 760697 h 6685267"/>
                <a:gd name="connsiteX7" fmla="*/ 5707785 w 5822102"/>
                <a:gd name="connsiteY7" fmla="*/ 666601 h 6685267"/>
                <a:gd name="connsiteX8" fmla="*/ 5577306 w 5822102"/>
                <a:gd name="connsiteY8" fmla="*/ 571666 h 6685267"/>
                <a:gd name="connsiteX9" fmla="*/ 5298630 w 5822102"/>
                <a:gd name="connsiteY9" fmla="*/ 407449 h 6685267"/>
                <a:gd name="connsiteX10" fmla="*/ 4690768 w 5822102"/>
                <a:gd name="connsiteY10" fmla="*/ 184979 h 6685267"/>
                <a:gd name="connsiteX11" fmla="*/ 4048577 w 5822102"/>
                <a:gd name="connsiteY11" fmla="*/ 99280 h 6685267"/>
                <a:gd name="connsiteX12" fmla="*/ 3405404 w 5822102"/>
                <a:gd name="connsiteY12" fmla="*/ 131937 h 6685267"/>
                <a:gd name="connsiteX13" fmla="*/ 3089702 w 5822102"/>
                <a:gd name="connsiteY13" fmla="*/ 190190 h 6685267"/>
                <a:gd name="connsiteX14" fmla="*/ 2780132 w 5822102"/>
                <a:gd name="connsiteY14" fmla="*/ 273457 h 6685267"/>
                <a:gd name="connsiteX15" fmla="*/ 2478040 w 5822102"/>
                <a:gd name="connsiteY15" fmla="*/ 379654 h 6685267"/>
                <a:gd name="connsiteX16" fmla="*/ 2184897 w 5822102"/>
                <a:gd name="connsiteY16" fmla="*/ 507972 h 6685267"/>
                <a:gd name="connsiteX17" fmla="*/ 1629141 w 5822102"/>
                <a:gd name="connsiteY17" fmla="*/ 823205 h 6685267"/>
                <a:gd name="connsiteX18" fmla="*/ 1497711 w 5822102"/>
                <a:gd name="connsiteY18" fmla="*/ 914000 h 6685267"/>
                <a:gd name="connsiteX19" fmla="*/ 1433099 w 5822102"/>
                <a:gd name="connsiteY19" fmla="*/ 960903 h 6685267"/>
                <a:gd name="connsiteX20" fmla="*/ 1369346 w 5822102"/>
                <a:gd name="connsiteY20" fmla="*/ 1008963 h 6685267"/>
                <a:gd name="connsiteX21" fmla="*/ 1123406 w 5822102"/>
                <a:gd name="connsiteY21" fmla="*/ 1212905 h 6685267"/>
                <a:gd name="connsiteX22" fmla="*/ 684367 w 5822102"/>
                <a:gd name="connsiteY22" fmla="*/ 1675564 h 6685267"/>
                <a:gd name="connsiteX23" fmla="*/ 497153 w 5822102"/>
                <a:gd name="connsiteY23" fmla="*/ 1933588 h 6685267"/>
                <a:gd name="connsiteX24" fmla="*/ 337770 w 5822102"/>
                <a:gd name="connsiteY24" fmla="*/ 2208983 h 6685267"/>
                <a:gd name="connsiteX25" fmla="*/ 302461 w 5822102"/>
                <a:gd name="connsiteY25" fmla="*/ 2280207 h 6685267"/>
                <a:gd name="connsiteX26" fmla="*/ 285296 w 5822102"/>
                <a:gd name="connsiteY26" fmla="*/ 2316107 h 6685267"/>
                <a:gd name="connsiteX27" fmla="*/ 268991 w 5822102"/>
                <a:gd name="connsiteY27" fmla="*/ 2352355 h 6685267"/>
                <a:gd name="connsiteX28" fmla="*/ 237849 w 5822102"/>
                <a:gd name="connsiteY28" fmla="*/ 2425432 h 6685267"/>
                <a:gd name="connsiteX29" fmla="*/ 208670 w 5822102"/>
                <a:gd name="connsiteY29" fmla="*/ 2499319 h 6685267"/>
                <a:gd name="connsiteX30" fmla="*/ 113775 w 5822102"/>
                <a:gd name="connsiteY30" fmla="*/ 2801929 h 6685267"/>
                <a:gd name="connsiteX31" fmla="*/ 36781 w 5822102"/>
                <a:gd name="connsiteY31" fmla="*/ 3428922 h 6685267"/>
                <a:gd name="connsiteX32" fmla="*/ 69148 w 5822102"/>
                <a:gd name="connsiteY32" fmla="*/ 3741955 h 6685267"/>
                <a:gd name="connsiteX33" fmla="*/ 167966 w 5822102"/>
                <a:gd name="connsiteY33" fmla="*/ 4041323 h 6685267"/>
                <a:gd name="connsiteX34" fmla="*/ 202049 w 5822102"/>
                <a:gd name="connsiteY34" fmla="*/ 4112894 h 6685267"/>
                <a:gd name="connsiteX35" fmla="*/ 239933 w 5822102"/>
                <a:gd name="connsiteY35" fmla="*/ 4182843 h 6685267"/>
                <a:gd name="connsiteX36" fmla="*/ 323916 w 5822102"/>
                <a:gd name="connsiteY36" fmla="*/ 4318456 h 6685267"/>
                <a:gd name="connsiteX37" fmla="*/ 416604 w 5822102"/>
                <a:gd name="connsiteY37" fmla="*/ 4449436 h 6685267"/>
                <a:gd name="connsiteX38" fmla="*/ 515911 w 5822102"/>
                <a:gd name="connsiteY38" fmla="*/ 4576711 h 6685267"/>
                <a:gd name="connsiteX39" fmla="*/ 722619 w 5822102"/>
                <a:gd name="connsiteY39" fmla="*/ 4828482 h 6685267"/>
                <a:gd name="connsiteX40" fmla="*/ 825972 w 5822102"/>
                <a:gd name="connsiteY40" fmla="*/ 4956104 h 6685267"/>
                <a:gd name="connsiteX41" fmla="*/ 926506 w 5822102"/>
                <a:gd name="connsiteY41" fmla="*/ 5085347 h 6685267"/>
                <a:gd name="connsiteX42" fmla="*/ 1027040 w 5822102"/>
                <a:gd name="connsiteY42" fmla="*/ 5210191 h 6685267"/>
                <a:gd name="connsiteX43" fmla="*/ 1132110 w 5822102"/>
                <a:gd name="connsiteY43" fmla="*/ 5330748 h 6685267"/>
                <a:gd name="connsiteX44" fmla="*/ 1354880 w 5822102"/>
                <a:gd name="connsiteY44" fmla="*/ 5558083 h 6685267"/>
                <a:gd name="connsiteX45" fmla="*/ 1855220 w 5822102"/>
                <a:gd name="connsiteY45" fmla="*/ 5937591 h 6685267"/>
                <a:gd name="connsiteX46" fmla="*/ 2131810 w 5822102"/>
                <a:gd name="connsiteY46" fmla="*/ 6080268 h 6685267"/>
                <a:gd name="connsiteX47" fmla="*/ 2423726 w 5822102"/>
                <a:gd name="connsiteY47" fmla="*/ 6188087 h 6685267"/>
                <a:gd name="connsiteX48" fmla="*/ 2727780 w 5822102"/>
                <a:gd name="connsiteY48" fmla="*/ 6262552 h 6685267"/>
                <a:gd name="connsiteX49" fmla="*/ 3041276 w 5822102"/>
                <a:gd name="connsiteY49" fmla="*/ 6304245 h 6685267"/>
                <a:gd name="connsiteX50" fmla="*/ 3360532 w 5822102"/>
                <a:gd name="connsiteY50" fmla="*/ 6317331 h 6685267"/>
                <a:gd name="connsiteX51" fmla="*/ 3439855 w 5822102"/>
                <a:gd name="connsiteY51" fmla="*/ 6316751 h 6685267"/>
                <a:gd name="connsiteX52" fmla="*/ 3478721 w 5822102"/>
                <a:gd name="connsiteY52" fmla="*/ 6315826 h 6685267"/>
                <a:gd name="connsiteX53" fmla="*/ 3517463 w 5822102"/>
                <a:gd name="connsiteY53" fmla="*/ 6313971 h 6685267"/>
                <a:gd name="connsiteX54" fmla="*/ 3671452 w 5822102"/>
                <a:gd name="connsiteY54" fmla="*/ 6301233 h 6685267"/>
                <a:gd name="connsiteX55" fmla="*/ 4265460 w 5822102"/>
                <a:gd name="connsiteY55" fmla="*/ 6149638 h 6685267"/>
                <a:gd name="connsiteX56" fmla="*/ 4546587 w 5822102"/>
                <a:gd name="connsiteY56" fmla="*/ 6018079 h 6685267"/>
                <a:gd name="connsiteX57" fmla="*/ 4818030 w 5822102"/>
                <a:gd name="connsiteY57" fmla="*/ 5858029 h 6685267"/>
                <a:gd name="connsiteX58" fmla="*/ 5081870 w 5822102"/>
                <a:gd name="connsiteY58" fmla="*/ 5676903 h 6685267"/>
                <a:gd name="connsiteX59" fmla="*/ 5212073 w 5822102"/>
                <a:gd name="connsiteY59" fmla="*/ 5581013 h 6685267"/>
                <a:gd name="connsiteX60" fmla="*/ 5343625 w 5822102"/>
                <a:gd name="connsiteY60" fmla="*/ 5481533 h 6685267"/>
                <a:gd name="connsiteX61" fmla="*/ 5610378 w 5822102"/>
                <a:gd name="connsiteY61" fmla="*/ 5284425 h 6685267"/>
                <a:gd name="connsiteX62" fmla="*/ 5822102 w 5822102"/>
                <a:gd name="connsiteY62" fmla="*/ 5126414 h 6685267"/>
                <a:gd name="connsiteX63" fmla="*/ 5822102 w 5822102"/>
                <a:gd name="connsiteY63" fmla="*/ 5556641 h 6685267"/>
                <a:gd name="connsiteX64" fmla="*/ 5576325 w 5822102"/>
                <a:gd name="connsiteY64" fmla="*/ 5749979 h 6685267"/>
                <a:gd name="connsiteX65" fmla="*/ 5447715 w 5822102"/>
                <a:gd name="connsiteY65" fmla="*/ 5852818 h 6685267"/>
                <a:gd name="connsiteX66" fmla="*/ 5315059 w 5822102"/>
                <a:gd name="connsiteY66" fmla="*/ 5956236 h 6685267"/>
                <a:gd name="connsiteX67" fmla="*/ 5038468 w 5822102"/>
                <a:gd name="connsiteY67" fmla="*/ 6155776 h 6685267"/>
                <a:gd name="connsiteX68" fmla="*/ 4741892 w 5822102"/>
                <a:gd name="connsiteY68" fmla="*/ 6338292 h 6685267"/>
                <a:gd name="connsiteX69" fmla="*/ 4420920 w 5822102"/>
                <a:gd name="connsiteY69" fmla="*/ 6492203 h 6685267"/>
                <a:gd name="connsiteX70" fmla="*/ 3717672 w 5822102"/>
                <a:gd name="connsiteY70" fmla="*/ 6670434 h 6685267"/>
                <a:gd name="connsiteX71" fmla="*/ 3535853 w 5822102"/>
                <a:gd name="connsiteY71" fmla="*/ 6683289 h 6685267"/>
                <a:gd name="connsiteX72" fmla="*/ 3490367 w 5822102"/>
                <a:gd name="connsiteY72" fmla="*/ 6684910 h 6685267"/>
                <a:gd name="connsiteX73" fmla="*/ 3445005 w 5822102"/>
                <a:gd name="connsiteY73" fmla="*/ 6685142 h 6685267"/>
                <a:gd name="connsiteX74" fmla="*/ 3355872 w 5822102"/>
                <a:gd name="connsiteY74" fmla="*/ 6684100 h 6685267"/>
                <a:gd name="connsiteX75" fmla="*/ 3179203 w 5822102"/>
                <a:gd name="connsiteY75" fmla="*/ 6677150 h 6685267"/>
                <a:gd name="connsiteX76" fmla="*/ 3002410 w 5822102"/>
                <a:gd name="connsiteY76" fmla="*/ 6661169 h 6685267"/>
                <a:gd name="connsiteX77" fmla="*/ 2650296 w 5822102"/>
                <a:gd name="connsiteY77" fmla="*/ 6604191 h 6685267"/>
                <a:gd name="connsiteX78" fmla="*/ 2306028 w 5822102"/>
                <a:gd name="connsiteY78" fmla="*/ 6505869 h 6685267"/>
                <a:gd name="connsiteX79" fmla="*/ 1978803 w 5822102"/>
                <a:gd name="connsiteY79" fmla="*/ 6363307 h 6685267"/>
                <a:gd name="connsiteX80" fmla="*/ 1678428 w 5822102"/>
                <a:gd name="connsiteY80" fmla="*/ 6177779 h 6685267"/>
                <a:gd name="connsiteX81" fmla="*/ 1175880 w 5822102"/>
                <a:gd name="connsiteY81" fmla="*/ 5710373 h 6685267"/>
                <a:gd name="connsiteX82" fmla="*/ 971502 w 5822102"/>
                <a:gd name="connsiteY82" fmla="*/ 5445399 h 6685267"/>
                <a:gd name="connsiteX83" fmla="*/ 790909 w 5822102"/>
                <a:gd name="connsiteY83" fmla="*/ 5169078 h 6685267"/>
                <a:gd name="connsiteX84" fmla="*/ 706680 w 5822102"/>
                <a:gd name="connsiteY84" fmla="*/ 5031959 h 6685267"/>
                <a:gd name="connsiteX85" fmla="*/ 619143 w 5822102"/>
                <a:gd name="connsiteY85" fmla="*/ 4897157 h 6685267"/>
                <a:gd name="connsiteX86" fmla="*/ 436465 w 5822102"/>
                <a:gd name="connsiteY86" fmla="*/ 4628710 h 6685267"/>
                <a:gd name="connsiteX87" fmla="*/ 347088 w 5822102"/>
                <a:gd name="connsiteY87" fmla="*/ 4492171 h 6685267"/>
                <a:gd name="connsiteX88" fmla="*/ 262001 w 5822102"/>
                <a:gd name="connsiteY88" fmla="*/ 4352619 h 6685267"/>
                <a:gd name="connsiteX89" fmla="*/ 118679 w 5822102"/>
                <a:gd name="connsiteY89" fmla="*/ 4059853 h 6685267"/>
                <a:gd name="connsiteX90" fmla="*/ 28322 w 5822102"/>
                <a:gd name="connsiteY90" fmla="*/ 3749136 h 6685267"/>
                <a:gd name="connsiteX91" fmla="*/ 0 w 5822102"/>
                <a:gd name="connsiteY91" fmla="*/ 3428922 h 6685267"/>
                <a:gd name="connsiteX92" fmla="*/ 253052 w 5822102"/>
                <a:gd name="connsiteY92" fmla="*/ 2174356 h 6685267"/>
                <a:gd name="connsiteX93" fmla="*/ 389141 w 5822102"/>
                <a:gd name="connsiteY93" fmla="*/ 1877652 h 6685267"/>
                <a:gd name="connsiteX94" fmla="*/ 552079 w 5822102"/>
                <a:gd name="connsiteY94" fmla="*/ 1591834 h 6685267"/>
                <a:gd name="connsiteX95" fmla="*/ 954950 w 5822102"/>
                <a:gd name="connsiteY95" fmla="*/ 1061773 h 6685267"/>
                <a:gd name="connsiteX96" fmla="*/ 1192922 w 5822102"/>
                <a:gd name="connsiteY96" fmla="*/ 822626 h 6685267"/>
                <a:gd name="connsiteX97" fmla="*/ 1255939 w 5822102"/>
                <a:gd name="connsiteY97" fmla="*/ 765880 h 6685267"/>
                <a:gd name="connsiteX98" fmla="*/ 1320183 w 5822102"/>
                <a:gd name="connsiteY98" fmla="*/ 710291 h 6685267"/>
                <a:gd name="connsiteX99" fmla="*/ 1452961 w 5822102"/>
                <a:gd name="connsiteY99" fmla="*/ 603514 h 6685267"/>
                <a:gd name="connsiteX100" fmla="*/ 2033360 w 5822102"/>
                <a:gd name="connsiteY100" fmla="*/ 235818 h 6685267"/>
                <a:gd name="connsiteX101" fmla="*/ 2512513 w 5822102"/>
                <a:gd name="connsiteY101" fmla="*/ 30012 h 668526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Lst>
              <a:rect l="l" t="t" r="r" b="b"/>
              <a:pathLst>
                <a:path w="5822102" h="6685267">
                  <a:moveTo>
                    <a:pt x="2605444" y="0"/>
                  </a:moveTo>
                  <a:lnTo>
                    <a:pt x="4757391" y="0"/>
                  </a:lnTo>
                  <a:lnTo>
                    <a:pt x="4913680" y="56274"/>
                  </a:lnTo>
                  <a:cubicBezTo>
                    <a:pt x="5074659" y="119278"/>
                    <a:pt x="5229483" y="195083"/>
                    <a:pt x="5376238" y="282027"/>
                  </a:cubicBezTo>
                  <a:cubicBezTo>
                    <a:pt x="5474014" y="340105"/>
                    <a:pt x="5568080" y="403280"/>
                    <a:pt x="5658024" y="471014"/>
                  </a:cubicBezTo>
                  <a:lnTo>
                    <a:pt x="5822102" y="609109"/>
                  </a:lnTo>
                  <a:lnTo>
                    <a:pt x="5822102" y="760697"/>
                  </a:lnTo>
                  <a:lnTo>
                    <a:pt x="5707785" y="666601"/>
                  </a:lnTo>
                  <a:cubicBezTo>
                    <a:pt x="5665273" y="633682"/>
                    <a:pt x="5621749" y="602008"/>
                    <a:pt x="5577306" y="571666"/>
                  </a:cubicBezTo>
                  <a:cubicBezTo>
                    <a:pt x="5487929" y="511562"/>
                    <a:pt x="5395118" y="456089"/>
                    <a:pt x="5298630" y="407449"/>
                  </a:cubicBezTo>
                  <a:cubicBezTo>
                    <a:pt x="5106266" y="309010"/>
                    <a:pt x="4901153" y="235355"/>
                    <a:pt x="4690768" y="184979"/>
                  </a:cubicBezTo>
                  <a:cubicBezTo>
                    <a:pt x="4480382" y="134486"/>
                    <a:pt x="4264724" y="106807"/>
                    <a:pt x="4048577" y="99280"/>
                  </a:cubicBezTo>
                  <a:cubicBezTo>
                    <a:pt x="3832182" y="90709"/>
                    <a:pt x="3617997" y="102290"/>
                    <a:pt x="3405404" y="131937"/>
                  </a:cubicBezTo>
                  <a:cubicBezTo>
                    <a:pt x="3299353" y="147340"/>
                    <a:pt x="3193915" y="166449"/>
                    <a:pt x="3089702" y="190190"/>
                  </a:cubicBezTo>
                  <a:cubicBezTo>
                    <a:pt x="2985491" y="214278"/>
                    <a:pt x="2882137" y="241725"/>
                    <a:pt x="2780132" y="273457"/>
                  </a:cubicBezTo>
                  <a:cubicBezTo>
                    <a:pt x="2678126" y="305073"/>
                    <a:pt x="2577348" y="340510"/>
                    <a:pt x="2478040" y="379654"/>
                  </a:cubicBezTo>
                  <a:cubicBezTo>
                    <a:pt x="2378854" y="418914"/>
                    <a:pt x="2281017" y="461763"/>
                    <a:pt x="2184897" y="507972"/>
                  </a:cubicBezTo>
                  <a:cubicBezTo>
                    <a:pt x="1992657" y="600271"/>
                    <a:pt x="1806791" y="705542"/>
                    <a:pt x="1629141" y="823205"/>
                  </a:cubicBezTo>
                  <a:cubicBezTo>
                    <a:pt x="1584882" y="852736"/>
                    <a:pt x="1540745" y="882731"/>
                    <a:pt x="1497711" y="914000"/>
                  </a:cubicBezTo>
                  <a:cubicBezTo>
                    <a:pt x="1475888" y="929286"/>
                    <a:pt x="1454555" y="945153"/>
                    <a:pt x="1433099" y="960903"/>
                  </a:cubicBezTo>
                  <a:cubicBezTo>
                    <a:pt x="1411521" y="976537"/>
                    <a:pt x="1390311" y="992634"/>
                    <a:pt x="1369346" y="1008963"/>
                  </a:cubicBezTo>
                  <a:cubicBezTo>
                    <a:pt x="1285119" y="1074165"/>
                    <a:pt x="1202730" y="1141797"/>
                    <a:pt x="1123406" y="1212905"/>
                  </a:cubicBezTo>
                  <a:cubicBezTo>
                    <a:pt x="964391" y="1354656"/>
                    <a:pt x="816900" y="1509261"/>
                    <a:pt x="684367" y="1675564"/>
                  </a:cubicBezTo>
                  <a:cubicBezTo>
                    <a:pt x="618161" y="1758716"/>
                    <a:pt x="555512" y="1844763"/>
                    <a:pt x="497153" y="1933588"/>
                  </a:cubicBezTo>
                  <a:cubicBezTo>
                    <a:pt x="439775" y="2022877"/>
                    <a:pt x="385584" y="2114367"/>
                    <a:pt x="337770" y="2208983"/>
                  </a:cubicBezTo>
                  <a:cubicBezTo>
                    <a:pt x="325388" y="2232493"/>
                    <a:pt x="313862" y="2256349"/>
                    <a:pt x="302461" y="2280207"/>
                  </a:cubicBezTo>
                  <a:lnTo>
                    <a:pt x="285296" y="2316107"/>
                  </a:lnTo>
                  <a:lnTo>
                    <a:pt x="268991" y="2352355"/>
                  </a:lnTo>
                  <a:cubicBezTo>
                    <a:pt x="258324" y="2376560"/>
                    <a:pt x="247535" y="2400764"/>
                    <a:pt x="237849" y="2425432"/>
                  </a:cubicBezTo>
                  <a:cubicBezTo>
                    <a:pt x="228163" y="2450099"/>
                    <a:pt x="217498" y="2474419"/>
                    <a:pt x="208670" y="2499319"/>
                  </a:cubicBezTo>
                  <a:cubicBezTo>
                    <a:pt x="170909" y="2598219"/>
                    <a:pt x="138908" y="2699206"/>
                    <a:pt x="113775" y="2801929"/>
                  </a:cubicBezTo>
                  <a:cubicBezTo>
                    <a:pt x="62773" y="3006911"/>
                    <a:pt x="36659" y="3217917"/>
                    <a:pt x="36781" y="3428922"/>
                  </a:cubicBezTo>
                  <a:cubicBezTo>
                    <a:pt x="37394" y="3534078"/>
                    <a:pt x="47816" y="3639001"/>
                    <a:pt x="69148" y="3741955"/>
                  </a:cubicBezTo>
                  <a:cubicBezTo>
                    <a:pt x="91585" y="3844679"/>
                    <a:pt x="124074" y="3945202"/>
                    <a:pt x="167966" y="4041323"/>
                  </a:cubicBezTo>
                  <a:cubicBezTo>
                    <a:pt x="178387" y="4065528"/>
                    <a:pt x="190525" y="4089153"/>
                    <a:pt x="202049" y="4112894"/>
                  </a:cubicBezTo>
                  <a:cubicBezTo>
                    <a:pt x="214555" y="4136288"/>
                    <a:pt x="226447" y="4159912"/>
                    <a:pt x="239933" y="4182843"/>
                  </a:cubicBezTo>
                  <a:cubicBezTo>
                    <a:pt x="265680" y="4229167"/>
                    <a:pt x="294368" y="4274101"/>
                    <a:pt x="323916" y="4318456"/>
                  </a:cubicBezTo>
                  <a:cubicBezTo>
                    <a:pt x="353341" y="4362927"/>
                    <a:pt x="384849" y="4406240"/>
                    <a:pt x="416604" y="4449436"/>
                  </a:cubicBezTo>
                  <a:cubicBezTo>
                    <a:pt x="448847" y="4492286"/>
                    <a:pt x="482319" y="4534557"/>
                    <a:pt x="515911" y="4576711"/>
                  </a:cubicBezTo>
                  <a:cubicBezTo>
                    <a:pt x="583219" y="4661137"/>
                    <a:pt x="653594" y="4743825"/>
                    <a:pt x="722619" y="4828482"/>
                  </a:cubicBezTo>
                  <a:cubicBezTo>
                    <a:pt x="757315" y="4870637"/>
                    <a:pt x="791889" y="4913138"/>
                    <a:pt x="825972" y="4956104"/>
                  </a:cubicBezTo>
                  <a:cubicBezTo>
                    <a:pt x="859934" y="4998722"/>
                    <a:pt x="893649" y="5044004"/>
                    <a:pt x="926506" y="5085347"/>
                  </a:cubicBezTo>
                  <a:cubicBezTo>
                    <a:pt x="959119" y="5127734"/>
                    <a:pt x="993324" y="5168847"/>
                    <a:pt x="1027040" y="5210191"/>
                  </a:cubicBezTo>
                  <a:cubicBezTo>
                    <a:pt x="1061737" y="5250840"/>
                    <a:pt x="1096188" y="5291488"/>
                    <a:pt x="1132110" y="5330748"/>
                  </a:cubicBezTo>
                  <a:cubicBezTo>
                    <a:pt x="1203465" y="5409731"/>
                    <a:pt x="1277639" y="5485818"/>
                    <a:pt x="1354880" y="5558083"/>
                  </a:cubicBezTo>
                  <a:cubicBezTo>
                    <a:pt x="1509603" y="5702266"/>
                    <a:pt x="1676588" y="5830930"/>
                    <a:pt x="1855220" y="5937591"/>
                  </a:cubicBezTo>
                  <a:cubicBezTo>
                    <a:pt x="1944720" y="5990632"/>
                    <a:pt x="2036549" y="6039272"/>
                    <a:pt x="2131810" y="6080268"/>
                  </a:cubicBezTo>
                  <a:cubicBezTo>
                    <a:pt x="2226460" y="6122423"/>
                    <a:pt x="2324173" y="6157977"/>
                    <a:pt x="2423726" y="6188087"/>
                  </a:cubicBezTo>
                  <a:cubicBezTo>
                    <a:pt x="2523280" y="6218313"/>
                    <a:pt x="2624794" y="6242749"/>
                    <a:pt x="2727780" y="6262552"/>
                  </a:cubicBezTo>
                  <a:cubicBezTo>
                    <a:pt x="2830890" y="6282008"/>
                    <a:pt x="2935714" y="6295326"/>
                    <a:pt x="3041276" y="6304245"/>
                  </a:cubicBezTo>
                  <a:cubicBezTo>
                    <a:pt x="3146836" y="6313277"/>
                    <a:pt x="3253499" y="6317215"/>
                    <a:pt x="3360532" y="6317331"/>
                  </a:cubicBezTo>
                  <a:cubicBezTo>
                    <a:pt x="3387259" y="6317331"/>
                    <a:pt x="3414354" y="6317794"/>
                    <a:pt x="3439855" y="6316751"/>
                  </a:cubicBezTo>
                  <a:lnTo>
                    <a:pt x="3478721" y="6315826"/>
                  </a:lnTo>
                  <a:lnTo>
                    <a:pt x="3517463" y="6313971"/>
                  </a:lnTo>
                  <a:cubicBezTo>
                    <a:pt x="3569078" y="6311772"/>
                    <a:pt x="3620449" y="6306907"/>
                    <a:pt x="3671452" y="6301233"/>
                  </a:cubicBezTo>
                  <a:cubicBezTo>
                    <a:pt x="3875707" y="6277608"/>
                    <a:pt x="4074445" y="6225841"/>
                    <a:pt x="4265460" y="6149638"/>
                  </a:cubicBezTo>
                  <a:cubicBezTo>
                    <a:pt x="4361212" y="6111884"/>
                    <a:pt x="4454636" y="6067065"/>
                    <a:pt x="4546587" y="6018079"/>
                  </a:cubicBezTo>
                  <a:cubicBezTo>
                    <a:pt x="4638662" y="5969322"/>
                    <a:pt x="4729020" y="5915240"/>
                    <a:pt x="4818030" y="5858029"/>
                  </a:cubicBezTo>
                  <a:cubicBezTo>
                    <a:pt x="4907038" y="5800703"/>
                    <a:pt x="4994577" y="5739672"/>
                    <a:pt x="5081870" y="5676903"/>
                  </a:cubicBezTo>
                  <a:cubicBezTo>
                    <a:pt x="5125392" y="5645519"/>
                    <a:pt x="5168794" y="5613324"/>
                    <a:pt x="5212073" y="5581013"/>
                  </a:cubicBezTo>
                  <a:lnTo>
                    <a:pt x="5343625" y="5481533"/>
                  </a:lnTo>
                  <a:cubicBezTo>
                    <a:pt x="5432696" y="5414768"/>
                    <a:pt x="5521951" y="5349452"/>
                    <a:pt x="5610378" y="5284425"/>
                  </a:cubicBezTo>
                  <a:lnTo>
                    <a:pt x="5822102" y="5126414"/>
                  </a:lnTo>
                  <a:lnTo>
                    <a:pt x="5822102" y="5556641"/>
                  </a:lnTo>
                  <a:lnTo>
                    <a:pt x="5576325" y="5749979"/>
                  </a:lnTo>
                  <a:lnTo>
                    <a:pt x="5447715" y="5852818"/>
                  </a:lnTo>
                  <a:cubicBezTo>
                    <a:pt x="5403945" y="5887445"/>
                    <a:pt x="5359932" y="5922073"/>
                    <a:pt x="5315059" y="5956236"/>
                  </a:cubicBezTo>
                  <a:cubicBezTo>
                    <a:pt x="5225682" y="6024680"/>
                    <a:pt x="5133976" y="6091734"/>
                    <a:pt x="5038468" y="6155776"/>
                  </a:cubicBezTo>
                  <a:cubicBezTo>
                    <a:pt x="4943084" y="6219703"/>
                    <a:pt x="4845002" y="6281777"/>
                    <a:pt x="4741892" y="6338292"/>
                  </a:cubicBezTo>
                  <a:cubicBezTo>
                    <a:pt x="4638784" y="6394692"/>
                    <a:pt x="4532120" y="6447038"/>
                    <a:pt x="4420920" y="6492203"/>
                  </a:cubicBezTo>
                  <a:cubicBezTo>
                    <a:pt x="4199255" y="6583693"/>
                    <a:pt x="3959813" y="6644840"/>
                    <a:pt x="3717672" y="6670434"/>
                  </a:cubicBezTo>
                  <a:cubicBezTo>
                    <a:pt x="3657106" y="6676456"/>
                    <a:pt x="3596419" y="6681321"/>
                    <a:pt x="3535853" y="6683289"/>
                  </a:cubicBezTo>
                  <a:lnTo>
                    <a:pt x="3490367" y="6684910"/>
                  </a:lnTo>
                  <a:lnTo>
                    <a:pt x="3445005" y="6685142"/>
                  </a:lnTo>
                  <a:cubicBezTo>
                    <a:pt x="3414354" y="6685605"/>
                    <a:pt x="3385297" y="6684679"/>
                    <a:pt x="3355872" y="6684100"/>
                  </a:cubicBezTo>
                  <a:cubicBezTo>
                    <a:pt x="3297146" y="6683405"/>
                    <a:pt x="3238052" y="6680047"/>
                    <a:pt x="3179203" y="6677150"/>
                  </a:cubicBezTo>
                  <a:cubicBezTo>
                    <a:pt x="3120232" y="6672519"/>
                    <a:pt x="3061259" y="6668233"/>
                    <a:pt x="3002410" y="6661169"/>
                  </a:cubicBezTo>
                  <a:cubicBezTo>
                    <a:pt x="2884589" y="6647851"/>
                    <a:pt x="2766891" y="6629669"/>
                    <a:pt x="2650296" y="6604191"/>
                  </a:cubicBezTo>
                  <a:cubicBezTo>
                    <a:pt x="2533702" y="6578713"/>
                    <a:pt x="2418456" y="6545938"/>
                    <a:pt x="2306028" y="6505869"/>
                  </a:cubicBezTo>
                  <a:cubicBezTo>
                    <a:pt x="2193602" y="6465683"/>
                    <a:pt x="2084118" y="6417738"/>
                    <a:pt x="1978803" y="6363307"/>
                  </a:cubicBezTo>
                  <a:cubicBezTo>
                    <a:pt x="1873855" y="6308066"/>
                    <a:pt x="1773077" y="6246340"/>
                    <a:pt x="1678428" y="6177779"/>
                  </a:cubicBezTo>
                  <a:cubicBezTo>
                    <a:pt x="1488393" y="6041356"/>
                    <a:pt x="1321900" y="5881423"/>
                    <a:pt x="1175880" y="5710373"/>
                  </a:cubicBezTo>
                  <a:cubicBezTo>
                    <a:pt x="1103177" y="5624441"/>
                    <a:pt x="1035501" y="5535732"/>
                    <a:pt x="971502" y="5445399"/>
                  </a:cubicBezTo>
                  <a:cubicBezTo>
                    <a:pt x="907380" y="5355069"/>
                    <a:pt x="847550" y="5262768"/>
                    <a:pt x="790909" y="5169078"/>
                  </a:cubicBezTo>
                  <a:cubicBezTo>
                    <a:pt x="761974" y="5121712"/>
                    <a:pt x="735492" y="5077357"/>
                    <a:pt x="706680" y="5031959"/>
                  </a:cubicBezTo>
                  <a:cubicBezTo>
                    <a:pt x="678114" y="4986910"/>
                    <a:pt x="649058" y="4941860"/>
                    <a:pt x="619143" y="4897157"/>
                  </a:cubicBezTo>
                  <a:lnTo>
                    <a:pt x="436465" y="4628710"/>
                  </a:lnTo>
                  <a:cubicBezTo>
                    <a:pt x="406182" y="4583544"/>
                    <a:pt x="376267" y="4538147"/>
                    <a:pt x="347088" y="4492171"/>
                  </a:cubicBezTo>
                  <a:cubicBezTo>
                    <a:pt x="317908" y="4446194"/>
                    <a:pt x="288974" y="4400102"/>
                    <a:pt x="262001" y="4352619"/>
                  </a:cubicBezTo>
                  <a:cubicBezTo>
                    <a:pt x="207934" y="4258119"/>
                    <a:pt x="158280" y="4160840"/>
                    <a:pt x="118679" y="4059853"/>
                  </a:cubicBezTo>
                  <a:cubicBezTo>
                    <a:pt x="78343" y="3959214"/>
                    <a:pt x="48429" y="3854870"/>
                    <a:pt x="28322" y="3749136"/>
                  </a:cubicBezTo>
                  <a:cubicBezTo>
                    <a:pt x="9073" y="3643402"/>
                    <a:pt x="0" y="3536046"/>
                    <a:pt x="0" y="3428922"/>
                  </a:cubicBezTo>
                  <a:cubicBezTo>
                    <a:pt x="1594" y="3001816"/>
                    <a:pt x="89010" y="2575868"/>
                    <a:pt x="253052" y="2174356"/>
                  </a:cubicBezTo>
                  <a:cubicBezTo>
                    <a:pt x="294246" y="2074066"/>
                    <a:pt x="338873" y="1974700"/>
                    <a:pt x="389141" y="1877652"/>
                  </a:cubicBezTo>
                  <a:cubicBezTo>
                    <a:pt x="438672" y="1780256"/>
                    <a:pt x="493230" y="1684945"/>
                    <a:pt x="552079" y="1591834"/>
                  </a:cubicBezTo>
                  <a:cubicBezTo>
                    <a:pt x="669900" y="1405728"/>
                    <a:pt x="804394" y="1227729"/>
                    <a:pt x="954950" y="1061773"/>
                  </a:cubicBezTo>
                  <a:cubicBezTo>
                    <a:pt x="1030597" y="979085"/>
                    <a:pt x="1109552" y="898829"/>
                    <a:pt x="1192922" y="822626"/>
                  </a:cubicBezTo>
                  <a:cubicBezTo>
                    <a:pt x="1213642" y="803402"/>
                    <a:pt x="1234483" y="784409"/>
                    <a:pt x="1255939" y="765880"/>
                  </a:cubicBezTo>
                  <a:cubicBezTo>
                    <a:pt x="1277273" y="747234"/>
                    <a:pt x="1298237" y="728241"/>
                    <a:pt x="1320183" y="710291"/>
                  </a:cubicBezTo>
                  <a:cubicBezTo>
                    <a:pt x="1363585" y="673811"/>
                    <a:pt x="1408088" y="638489"/>
                    <a:pt x="1452961" y="603514"/>
                  </a:cubicBezTo>
                  <a:cubicBezTo>
                    <a:pt x="1633310" y="464543"/>
                    <a:pt x="1828125" y="341437"/>
                    <a:pt x="2033360" y="235818"/>
                  </a:cubicBezTo>
                  <a:cubicBezTo>
                    <a:pt x="2187242" y="156561"/>
                    <a:pt x="2347554" y="87597"/>
                    <a:pt x="2512513" y="30012"/>
                  </a:cubicBezTo>
                  <a:close/>
                </a:path>
              </a:pathLst>
            </a:custGeom>
            <a:gradFill>
              <a:gsLst>
                <a:gs pos="2000">
                  <a:schemeClr val="bg1">
                    <a:alpha val="10000"/>
                  </a:schemeClr>
                </a:gs>
                <a:gs pos="16000">
                  <a:schemeClr val="accent6">
                    <a:alpha val="10000"/>
                  </a:schemeClr>
                </a:gs>
                <a:gs pos="100000">
                  <a:schemeClr val="bg1">
                    <a:alpha val="10000"/>
                  </a:schemeClr>
                </a:gs>
                <a:gs pos="85000">
                  <a:schemeClr val="accent1">
                    <a:alpha val="10000"/>
                  </a:schemeClr>
                </a:gs>
              </a:gsLst>
              <a:lin ang="12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Shape 15">
              <a:extLst>
                <a:ext uri="{FF2B5EF4-FFF2-40B4-BE49-F238E27FC236}">
                  <a16:creationId xmlns:a16="http://schemas.microsoft.com/office/drawing/2014/main" id="{15102EBE-A80F-4CFF-B1DD-941EF9728B5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404998" y="98659"/>
              <a:ext cx="5774333" cy="6315453"/>
            </a:xfrm>
            <a:custGeom>
              <a:avLst/>
              <a:gdLst>
                <a:gd name="connsiteX0" fmla="*/ 3707237 w 5774333"/>
                <a:gd name="connsiteY0" fmla="*/ 1489 h 6315453"/>
                <a:gd name="connsiteX1" fmla="*/ 4037665 w 5774333"/>
                <a:gd name="connsiteY1" fmla="*/ 6121 h 6315453"/>
                <a:gd name="connsiteX2" fmla="*/ 4692239 w 5774333"/>
                <a:gd name="connsiteY2" fmla="*/ 102128 h 6315453"/>
                <a:gd name="connsiteX3" fmla="*/ 5315059 w 5774333"/>
                <a:gd name="connsiteY3" fmla="*/ 324945 h 6315453"/>
                <a:gd name="connsiteX4" fmla="*/ 5738325 w 5774333"/>
                <a:gd name="connsiteY4" fmla="*/ 578286 h 6315453"/>
                <a:gd name="connsiteX5" fmla="*/ 5774333 w 5774333"/>
                <a:gd name="connsiteY5" fmla="*/ 606551 h 6315453"/>
                <a:gd name="connsiteX6" fmla="*/ 5774333 w 5774333"/>
                <a:gd name="connsiteY6" fmla="*/ 975490 h 6315453"/>
                <a:gd name="connsiteX7" fmla="*/ 5676001 w 5774333"/>
                <a:gd name="connsiteY7" fmla="*/ 889749 h 6315453"/>
                <a:gd name="connsiteX8" fmla="*/ 5177132 w 5774333"/>
                <a:gd name="connsiteY8" fmla="*/ 581926 h 6315453"/>
                <a:gd name="connsiteX9" fmla="*/ 4615735 w 5774333"/>
                <a:gd name="connsiteY9" fmla="*/ 388640 h 6315453"/>
                <a:gd name="connsiteX10" fmla="*/ 4020010 w 5774333"/>
                <a:gd name="connsiteY10" fmla="*/ 308500 h 6315453"/>
                <a:gd name="connsiteX11" fmla="*/ 3416315 w 5774333"/>
                <a:gd name="connsiteY11" fmla="*/ 328882 h 6315453"/>
                <a:gd name="connsiteX12" fmla="*/ 2823779 w 5774333"/>
                <a:gd name="connsiteY12" fmla="*/ 446545 h 6315453"/>
                <a:gd name="connsiteX13" fmla="*/ 2256987 w 5774333"/>
                <a:gd name="connsiteY13" fmla="*/ 651296 h 6315453"/>
                <a:gd name="connsiteX14" fmla="*/ 1244169 w 5774333"/>
                <a:gd name="connsiteY14" fmla="*/ 1280374 h 6315453"/>
                <a:gd name="connsiteX15" fmla="*/ 830141 w 5774333"/>
                <a:gd name="connsiteY15" fmla="*/ 1700184 h 6315453"/>
                <a:gd name="connsiteX16" fmla="*/ 502792 w 5774333"/>
                <a:gd name="connsiteY16" fmla="*/ 2182300 h 6315453"/>
                <a:gd name="connsiteX17" fmla="*/ 280637 w 5774333"/>
                <a:gd name="connsiteY17" fmla="*/ 2715256 h 6315453"/>
                <a:gd name="connsiteX18" fmla="*/ 199843 w 5774333"/>
                <a:gd name="connsiteY18" fmla="*/ 3283418 h 6315453"/>
                <a:gd name="connsiteX19" fmla="*/ 233926 w 5774333"/>
                <a:gd name="connsiteY19" fmla="*/ 3561593 h 6315453"/>
                <a:gd name="connsiteX20" fmla="*/ 334582 w 5774333"/>
                <a:gd name="connsiteY20" fmla="*/ 3821816 h 6315453"/>
                <a:gd name="connsiteX21" fmla="*/ 404834 w 5774333"/>
                <a:gd name="connsiteY21" fmla="*/ 3944343 h 6315453"/>
                <a:gd name="connsiteX22" fmla="*/ 485506 w 5774333"/>
                <a:gd name="connsiteY22" fmla="*/ 4062932 h 6315453"/>
                <a:gd name="connsiteX23" fmla="*/ 671861 w 5774333"/>
                <a:gd name="connsiteY23" fmla="*/ 4292120 h 6315453"/>
                <a:gd name="connsiteX24" fmla="*/ 873542 w 5774333"/>
                <a:gd name="connsiteY24" fmla="*/ 4523044 h 6315453"/>
                <a:gd name="connsiteX25" fmla="*/ 973831 w 5774333"/>
                <a:gd name="connsiteY25" fmla="*/ 4643601 h 6315453"/>
                <a:gd name="connsiteX26" fmla="*/ 1022014 w 5774333"/>
                <a:gd name="connsiteY26" fmla="*/ 4702780 h 6315453"/>
                <a:gd name="connsiteX27" fmla="*/ 1069215 w 5774333"/>
                <a:gd name="connsiteY27" fmla="*/ 4759411 h 6315453"/>
                <a:gd name="connsiteX28" fmla="*/ 1474784 w 5774333"/>
                <a:gd name="connsiteY28" fmla="*/ 5177948 h 6315453"/>
                <a:gd name="connsiteX29" fmla="*/ 1690442 w 5774333"/>
                <a:gd name="connsiteY29" fmla="*/ 5366255 h 6315453"/>
                <a:gd name="connsiteX30" fmla="*/ 1916276 w 5774333"/>
                <a:gd name="connsiteY30" fmla="*/ 5539852 h 6315453"/>
                <a:gd name="connsiteX31" fmla="*/ 2420784 w 5774333"/>
                <a:gd name="connsiteY31" fmla="*/ 5814437 h 6315453"/>
                <a:gd name="connsiteX32" fmla="*/ 2703015 w 5774333"/>
                <a:gd name="connsiteY32" fmla="*/ 5892029 h 6315453"/>
                <a:gd name="connsiteX33" fmla="*/ 2775350 w 5774333"/>
                <a:gd name="connsiteY33" fmla="*/ 5905695 h 6315453"/>
                <a:gd name="connsiteX34" fmla="*/ 2848299 w 5774333"/>
                <a:gd name="connsiteY34" fmla="*/ 5917161 h 6315453"/>
                <a:gd name="connsiteX35" fmla="*/ 2995544 w 5774333"/>
                <a:gd name="connsiteY35" fmla="*/ 5933605 h 6315453"/>
                <a:gd name="connsiteX36" fmla="*/ 3069596 w 5774333"/>
                <a:gd name="connsiteY36" fmla="*/ 5938933 h 6315453"/>
                <a:gd name="connsiteX37" fmla="*/ 3143894 w 5774333"/>
                <a:gd name="connsiteY37" fmla="*/ 5942639 h 6315453"/>
                <a:gd name="connsiteX38" fmla="*/ 3218436 w 5774333"/>
                <a:gd name="connsiteY38" fmla="*/ 5944260 h 6315453"/>
                <a:gd name="connsiteX39" fmla="*/ 3293101 w 5774333"/>
                <a:gd name="connsiteY39" fmla="*/ 5943913 h 6315453"/>
                <a:gd name="connsiteX40" fmla="*/ 3330494 w 5774333"/>
                <a:gd name="connsiteY40" fmla="*/ 5943565 h 6315453"/>
                <a:gd name="connsiteX41" fmla="*/ 3366540 w 5774333"/>
                <a:gd name="connsiteY41" fmla="*/ 5942059 h 6315453"/>
                <a:gd name="connsiteX42" fmla="*/ 3402462 w 5774333"/>
                <a:gd name="connsiteY42" fmla="*/ 5940323 h 6315453"/>
                <a:gd name="connsiteX43" fmla="*/ 3438262 w 5774333"/>
                <a:gd name="connsiteY43" fmla="*/ 5937543 h 6315453"/>
                <a:gd name="connsiteX44" fmla="*/ 3580236 w 5774333"/>
                <a:gd name="connsiteY44" fmla="*/ 5920982 h 6315453"/>
                <a:gd name="connsiteX45" fmla="*/ 4121034 w 5774333"/>
                <a:gd name="connsiteY45" fmla="*/ 5753290 h 6315453"/>
                <a:gd name="connsiteX46" fmla="*/ 4620639 w 5774333"/>
                <a:gd name="connsiteY46" fmla="*/ 5459364 h 6315453"/>
                <a:gd name="connsiteX47" fmla="*/ 4741771 w 5774333"/>
                <a:gd name="connsiteY47" fmla="*/ 5372971 h 6315453"/>
                <a:gd name="connsiteX48" fmla="*/ 4862901 w 5774333"/>
                <a:gd name="connsiteY48" fmla="*/ 5283682 h 6315453"/>
                <a:gd name="connsiteX49" fmla="*/ 5108229 w 5774333"/>
                <a:gd name="connsiteY49" fmla="*/ 5098386 h 6315453"/>
                <a:gd name="connsiteX50" fmla="*/ 5612493 w 5774333"/>
                <a:gd name="connsiteY50" fmla="*/ 4739724 h 6315453"/>
                <a:gd name="connsiteX51" fmla="*/ 5774333 w 5774333"/>
                <a:gd name="connsiteY51" fmla="*/ 4623488 h 6315453"/>
                <a:gd name="connsiteX52" fmla="*/ 5774333 w 5774333"/>
                <a:gd name="connsiteY52" fmla="*/ 5232926 h 6315453"/>
                <a:gd name="connsiteX53" fmla="*/ 5676492 w 5774333"/>
                <a:gd name="connsiteY53" fmla="*/ 5306859 h 6315453"/>
                <a:gd name="connsiteX54" fmla="*/ 5426260 w 5774333"/>
                <a:gd name="connsiteY54" fmla="*/ 5486233 h 6315453"/>
                <a:gd name="connsiteX55" fmla="*/ 5300225 w 5774333"/>
                <a:gd name="connsiteY55" fmla="*/ 5576217 h 6315453"/>
                <a:gd name="connsiteX56" fmla="*/ 5170757 w 5774333"/>
                <a:gd name="connsiteY56" fmla="*/ 5666780 h 6315453"/>
                <a:gd name="connsiteX57" fmla="*/ 5038100 w 5774333"/>
                <a:gd name="connsiteY57" fmla="*/ 5756185 h 6315453"/>
                <a:gd name="connsiteX58" fmla="*/ 4901276 w 5774333"/>
                <a:gd name="connsiteY58" fmla="*/ 5843043 h 6315453"/>
                <a:gd name="connsiteX59" fmla="*/ 4614019 w 5774333"/>
                <a:gd name="connsiteY59" fmla="*/ 6006103 h 6315453"/>
                <a:gd name="connsiteX60" fmla="*/ 4305061 w 5774333"/>
                <a:gd name="connsiteY60" fmla="*/ 6144726 h 6315453"/>
                <a:gd name="connsiteX61" fmla="*/ 3632710 w 5774333"/>
                <a:gd name="connsiteY61" fmla="*/ 6304196 h 6315453"/>
                <a:gd name="connsiteX62" fmla="*/ 3459594 w 5774333"/>
                <a:gd name="connsiteY62" fmla="*/ 6314504 h 6315453"/>
                <a:gd name="connsiteX63" fmla="*/ 3416315 w 5774333"/>
                <a:gd name="connsiteY63" fmla="*/ 6315429 h 6315453"/>
                <a:gd name="connsiteX64" fmla="*/ 3373159 w 5774333"/>
                <a:gd name="connsiteY64" fmla="*/ 6315198 h 6315453"/>
                <a:gd name="connsiteX65" fmla="*/ 3330127 w 5774333"/>
                <a:gd name="connsiteY65" fmla="*/ 6314735 h 6315453"/>
                <a:gd name="connsiteX66" fmla="*/ 3288320 w 5774333"/>
                <a:gd name="connsiteY66" fmla="*/ 6313230 h 6315453"/>
                <a:gd name="connsiteX67" fmla="*/ 2954350 w 5774333"/>
                <a:gd name="connsiteY67" fmla="*/ 6288098 h 6315453"/>
                <a:gd name="connsiteX68" fmla="*/ 2622466 w 5774333"/>
                <a:gd name="connsiteY68" fmla="*/ 6232742 h 6315453"/>
                <a:gd name="connsiteX69" fmla="*/ 2296466 w 5774333"/>
                <a:gd name="connsiteY69" fmla="*/ 6146001 h 6315453"/>
                <a:gd name="connsiteX70" fmla="*/ 1672419 w 5774333"/>
                <a:gd name="connsiteY70" fmla="*/ 5885197 h 6315453"/>
                <a:gd name="connsiteX71" fmla="*/ 1146578 w 5774333"/>
                <a:gd name="connsiteY71" fmla="*/ 5479168 h 6315453"/>
                <a:gd name="connsiteX72" fmla="*/ 933372 w 5774333"/>
                <a:gd name="connsiteY72" fmla="*/ 5234810 h 6315453"/>
                <a:gd name="connsiteX73" fmla="*/ 747140 w 5774333"/>
                <a:gd name="connsiteY73" fmla="*/ 4976091 h 6315453"/>
                <a:gd name="connsiteX74" fmla="*/ 703616 w 5774333"/>
                <a:gd name="connsiteY74" fmla="*/ 4910196 h 6315453"/>
                <a:gd name="connsiteX75" fmla="*/ 662053 w 5774333"/>
                <a:gd name="connsiteY75" fmla="*/ 4846269 h 6315453"/>
                <a:gd name="connsiteX76" fmla="*/ 580033 w 5774333"/>
                <a:gd name="connsiteY76" fmla="*/ 4722352 h 6315453"/>
                <a:gd name="connsiteX77" fmla="*/ 410105 w 5774333"/>
                <a:gd name="connsiteY77" fmla="*/ 4469193 h 6315453"/>
                <a:gd name="connsiteX78" fmla="*/ 244224 w 5774333"/>
                <a:gd name="connsiteY78" fmla="*/ 4201556 h 6315453"/>
                <a:gd name="connsiteX79" fmla="*/ 169437 w 5774333"/>
                <a:gd name="connsiteY79" fmla="*/ 4059690 h 6315453"/>
                <a:gd name="connsiteX80" fmla="*/ 105929 w 5774333"/>
                <a:gd name="connsiteY80" fmla="*/ 3911221 h 6315453"/>
                <a:gd name="connsiteX81" fmla="*/ 57256 w 5774333"/>
                <a:gd name="connsiteY81" fmla="*/ 3757195 h 6315453"/>
                <a:gd name="connsiteX82" fmla="*/ 39111 w 5774333"/>
                <a:gd name="connsiteY82" fmla="*/ 3678677 h 6315453"/>
                <a:gd name="connsiteX83" fmla="*/ 31142 w 5774333"/>
                <a:gd name="connsiteY83" fmla="*/ 3639300 h 6315453"/>
                <a:gd name="connsiteX84" fmla="*/ 24521 w 5774333"/>
                <a:gd name="connsiteY84" fmla="*/ 3599809 h 6315453"/>
                <a:gd name="connsiteX85" fmla="*/ 0 w 5774333"/>
                <a:gd name="connsiteY85" fmla="*/ 3283418 h 6315453"/>
                <a:gd name="connsiteX86" fmla="*/ 68045 w 5774333"/>
                <a:gd name="connsiteY86" fmla="*/ 2666963 h 6315453"/>
                <a:gd name="connsiteX87" fmla="*/ 272546 w 5774333"/>
                <a:gd name="connsiteY87" fmla="*/ 2076334 h 6315453"/>
                <a:gd name="connsiteX88" fmla="*/ 1039300 w 5774333"/>
                <a:gd name="connsiteY88" fmla="*/ 1073307 h 6315453"/>
                <a:gd name="connsiteX89" fmla="*/ 1547733 w 5774333"/>
                <a:gd name="connsiteY89" fmla="*/ 680365 h 6315453"/>
                <a:gd name="connsiteX90" fmla="*/ 2115995 w 5774333"/>
                <a:gd name="connsiteY90" fmla="*/ 368373 h 6315453"/>
                <a:gd name="connsiteX91" fmla="*/ 3377451 w 5774333"/>
                <a:gd name="connsiteY91" fmla="*/ 24304 h 6315453"/>
                <a:gd name="connsiteX92" fmla="*/ 3707237 w 5774333"/>
                <a:gd name="connsiteY92" fmla="*/ 1489 h 631545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Lst>
              <a:rect l="l" t="t" r="r" b="b"/>
              <a:pathLst>
                <a:path w="5774333" h="6315453">
                  <a:moveTo>
                    <a:pt x="3707237" y="1489"/>
                  </a:moveTo>
                  <a:cubicBezTo>
                    <a:pt x="3817502" y="-1522"/>
                    <a:pt x="3927875" y="41"/>
                    <a:pt x="4037665" y="6121"/>
                  </a:cubicBezTo>
                  <a:cubicBezTo>
                    <a:pt x="4257614" y="18745"/>
                    <a:pt x="4477439" y="49665"/>
                    <a:pt x="4692239" y="102128"/>
                  </a:cubicBezTo>
                  <a:cubicBezTo>
                    <a:pt x="4907039" y="154474"/>
                    <a:pt x="5116811" y="228592"/>
                    <a:pt x="5315059" y="324945"/>
                  </a:cubicBezTo>
                  <a:cubicBezTo>
                    <a:pt x="5463562" y="397211"/>
                    <a:pt x="5606133" y="481527"/>
                    <a:pt x="5738325" y="578286"/>
                  </a:cubicBezTo>
                  <a:lnTo>
                    <a:pt x="5774333" y="606551"/>
                  </a:lnTo>
                  <a:lnTo>
                    <a:pt x="5774333" y="975490"/>
                  </a:lnTo>
                  <a:lnTo>
                    <a:pt x="5676001" y="889749"/>
                  </a:lnTo>
                  <a:cubicBezTo>
                    <a:pt x="5522381" y="769886"/>
                    <a:pt x="5355519" y="665657"/>
                    <a:pt x="5177132" y="581926"/>
                  </a:cubicBezTo>
                  <a:cubicBezTo>
                    <a:pt x="4998867" y="497965"/>
                    <a:pt x="4810183" y="433574"/>
                    <a:pt x="4615735" y="388640"/>
                  </a:cubicBezTo>
                  <a:cubicBezTo>
                    <a:pt x="4421289" y="343591"/>
                    <a:pt x="4221446" y="317649"/>
                    <a:pt x="4020010" y="308500"/>
                  </a:cubicBezTo>
                  <a:cubicBezTo>
                    <a:pt x="3818207" y="298887"/>
                    <a:pt x="3616649" y="305257"/>
                    <a:pt x="3416315" y="328882"/>
                  </a:cubicBezTo>
                  <a:cubicBezTo>
                    <a:pt x="3216106" y="352623"/>
                    <a:pt x="3017736" y="392346"/>
                    <a:pt x="2823779" y="446545"/>
                  </a:cubicBezTo>
                  <a:cubicBezTo>
                    <a:pt x="2629699" y="500513"/>
                    <a:pt x="2440401" y="570345"/>
                    <a:pt x="2256987" y="651296"/>
                  </a:cubicBezTo>
                  <a:cubicBezTo>
                    <a:pt x="1889058" y="811461"/>
                    <a:pt x="1545527" y="1023856"/>
                    <a:pt x="1244169" y="1280374"/>
                  </a:cubicBezTo>
                  <a:cubicBezTo>
                    <a:pt x="1093982" y="1409039"/>
                    <a:pt x="954828" y="1549400"/>
                    <a:pt x="830141" y="1700184"/>
                  </a:cubicBezTo>
                  <a:cubicBezTo>
                    <a:pt x="705209" y="1850736"/>
                    <a:pt x="594989" y="2012176"/>
                    <a:pt x="502792" y="2182300"/>
                  </a:cubicBezTo>
                  <a:cubicBezTo>
                    <a:pt x="410595" y="2352308"/>
                    <a:pt x="333847" y="2530307"/>
                    <a:pt x="280637" y="2715256"/>
                  </a:cubicBezTo>
                  <a:cubicBezTo>
                    <a:pt x="227306" y="2899741"/>
                    <a:pt x="199719" y="3091521"/>
                    <a:pt x="199843" y="3283418"/>
                  </a:cubicBezTo>
                  <a:cubicBezTo>
                    <a:pt x="200946" y="3377687"/>
                    <a:pt x="210754" y="3471261"/>
                    <a:pt x="233926" y="3561593"/>
                  </a:cubicBezTo>
                  <a:cubicBezTo>
                    <a:pt x="256730" y="3652040"/>
                    <a:pt x="292162" y="3738550"/>
                    <a:pt x="334582" y="3821816"/>
                  </a:cubicBezTo>
                  <a:cubicBezTo>
                    <a:pt x="356038" y="3863392"/>
                    <a:pt x="379823" y="3904157"/>
                    <a:pt x="404834" y="3944343"/>
                  </a:cubicBezTo>
                  <a:cubicBezTo>
                    <a:pt x="430212" y="3984413"/>
                    <a:pt x="457308" y="4023905"/>
                    <a:pt x="485506" y="4062932"/>
                  </a:cubicBezTo>
                  <a:cubicBezTo>
                    <a:pt x="542639" y="4140757"/>
                    <a:pt x="606146" y="4216265"/>
                    <a:pt x="671861" y="4292120"/>
                  </a:cubicBezTo>
                  <a:cubicBezTo>
                    <a:pt x="737576" y="4368091"/>
                    <a:pt x="806234" y="4444062"/>
                    <a:pt x="873542" y="4523044"/>
                  </a:cubicBezTo>
                  <a:cubicBezTo>
                    <a:pt x="907258" y="4562419"/>
                    <a:pt x="940606" y="4602721"/>
                    <a:pt x="973831" y="4643601"/>
                  </a:cubicBezTo>
                  <a:lnTo>
                    <a:pt x="1022014" y="4702780"/>
                  </a:lnTo>
                  <a:cubicBezTo>
                    <a:pt x="1037829" y="4721658"/>
                    <a:pt x="1052910" y="4740998"/>
                    <a:pt x="1069215" y="4759411"/>
                  </a:cubicBezTo>
                  <a:cubicBezTo>
                    <a:pt x="1196477" y="4909269"/>
                    <a:pt x="1334527" y="5047199"/>
                    <a:pt x="1474784" y="5177948"/>
                  </a:cubicBezTo>
                  <a:cubicBezTo>
                    <a:pt x="1545281" y="5243033"/>
                    <a:pt x="1617003" y="5305917"/>
                    <a:pt x="1690442" y="5366255"/>
                  </a:cubicBezTo>
                  <a:cubicBezTo>
                    <a:pt x="1763881" y="5426591"/>
                    <a:pt x="1838668" y="5484959"/>
                    <a:pt x="1916276" y="5539852"/>
                  </a:cubicBezTo>
                  <a:cubicBezTo>
                    <a:pt x="2070877" y="5649872"/>
                    <a:pt x="2237617" y="5748194"/>
                    <a:pt x="2420784" y="5814437"/>
                  </a:cubicBezTo>
                  <a:cubicBezTo>
                    <a:pt x="2512124" y="5847559"/>
                    <a:pt x="2606773" y="5872921"/>
                    <a:pt x="2703015" y="5892029"/>
                  </a:cubicBezTo>
                  <a:cubicBezTo>
                    <a:pt x="2727168" y="5896546"/>
                    <a:pt x="2751075" y="5901758"/>
                    <a:pt x="2775350" y="5905695"/>
                  </a:cubicBezTo>
                  <a:lnTo>
                    <a:pt x="2848299" y="5917161"/>
                  </a:lnTo>
                  <a:cubicBezTo>
                    <a:pt x="2897218" y="5923298"/>
                    <a:pt x="2946136" y="5929784"/>
                    <a:pt x="2995544" y="5933605"/>
                  </a:cubicBezTo>
                  <a:cubicBezTo>
                    <a:pt x="3020188" y="5935806"/>
                    <a:pt x="3044831" y="5937891"/>
                    <a:pt x="3069596" y="5938933"/>
                  </a:cubicBezTo>
                  <a:cubicBezTo>
                    <a:pt x="3094362" y="5940090"/>
                    <a:pt x="3119005" y="5941943"/>
                    <a:pt x="3143894" y="5942639"/>
                  </a:cubicBezTo>
                  <a:lnTo>
                    <a:pt x="3218436" y="5944260"/>
                  </a:lnTo>
                  <a:cubicBezTo>
                    <a:pt x="3243201" y="5944838"/>
                    <a:pt x="3268212" y="5944029"/>
                    <a:pt x="3293101" y="5943913"/>
                  </a:cubicBezTo>
                  <a:lnTo>
                    <a:pt x="3330494" y="5943565"/>
                  </a:lnTo>
                  <a:cubicBezTo>
                    <a:pt x="3342632" y="5943218"/>
                    <a:pt x="3354524" y="5942523"/>
                    <a:pt x="3366540" y="5942059"/>
                  </a:cubicBezTo>
                  <a:cubicBezTo>
                    <a:pt x="3378554" y="5941480"/>
                    <a:pt x="3390570" y="5941134"/>
                    <a:pt x="3402462" y="5940323"/>
                  </a:cubicBezTo>
                  <a:lnTo>
                    <a:pt x="3438262" y="5937543"/>
                  </a:lnTo>
                  <a:cubicBezTo>
                    <a:pt x="3485954" y="5933953"/>
                    <a:pt x="3533279" y="5927931"/>
                    <a:pt x="3580236" y="5920982"/>
                  </a:cubicBezTo>
                  <a:cubicBezTo>
                    <a:pt x="3768185" y="5891567"/>
                    <a:pt x="3948901" y="5834010"/>
                    <a:pt x="4121034" y="5753290"/>
                  </a:cubicBezTo>
                  <a:cubicBezTo>
                    <a:pt x="4293782" y="5673497"/>
                    <a:pt x="4458191" y="5571353"/>
                    <a:pt x="4620639" y="5459364"/>
                  </a:cubicBezTo>
                  <a:cubicBezTo>
                    <a:pt x="4661221" y="5431455"/>
                    <a:pt x="4701557" y="5402271"/>
                    <a:pt x="4741771" y="5372971"/>
                  </a:cubicBezTo>
                  <a:cubicBezTo>
                    <a:pt x="4782230" y="5343672"/>
                    <a:pt x="4822566" y="5313908"/>
                    <a:pt x="4862901" y="5283682"/>
                  </a:cubicBezTo>
                  <a:lnTo>
                    <a:pt x="5108229" y="5098386"/>
                  </a:lnTo>
                  <a:cubicBezTo>
                    <a:pt x="5276563" y="4972270"/>
                    <a:pt x="5446489" y="4854838"/>
                    <a:pt x="5612493" y="4739724"/>
                  </a:cubicBezTo>
                  <a:lnTo>
                    <a:pt x="5774333" y="4623488"/>
                  </a:lnTo>
                  <a:lnTo>
                    <a:pt x="5774333" y="5232926"/>
                  </a:lnTo>
                  <a:lnTo>
                    <a:pt x="5676492" y="5306859"/>
                  </a:lnTo>
                  <a:cubicBezTo>
                    <a:pt x="5592693" y="5367905"/>
                    <a:pt x="5508955" y="5427286"/>
                    <a:pt x="5426260" y="5486233"/>
                  </a:cubicBezTo>
                  <a:lnTo>
                    <a:pt x="5300225" y="5576217"/>
                  </a:lnTo>
                  <a:cubicBezTo>
                    <a:pt x="5257559" y="5606443"/>
                    <a:pt x="5214525" y="5636901"/>
                    <a:pt x="5170757" y="5666780"/>
                  </a:cubicBezTo>
                  <a:cubicBezTo>
                    <a:pt x="5127110" y="5696775"/>
                    <a:pt x="5082973" y="5726654"/>
                    <a:pt x="5038100" y="5756185"/>
                  </a:cubicBezTo>
                  <a:cubicBezTo>
                    <a:pt x="4993106" y="5785486"/>
                    <a:pt x="4947743" y="5814553"/>
                    <a:pt x="4901276" y="5843043"/>
                  </a:cubicBezTo>
                  <a:cubicBezTo>
                    <a:pt x="4808835" y="5900136"/>
                    <a:pt x="4713449" y="5955494"/>
                    <a:pt x="4614019" y="6006103"/>
                  </a:cubicBezTo>
                  <a:cubicBezTo>
                    <a:pt x="4514711" y="6056943"/>
                    <a:pt x="4411971" y="6104192"/>
                    <a:pt x="4305061" y="6144726"/>
                  </a:cubicBezTo>
                  <a:cubicBezTo>
                    <a:pt x="4092223" y="6226952"/>
                    <a:pt x="3863569" y="6282424"/>
                    <a:pt x="3632710" y="6304196"/>
                  </a:cubicBezTo>
                  <a:cubicBezTo>
                    <a:pt x="3574964" y="6309408"/>
                    <a:pt x="3517218" y="6313345"/>
                    <a:pt x="3459594" y="6314504"/>
                  </a:cubicBezTo>
                  <a:lnTo>
                    <a:pt x="3416315" y="6315429"/>
                  </a:lnTo>
                  <a:cubicBezTo>
                    <a:pt x="3401971" y="6315546"/>
                    <a:pt x="3387505" y="6315198"/>
                    <a:pt x="3373159" y="6315198"/>
                  </a:cubicBezTo>
                  <a:lnTo>
                    <a:pt x="3330127" y="6314735"/>
                  </a:lnTo>
                  <a:lnTo>
                    <a:pt x="3288320" y="6313230"/>
                  </a:lnTo>
                  <a:cubicBezTo>
                    <a:pt x="3176996" y="6309870"/>
                    <a:pt x="3065428" y="6301533"/>
                    <a:pt x="2954350" y="6288098"/>
                  </a:cubicBezTo>
                  <a:cubicBezTo>
                    <a:pt x="2843150" y="6275360"/>
                    <a:pt x="2732194" y="6257061"/>
                    <a:pt x="2622466" y="6232742"/>
                  </a:cubicBezTo>
                  <a:cubicBezTo>
                    <a:pt x="2512859" y="6208190"/>
                    <a:pt x="2404110" y="6179122"/>
                    <a:pt x="2296466" y="6146001"/>
                  </a:cubicBezTo>
                  <a:cubicBezTo>
                    <a:pt x="2081544" y="6079179"/>
                    <a:pt x="1869073" y="5996027"/>
                    <a:pt x="1672419" y="5885197"/>
                  </a:cubicBezTo>
                  <a:cubicBezTo>
                    <a:pt x="1475643" y="5774599"/>
                    <a:pt x="1299954" y="5634353"/>
                    <a:pt x="1146578" y="5479168"/>
                  </a:cubicBezTo>
                  <a:cubicBezTo>
                    <a:pt x="1069461" y="5401692"/>
                    <a:pt x="999333" y="5319235"/>
                    <a:pt x="933372" y="5234810"/>
                  </a:cubicBezTo>
                  <a:cubicBezTo>
                    <a:pt x="867781" y="5150038"/>
                    <a:pt x="805375" y="5063991"/>
                    <a:pt x="747140" y="4976091"/>
                  </a:cubicBezTo>
                  <a:cubicBezTo>
                    <a:pt x="732182" y="4954319"/>
                    <a:pt x="718082" y="4932199"/>
                    <a:pt x="703616" y="4910196"/>
                  </a:cubicBezTo>
                  <a:lnTo>
                    <a:pt x="662053" y="4846269"/>
                  </a:lnTo>
                  <a:cubicBezTo>
                    <a:pt x="635449" y="4804925"/>
                    <a:pt x="607864" y="4763928"/>
                    <a:pt x="580033" y="4722352"/>
                  </a:cubicBezTo>
                  <a:lnTo>
                    <a:pt x="410105" y="4469193"/>
                  </a:lnTo>
                  <a:cubicBezTo>
                    <a:pt x="353095" y="4382915"/>
                    <a:pt x="296820" y="4294089"/>
                    <a:pt x="244224" y="4201556"/>
                  </a:cubicBezTo>
                  <a:cubicBezTo>
                    <a:pt x="217987" y="4155232"/>
                    <a:pt x="192609" y="4108098"/>
                    <a:pt x="169437" y="4059690"/>
                  </a:cubicBezTo>
                  <a:cubicBezTo>
                    <a:pt x="146388" y="4011165"/>
                    <a:pt x="124932" y="3961715"/>
                    <a:pt x="105929" y="3911221"/>
                  </a:cubicBezTo>
                  <a:cubicBezTo>
                    <a:pt x="87293" y="3860613"/>
                    <a:pt x="70742" y="3809309"/>
                    <a:pt x="57256" y="3757195"/>
                  </a:cubicBezTo>
                  <a:cubicBezTo>
                    <a:pt x="50881" y="3731138"/>
                    <a:pt x="44383" y="3704965"/>
                    <a:pt x="39111" y="3678677"/>
                  </a:cubicBezTo>
                  <a:lnTo>
                    <a:pt x="31142" y="3639300"/>
                  </a:lnTo>
                  <a:lnTo>
                    <a:pt x="24521" y="3599809"/>
                  </a:lnTo>
                  <a:cubicBezTo>
                    <a:pt x="7234" y="3494423"/>
                    <a:pt x="0" y="3388457"/>
                    <a:pt x="0" y="3283418"/>
                  </a:cubicBezTo>
                  <a:cubicBezTo>
                    <a:pt x="491" y="3076698"/>
                    <a:pt x="23418" y="2869978"/>
                    <a:pt x="68045" y="2666963"/>
                  </a:cubicBezTo>
                  <a:cubicBezTo>
                    <a:pt x="112550" y="2464064"/>
                    <a:pt x="180717" y="2265104"/>
                    <a:pt x="272546" y="2076334"/>
                  </a:cubicBezTo>
                  <a:cubicBezTo>
                    <a:pt x="457062" y="1698794"/>
                    <a:pt x="724457" y="1360978"/>
                    <a:pt x="1039300" y="1073307"/>
                  </a:cubicBezTo>
                  <a:cubicBezTo>
                    <a:pt x="1197090" y="929472"/>
                    <a:pt x="1367630" y="798259"/>
                    <a:pt x="1547733" y="680365"/>
                  </a:cubicBezTo>
                  <a:cubicBezTo>
                    <a:pt x="1728081" y="562587"/>
                    <a:pt x="1917870" y="457663"/>
                    <a:pt x="2115995" y="368373"/>
                  </a:cubicBezTo>
                  <a:cubicBezTo>
                    <a:pt x="2512737" y="191070"/>
                    <a:pt x="2939883" y="73870"/>
                    <a:pt x="3377451" y="24304"/>
                  </a:cubicBezTo>
                  <a:cubicBezTo>
                    <a:pt x="3486812" y="12086"/>
                    <a:pt x="3596971" y="4500"/>
                    <a:pt x="3707237" y="1489"/>
                  </a:cubicBezTo>
                  <a:close/>
                </a:path>
              </a:pathLst>
            </a:custGeom>
            <a:gradFill>
              <a:gsLst>
                <a:gs pos="2000">
                  <a:schemeClr val="bg1">
                    <a:alpha val="10000"/>
                  </a:schemeClr>
                </a:gs>
                <a:gs pos="16000">
                  <a:schemeClr val="accent6">
                    <a:alpha val="10000"/>
                  </a:schemeClr>
                </a:gs>
                <a:gs pos="100000">
                  <a:schemeClr val="bg1">
                    <a:alpha val="10000"/>
                  </a:schemeClr>
                </a:gs>
                <a:gs pos="85000">
                  <a:schemeClr val="accent1">
                    <a:alpha val="10000"/>
                  </a:schemeClr>
                </a:gs>
              </a:gsLst>
              <a:lin ang="12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Freeform: Shape 16">
              <a:extLst>
                <a:ext uri="{FF2B5EF4-FFF2-40B4-BE49-F238E27FC236}">
                  <a16:creationId xmlns:a16="http://schemas.microsoft.com/office/drawing/2014/main" id="{EC18CE1F-9DF1-47AF-9E66-6CE348AC233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410220" y="131729"/>
              <a:ext cx="5769111" cy="6229400"/>
            </a:xfrm>
            <a:custGeom>
              <a:avLst/>
              <a:gdLst>
                <a:gd name="connsiteX0" fmla="*/ 3882695 w 5769111"/>
                <a:gd name="connsiteY0" fmla="*/ 0 h 6229400"/>
                <a:gd name="connsiteX1" fmla="*/ 5691883 w 5769111"/>
                <a:gd name="connsiteY1" fmla="*/ 557381 h 6229400"/>
                <a:gd name="connsiteX2" fmla="*/ 5769111 w 5769111"/>
                <a:gd name="connsiteY2" fmla="*/ 620523 h 6229400"/>
                <a:gd name="connsiteX3" fmla="*/ 5769111 w 5769111"/>
                <a:gd name="connsiteY3" fmla="*/ 1464911 h 6229400"/>
                <a:gd name="connsiteX4" fmla="*/ 5660063 w 5769111"/>
                <a:gd name="connsiteY4" fmla="*/ 1328105 h 6229400"/>
                <a:gd name="connsiteX5" fmla="*/ 4910471 w 5769111"/>
                <a:gd name="connsiteY5" fmla="*/ 781599 h 6229400"/>
                <a:gd name="connsiteX6" fmla="*/ 3882695 w 5769111"/>
                <a:gd name="connsiteY6" fmla="*/ 579048 h 6229400"/>
                <a:gd name="connsiteX7" fmla="*/ 2683153 w 5769111"/>
                <a:gd name="connsiteY7" fmla="*/ 797003 h 6229400"/>
                <a:gd name="connsiteX8" fmla="*/ 1617493 w 5769111"/>
                <a:gd name="connsiteY8" fmla="*/ 1395738 h 6229400"/>
                <a:gd name="connsiteX9" fmla="*/ 880408 w 5769111"/>
                <a:gd name="connsiteY9" fmla="*/ 2259099 h 6229400"/>
                <a:gd name="connsiteX10" fmla="*/ 613135 w 5769111"/>
                <a:gd name="connsiteY10" fmla="*/ 3263863 h 6229400"/>
                <a:gd name="connsiteX11" fmla="*/ 1055484 w 5769111"/>
                <a:gd name="connsiteY11" fmla="*/ 4196825 h 6229400"/>
                <a:gd name="connsiteX12" fmla="*/ 1278376 w 5769111"/>
                <a:gd name="connsiteY12" fmla="*/ 4492950 h 6229400"/>
                <a:gd name="connsiteX13" fmla="*/ 3369851 w 5769111"/>
                <a:gd name="connsiteY13" fmla="*/ 5650468 h 6229400"/>
                <a:gd name="connsiteX14" fmla="*/ 4957551 w 5769111"/>
                <a:gd name="connsiteY14" fmla="*/ 4938355 h 6229400"/>
                <a:gd name="connsiteX15" fmla="*/ 5150773 w 5769111"/>
                <a:gd name="connsiteY15" fmla="*/ 4796950 h 6229400"/>
                <a:gd name="connsiteX16" fmla="*/ 5747247 w 5769111"/>
                <a:gd name="connsiteY16" fmla="*/ 4338176 h 6229400"/>
                <a:gd name="connsiteX17" fmla="*/ 5769111 w 5769111"/>
                <a:gd name="connsiteY17" fmla="*/ 4318497 h 6229400"/>
                <a:gd name="connsiteX18" fmla="*/ 5769111 w 5769111"/>
                <a:gd name="connsiteY18" fmla="*/ 5074612 h 6229400"/>
                <a:gd name="connsiteX19" fmla="*/ 5636252 w 5769111"/>
                <a:gd name="connsiteY19" fmla="*/ 5174208 h 6229400"/>
                <a:gd name="connsiteX20" fmla="*/ 5334922 w 5769111"/>
                <a:gd name="connsiteY20" fmla="*/ 5394528 h 6229400"/>
                <a:gd name="connsiteX21" fmla="*/ 3369727 w 5769111"/>
                <a:gd name="connsiteY21" fmla="*/ 6229400 h 6229400"/>
                <a:gd name="connsiteX22" fmla="*/ 771046 w 5769111"/>
                <a:gd name="connsiteY22" fmla="*/ 4817913 h 6229400"/>
                <a:gd name="connsiteX23" fmla="*/ 0 w 5769111"/>
                <a:gd name="connsiteY23" fmla="*/ 3263748 h 6229400"/>
                <a:gd name="connsiteX24" fmla="*/ 3882695 w 5769111"/>
                <a:gd name="connsiteY24" fmla="*/ 0 h 62294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Lst>
              <a:rect l="l" t="t" r="r" b="b"/>
              <a:pathLst>
                <a:path w="5769111" h="6229400">
                  <a:moveTo>
                    <a:pt x="3882695" y="0"/>
                  </a:moveTo>
                  <a:cubicBezTo>
                    <a:pt x="4601253" y="0"/>
                    <a:pt x="5210727" y="205477"/>
                    <a:pt x="5691883" y="557381"/>
                  </a:cubicBezTo>
                  <a:lnTo>
                    <a:pt x="5769111" y="620523"/>
                  </a:lnTo>
                  <a:lnTo>
                    <a:pt x="5769111" y="1464911"/>
                  </a:lnTo>
                  <a:lnTo>
                    <a:pt x="5660063" y="1328105"/>
                  </a:lnTo>
                  <a:cubicBezTo>
                    <a:pt x="5449800" y="1091506"/>
                    <a:pt x="5197607" y="907600"/>
                    <a:pt x="4910471" y="781599"/>
                  </a:cubicBezTo>
                  <a:cubicBezTo>
                    <a:pt x="4604088" y="647260"/>
                    <a:pt x="4258349" y="579048"/>
                    <a:pt x="3882695" y="579048"/>
                  </a:cubicBezTo>
                  <a:cubicBezTo>
                    <a:pt x="3484238" y="579048"/>
                    <a:pt x="3080631" y="652240"/>
                    <a:pt x="2683153" y="797003"/>
                  </a:cubicBezTo>
                  <a:cubicBezTo>
                    <a:pt x="2296098" y="937595"/>
                    <a:pt x="1927678" y="1144662"/>
                    <a:pt x="1617493" y="1395738"/>
                  </a:cubicBezTo>
                  <a:cubicBezTo>
                    <a:pt x="1301915" y="1651098"/>
                    <a:pt x="1053890" y="1941665"/>
                    <a:pt x="880408" y="2259099"/>
                  </a:cubicBezTo>
                  <a:cubicBezTo>
                    <a:pt x="703125" y="2583597"/>
                    <a:pt x="613135" y="2921645"/>
                    <a:pt x="613135" y="3263863"/>
                  </a:cubicBezTo>
                  <a:cubicBezTo>
                    <a:pt x="613135" y="3608512"/>
                    <a:pt x="756702" y="3809789"/>
                    <a:pt x="1055484" y="4196825"/>
                  </a:cubicBezTo>
                  <a:cubicBezTo>
                    <a:pt x="1127574" y="4290167"/>
                    <a:pt x="1202116" y="4386753"/>
                    <a:pt x="1278376" y="4492950"/>
                  </a:cubicBezTo>
                  <a:cubicBezTo>
                    <a:pt x="1861105" y="5304313"/>
                    <a:pt x="2486623" y="5650468"/>
                    <a:pt x="3369851" y="5650468"/>
                  </a:cubicBezTo>
                  <a:cubicBezTo>
                    <a:pt x="3949515" y="5650468"/>
                    <a:pt x="4374822" y="5368471"/>
                    <a:pt x="4957551" y="4938355"/>
                  </a:cubicBezTo>
                  <a:cubicBezTo>
                    <a:pt x="5022653" y="4890293"/>
                    <a:pt x="5087755" y="4842811"/>
                    <a:pt x="5150773" y="4796950"/>
                  </a:cubicBezTo>
                  <a:cubicBezTo>
                    <a:pt x="5364254" y="4641404"/>
                    <a:pt x="5570313" y="4491241"/>
                    <a:pt x="5747247" y="4338176"/>
                  </a:cubicBezTo>
                  <a:lnTo>
                    <a:pt x="5769111" y="4318497"/>
                  </a:lnTo>
                  <a:lnTo>
                    <a:pt x="5769111" y="5074612"/>
                  </a:lnTo>
                  <a:lnTo>
                    <a:pt x="5636252" y="5174208"/>
                  </a:lnTo>
                  <a:cubicBezTo>
                    <a:pt x="5537051" y="5246835"/>
                    <a:pt x="5436100" y="5319845"/>
                    <a:pt x="5334922" y="5394528"/>
                  </a:cubicBezTo>
                  <a:cubicBezTo>
                    <a:pt x="4745327" y="5829741"/>
                    <a:pt x="4177309" y="6229400"/>
                    <a:pt x="3369727" y="6229400"/>
                  </a:cubicBezTo>
                  <a:cubicBezTo>
                    <a:pt x="2172147" y="6229400"/>
                    <a:pt x="1394603" y="5686137"/>
                    <a:pt x="771046" y="4817913"/>
                  </a:cubicBezTo>
                  <a:cubicBezTo>
                    <a:pt x="396864" y="4297000"/>
                    <a:pt x="0" y="3939728"/>
                    <a:pt x="0" y="3263748"/>
                  </a:cubicBezTo>
                  <a:cubicBezTo>
                    <a:pt x="0" y="1461170"/>
                    <a:pt x="1955141" y="0"/>
                    <a:pt x="3882695" y="0"/>
                  </a:cubicBezTo>
                  <a:close/>
                </a:path>
              </a:pathLst>
            </a:custGeom>
            <a:gradFill>
              <a:gsLst>
                <a:gs pos="2000">
                  <a:schemeClr val="bg1">
                    <a:alpha val="10000"/>
                  </a:schemeClr>
                </a:gs>
                <a:gs pos="16000">
                  <a:schemeClr val="accent6">
                    <a:alpha val="10000"/>
                  </a:schemeClr>
                </a:gs>
                <a:gs pos="100000">
                  <a:schemeClr val="bg1">
                    <a:alpha val="10000"/>
                  </a:schemeClr>
                </a:gs>
                <a:gs pos="85000">
                  <a:schemeClr val="accent1">
                    <a:alpha val="10000"/>
                  </a:schemeClr>
                </a:gs>
              </a:gsLst>
              <a:lin ang="12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Shape 17">
              <a:extLst>
                <a:ext uri="{FF2B5EF4-FFF2-40B4-BE49-F238E27FC236}">
                  <a16:creationId xmlns:a16="http://schemas.microsoft.com/office/drawing/2014/main" id="{5BD26A8C-8D1D-41E6-A71E-FE9AC75F3F8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410220" y="131729"/>
              <a:ext cx="5769111" cy="6229400"/>
            </a:xfrm>
            <a:custGeom>
              <a:avLst/>
              <a:gdLst>
                <a:gd name="connsiteX0" fmla="*/ 3882695 w 5769111"/>
                <a:gd name="connsiteY0" fmla="*/ 0 h 6229400"/>
                <a:gd name="connsiteX1" fmla="*/ 5691883 w 5769111"/>
                <a:gd name="connsiteY1" fmla="*/ 557381 h 6229400"/>
                <a:gd name="connsiteX2" fmla="*/ 5769111 w 5769111"/>
                <a:gd name="connsiteY2" fmla="*/ 620523 h 6229400"/>
                <a:gd name="connsiteX3" fmla="*/ 5769111 w 5769111"/>
                <a:gd name="connsiteY3" fmla="*/ 1675390 h 6229400"/>
                <a:gd name="connsiteX4" fmla="*/ 5711488 w 5769111"/>
                <a:gd name="connsiteY4" fmla="*/ 1585205 h 6229400"/>
                <a:gd name="connsiteX5" fmla="*/ 5566027 w 5769111"/>
                <a:gd name="connsiteY5" fmla="*/ 1402571 h 6229400"/>
                <a:gd name="connsiteX6" fmla="*/ 4858734 w 5769111"/>
                <a:gd name="connsiteY6" fmla="*/ 886639 h 6229400"/>
                <a:gd name="connsiteX7" fmla="*/ 3882695 w 5769111"/>
                <a:gd name="connsiteY7" fmla="*/ 694858 h 6229400"/>
                <a:gd name="connsiteX8" fmla="*/ 2727046 w 5769111"/>
                <a:gd name="connsiteY8" fmla="*/ 905053 h 6229400"/>
                <a:gd name="connsiteX9" fmla="*/ 1697186 w 5769111"/>
                <a:gd name="connsiteY9" fmla="*/ 1483638 h 6229400"/>
                <a:gd name="connsiteX10" fmla="*/ 989279 w 5769111"/>
                <a:gd name="connsiteY10" fmla="*/ 2312139 h 6229400"/>
                <a:gd name="connsiteX11" fmla="*/ 735615 w 5769111"/>
                <a:gd name="connsiteY11" fmla="*/ 3263863 h 6229400"/>
                <a:gd name="connsiteX12" fmla="*/ 1154424 w 5769111"/>
                <a:gd name="connsiteY12" fmla="*/ 4128614 h 6229400"/>
                <a:gd name="connsiteX13" fmla="*/ 1379768 w 5769111"/>
                <a:gd name="connsiteY13" fmla="*/ 4427981 h 6229400"/>
                <a:gd name="connsiteX14" fmla="*/ 2239456 w 5769111"/>
                <a:gd name="connsiteY14" fmla="*/ 5256947 h 6229400"/>
                <a:gd name="connsiteX15" fmla="*/ 3369727 w 5769111"/>
                <a:gd name="connsiteY15" fmla="*/ 5534658 h 6229400"/>
                <a:gd name="connsiteX16" fmla="*/ 4096760 w 5769111"/>
                <a:gd name="connsiteY16" fmla="*/ 5357817 h 6229400"/>
                <a:gd name="connsiteX17" fmla="*/ 4881905 w 5769111"/>
                <a:gd name="connsiteY17" fmla="*/ 4847212 h 6229400"/>
                <a:gd name="connsiteX18" fmla="*/ 5075739 w 5769111"/>
                <a:gd name="connsiteY18" fmla="*/ 4705346 h 6229400"/>
                <a:gd name="connsiteX19" fmla="*/ 5759930 w 5769111"/>
                <a:gd name="connsiteY19" fmla="*/ 4166809 h 6229400"/>
                <a:gd name="connsiteX20" fmla="*/ 5769111 w 5769111"/>
                <a:gd name="connsiteY20" fmla="*/ 4157764 h 6229400"/>
                <a:gd name="connsiteX21" fmla="*/ 5769111 w 5769111"/>
                <a:gd name="connsiteY21" fmla="*/ 5074612 h 6229400"/>
                <a:gd name="connsiteX22" fmla="*/ 5636252 w 5769111"/>
                <a:gd name="connsiteY22" fmla="*/ 5174208 h 6229400"/>
                <a:gd name="connsiteX23" fmla="*/ 5334922 w 5769111"/>
                <a:gd name="connsiteY23" fmla="*/ 5394528 h 6229400"/>
                <a:gd name="connsiteX24" fmla="*/ 3369727 w 5769111"/>
                <a:gd name="connsiteY24" fmla="*/ 6229400 h 6229400"/>
                <a:gd name="connsiteX25" fmla="*/ 771046 w 5769111"/>
                <a:gd name="connsiteY25" fmla="*/ 4817913 h 6229400"/>
                <a:gd name="connsiteX26" fmla="*/ 0 w 5769111"/>
                <a:gd name="connsiteY26" fmla="*/ 3263748 h 6229400"/>
                <a:gd name="connsiteX27" fmla="*/ 3882695 w 5769111"/>
                <a:gd name="connsiteY27" fmla="*/ 0 h 62294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5769111" h="6229400">
                  <a:moveTo>
                    <a:pt x="3882695" y="0"/>
                  </a:moveTo>
                  <a:cubicBezTo>
                    <a:pt x="4601253" y="0"/>
                    <a:pt x="5210727" y="205477"/>
                    <a:pt x="5691883" y="557381"/>
                  </a:cubicBezTo>
                  <a:lnTo>
                    <a:pt x="5769111" y="620523"/>
                  </a:lnTo>
                  <a:lnTo>
                    <a:pt x="5769111" y="1675390"/>
                  </a:lnTo>
                  <a:lnTo>
                    <a:pt x="5711488" y="1585205"/>
                  </a:lnTo>
                  <a:cubicBezTo>
                    <a:pt x="5665942" y="1521390"/>
                    <a:pt x="5617428" y="1460432"/>
                    <a:pt x="5566027" y="1402571"/>
                  </a:cubicBezTo>
                  <a:cubicBezTo>
                    <a:pt x="5367411" y="1179058"/>
                    <a:pt x="5129563" y="1005460"/>
                    <a:pt x="4858734" y="886639"/>
                  </a:cubicBezTo>
                  <a:cubicBezTo>
                    <a:pt x="4568779" y="759363"/>
                    <a:pt x="4240327" y="694858"/>
                    <a:pt x="3882695" y="694858"/>
                  </a:cubicBezTo>
                  <a:cubicBezTo>
                    <a:pt x="3504835" y="694858"/>
                    <a:pt x="3105151" y="767471"/>
                    <a:pt x="2727046" y="905053"/>
                  </a:cubicBezTo>
                  <a:cubicBezTo>
                    <a:pt x="2352985" y="1041013"/>
                    <a:pt x="1996826" y="1241132"/>
                    <a:pt x="1697186" y="1483638"/>
                  </a:cubicBezTo>
                  <a:cubicBezTo>
                    <a:pt x="1397913" y="1725796"/>
                    <a:pt x="1153199" y="2012308"/>
                    <a:pt x="989279" y="2312139"/>
                  </a:cubicBezTo>
                  <a:cubicBezTo>
                    <a:pt x="820946" y="2620077"/>
                    <a:pt x="735615" y="2940290"/>
                    <a:pt x="735615" y="3263863"/>
                  </a:cubicBezTo>
                  <a:cubicBezTo>
                    <a:pt x="735615" y="3573074"/>
                    <a:pt x="863980" y="3752464"/>
                    <a:pt x="1154424" y="4128614"/>
                  </a:cubicBezTo>
                  <a:cubicBezTo>
                    <a:pt x="1227127" y="4222767"/>
                    <a:pt x="1302282" y="4320162"/>
                    <a:pt x="1379768" y="4427981"/>
                  </a:cubicBezTo>
                  <a:cubicBezTo>
                    <a:pt x="1653784" y="4809458"/>
                    <a:pt x="1934912" y="5080685"/>
                    <a:pt x="2239456" y="5256947"/>
                  </a:cubicBezTo>
                  <a:cubicBezTo>
                    <a:pt x="2562268" y="5443863"/>
                    <a:pt x="2932037" y="5534658"/>
                    <a:pt x="3369727" y="5534658"/>
                  </a:cubicBezTo>
                  <a:cubicBezTo>
                    <a:pt x="3618120" y="5534658"/>
                    <a:pt x="3849103" y="5478491"/>
                    <a:pt x="4096760" y="5357817"/>
                  </a:cubicBezTo>
                  <a:cubicBezTo>
                    <a:pt x="4351037" y="5233901"/>
                    <a:pt x="4602740" y="5053238"/>
                    <a:pt x="4881905" y="4847212"/>
                  </a:cubicBezTo>
                  <a:cubicBezTo>
                    <a:pt x="4947375" y="4798920"/>
                    <a:pt x="5012599" y="4751322"/>
                    <a:pt x="5075739" y="4705346"/>
                  </a:cubicBezTo>
                  <a:cubicBezTo>
                    <a:pt x="5327320" y="4521990"/>
                    <a:pt x="5568418" y="4346256"/>
                    <a:pt x="5759930" y="4166809"/>
                  </a:cubicBezTo>
                  <a:lnTo>
                    <a:pt x="5769111" y="4157764"/>
                  </a:lnTo>
                  <a:lnTo>
                    <a:pt x="5769111" y="5074612"/>
                  </a:lnTo>
                  <a:lnTo>
                    <a:pt x="5636252" y="5174208"/>
                  </a:lnTo>
                  <a:cubicBezTo>
                    <a:pt x="5537051" y="5246835"/>
                    <a:pt x="5436100" y="5319845"/>
                    <a:pt x="5334922" y="5394528"/>
                  </a:cubicBezTo>
                  <a:cubicBezTo>
                    <a:pt x="4745327" y="5829741"/>
                    <a:pt x="4177309" y="6229400"/>
                    <a:pt x="3369727" y="6229400"/>
                  </a:cubicBezTo>
                  <a:cubicBezTo>
                    <a:pt x="2172147" y="6229400"/>
                    <a:pt x="1394603" y="5686137"/>
                    <a:pt x="771046" y="4817913"/>
                  </a:cubicBezTo>
                  <a:cubicBezTo>
                    <a:pt x="396864" y="4297000"/>
                    <a:pt x="0" y="3939728"/>
                    <a:pt x="0" y="3263748"/>
                  </a:cubicBezTo>
                  <a:cubicBezTo>
                    <a:pt x="0" y="1461170"/>
                    <a:pt x="1955141" y="0"/>
                    <a:pt x="3882695" y="0"/>
                  </a:cubicBezTo>
                  <a:close/>
                </a:path>
              </a:pathLst>
            </a:custGeom>
            <a:gradFill>
              <a:gsLst>
                <a:gs pos="2000">
                  <a:schemeClr val="bg1">
                    <a:alpha val="10000"/>
                  </a:schemeClr>
                </a:gs>
                <a:gs pos="16000">
                  <a:schemeClr val="accent6">
                    <a:alpha val="10000"/>
                  </a:schemeClr>
                </a:gs>
                <a:gs pos="100000">
                  <a:schemeClr val="bg1">
                    <a:alpha val="10000"/>
                  </a:schemeClr>
                </a:gs>
                <a:gs pos="85000">
                  <a:schemeClr val="accent1">
                    <a:alpha val="10000"/>
                  </a:schemeClr>
                </a:gs>
              </a:gsLst>
              <a:lin ang="12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7" name="Graphic 6" descr="User">
            <a:extLst>
              <a:ext uri="{FF2B5EF4-FFF2-40B4-BE49-F238E27FC236}">
                <a16:creationId xmlns:a16="http://schemas.microsoft.com/office/drawing/2014/main" id="{9D56DFF7-66C8-79AB-D16B-EDA2E8552068}"/>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8121726" y="1629089"/>
            <a:ext cx="3620021" cy="3620021"/>
          </a:xfrm>
          <a:prstGeom prst="rect">
            <a:avLst/>
          </a:prstGeom>
        </p:spPr>
      </p:pic>
    </p:spTree>
    <p:extLst>
      <p:ext uri="{BB962C8B-B14F-4D97-AF65-F5344CB8AC3E}">
        <p14:creationId xmlns:p14="http://schemas.microsoft.com/office/powerpoint/2010/main" val="337297515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2AB98FBB-3F72-C898-8ABD-2838B81DB229}"/>
              </a:ext>
            </a:extLst>
          </p:cNvPr>
          <p:cNvSpPr txBox="1"/>
          <p:nvPr/>
        </p:nvSpPr>
        <p:spPr>
          <a:xfrm>
            <a:off x="7460517" y="1995848"/>
            <a:ext cx="4039571" cy="1512073"/>
          </a:xfrm>
          <a:prstGeom prst="rect">
            <a:avLst/>
          </a:prstGeom>
        </p:spPr>
        <p:style>
          <a:lnRef idx="2">
            <a:schemeClr val="dk1"/>
          </a:lnRef>
          <a:fillRef idx="1">
            <a:schemeClr val="lt1"/>
          </a:fillRef>
          <a:effectRef idx="0">
            <a:schemeClr val="dk1"/>
          </a:effectRef>
          <a:fontRef idx="minor">
            <a:schemeClr val="dk1"/>
          </a:fontRef>
        </p:style>
        <p:txBody>
          <a:bodyPr vert="horz" lIns="0" tIns="45720" rIns="0" bIns="45720" rtlCol="0" anchor="ctr">
            <a:normAutofit/>
          </a:bodyPr>
          <a:lstStyle/>
          <a:p>
            <a:pPr algn="ctr">
              <a:spcBef>
                <a:spcPct val="0"/>
              </a:spcBef>
              <a:spcAft>
                <a:spcPts val="600"/>
              </a:spcAft>
              <a:buFont typeface="Calibri" panose="020F0502020204030204" pitchFamily="34" charset="0"/>
            </a:pPr>
            <a:r>
              <a:rPr lang="en-US" sz="3600" b="1" i="1" spc="-50" dirty="0">
                <a:solidFill>
                  <a:schemeClr val="tx1">
                    <a:lumMod val="75000"/>
                    <a:lumOff val="25000"/>
                  </a:schemeClr>
                </a:solidFill>
              </a:rPr>
              <a:t>“It’s not just the reading list!!!”</a:t>
            </a:r>
          </a:p>
        </p:txBody>
      </p:sp>
      <p:pic>
        <p:nvPicPr>
          <p:cNvPr id="1026" name="Picture 2" descr="514,179 Frustration Stock Photos, Pictures &amp; Royalty-Free Images - iStock">
            <a:extLst>
              <a:ext uri="{FF2B5EF4-FFF2-40B4-BE49-F238E27FC236}">
                <a16:creationId xmlns:a16="http://schemas.microsoft.com/office/drawing/2014/main" id="{753D8118-C655-F946-3425-FBD5328B5CA0}"/>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7283053" y="3507921"/>
            <a:ext cx="4394500" cy="3007496"/>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6EF7F828-518E-EBF4-D4B0-50A7D6D3AE56}"/>
              </a:ext>
            </a:extLst>
          </p:cNvPr>
          <p:cNvSpPr txBox="1"/>
          <p:nvPr/>
        </p:nvSpPr>
        <p:spPr>
          <a:xfrm>
            <a:off x="419878" y="774440"/>
            <a:ext cx="6064898" cy="5078313"/>
          </a:xfrm>
          <a:prstGeom prst="rect">
            <a:avLst/>
          </a:prstGeom>
        </p:spPr>
        <p:style>
          <a:lnRef idx="2">
            <a:schemeClr val="accent4"/>
          </a:lnRef>
          <a:fillRef idx="1">
            <a:schemeClr val="lt1"/>
          </a:fillRef>
          <a:effectRef idx="0">
            <a:schemeClr val="accent4"/>
          </a:effectRef>
          <a:fontRef idx="minor">
            <a:schemeClr val="dk1"/>
          </a:fontRef>
        </p:style>
        <p:txBody>
          <a:bodyPr wrap="square" rtlCol="0">
            <a:spAutoFit/>
          </a:bodyPr>
          <a:lstStyle/>
          <a:p>
            <a:r>
              <a:rPr lang="en-GB" sz="3600" dirty="0"/>
              <a:t>What is decolonising?</a:t>
            </a:r>
          </a:p>
          <a:p>
            <a:endParaRPr lang="en-GB" sz="3600" dirty="0"/>
          </a:p>
          <a:p>
            <a:r>
              <a:rPr lang="en-GB" sz="3600" dirty="0"/>
              <a:t>Why do we need to decolonise?</a:t>
            </a:r>
          </a:p>
          <a:p>
            <a:endParaRPr lang="en-GB" sz="3600" dirty="0"/>
          </a:p>
          <a:p>
            <a:r>
              <a:rPr lang="en-GB" sz="3600" dirty="0"/>
              <a:t>Does it have to be that word?</a:t>
            </a:r>
          </a:p>
          <a:p>
            <a:endParaRPr lang="en-GB" sz="3600" dirty="0"/>
          </a:p>
          <a:p>
            <a:r>
              <a:rPr lang="en-GB" sz="3600" dirty="0"/>
              <a:t>What does it “really” mean?</a:t>
            </a:r>
          </a:p>
          <a:p>
            <a:endParaRPr lang="en-GB" sz="3600" dirty="0"/>
          </a:p>
        </p:txBody>
      </p:sp>
    </p:spTree>
    <p:extLst>
      <p:ext uri="{BB962C8B-B14F-4D97-AF65-F5344CB8AC3E}">
        <p14:creationId xmlns:p14="http://schemas.microsoft.com/office/powerpoint/2010/main" val="356243700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081EA652-8C6A-4E69-BEB9-17080947455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Triangle 9">
            <a:extLst>
              <a:ext uri="{FF2B5EF4-FFF2-40B4-BE49-F238E27FC236}">
                <a16:creationId xmlns:a16="http://schemas.microsoft.com/office/drawing/2014/main" id="{5298780A-33B9-4EA2-8F67-DE68AD6284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8576720" y="3335867"/>
            <a:ext cx="3291840" cy="3200400"/>
          </a:xfrm>
          <a:prstGeom prst="rtTriangle">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7F488E8B-4E1E-4402-8935-D4E6C02615C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1774" y="623275"/>
            <a:ext cx="10905053" cy="5607882"/>
          </a:xfrm>
          <a:prstGeom prst="rect">
            <a:avLst/>
          </a:prstGeom>
          <a:noFill/>
          <a:ln w="19050">
            <a:solidFill>
              <a:schemeClr val="tx1">
                <a:lumMod val="75000"/>
                <a:lumOff val="2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58A6AF0-04A5-CF69-B565-DA4A54E6ADC9}"/>
              </a:ext>
            </a:extLst>
          </p:cNvPr>
          <p:cNvSpPr>
            <a:spLocks noGrp="1"/>
          </p:cNvSpPr>
          <p:nvPr>
            <p:ph type="title"/>
          </p:nvPr>
        </p:nvSpPr>
        <p:spPr>
          <a:xfrm>
            <a:off x="318334" y="623275"/>
            <a:ext cx="11550225" cy="2358480"/>
          </a:xfrm>
        </p:spPr>
        <p:style>
          <a:lnRef idx="1">
            <a:schemeClr val="accent2"/>
          </a:lnRef>
          <a:fillRef idx="2">
            <a:schemeClr val="accent2"/>
          </a:fillRef>
          <a:effectRef idx="1">
            <a:schemeClr val="accent2"/>
          </a:effectRef>
          <a:fontRef idx="minor">
            <a:schemeClr val="dk1"/>
          </a:fontRef>
        </p:style>
        <p:txBody>
          <a:bodyPr vert="horz" lIns="91440" tIns="45720" rIns="91440" bIns="45720" rtlCol="0" anchor="ctr">
            <a:normAutofit/>
          </a:bodyPr>
          <a:lstStyle/>
          <a:p>
            <a:r>
              <a:rPr lang="en-US" sz="4000" kern="1200" dirty="0">
                <a:solidFill>
                  <a:schemeClr val="tx1"/>
                </a:solidFill>
                <a:latin typeface="+mj-lt"/>
                <a:ea typeface="+mj-ea"/>
                <a:cs typeface="+mj-cs"/>
              </a:rPr>
              <a:t>What do we seek to address through decolonizing and how can it help address inequity in HE e.g. award gaps?</a:t>
            </a:r>
          </a:p>
        </p:txBody>
      </p:sp>
      <p:sp>
        <p:nvSpPr>
          <p:cNvPr id="3" name="TextBox 2">
            <a:extLst>
              <a:ext uri="{FF2B5EF4-FFF2-40B4-BE49-F238E27FC236}">
                <a16:creationId xmlns:a16="http://schemas.microsoft.com/office/drawing/2014/main" id="{F7C1C682-600D-2AC3-3A3A-09BF3550CDFD}"/>
              </a:ext>
            </a:extLst>
          </p:cNvPr>
          <p:cNvSpPr txBox="1"/>
          <p:nvPr/>
        </p:nvSpPr>
        <p:spPr>
          <a:xfrm>
            <a:off x="318334" y="2981755"/>
            <a:ext cx="11550226" cy="3554512"/>
          </a:xfrm>
          <a:prstGeom prst="rect">
            <a:avLst/>
          </a:prstGeom>
        </p:spPr>
        <p:style>
          <a:lnRef idx="1">
            <a:schemeClr val="accent4"/>
          </a:lnRef>
          <a:fillRef idx="2">
            <a:schemeClr val="accent4"/>
          </a:fillRef>
          <a:effectRef idx="1">
            <a:schemeClr val="accent4"/>
          </a:effectRef>
          <a:fontRef idx="minor">
            <a:schemeClr val="dk1"/>
          </a:fontRef>
        </p:style>
        <p:txBody>
          <a:bodyPr vert="horz" lIns="91440" tIns="45720" rIns="91440" bIns="45720" rtlCol="0" anchor="t">
            <a:normAutofit/>
          </a:bodyPr>
          <a:lstStyle/>
          <a:p>
            <a:pPr>
              <a:lnSpc>
                <a:spcPct val="90000"/>
              </a:lnSpc>
              <a:spcAft>
                <a:spcPts val="600"/>
              </a:spcAft>
            </a:pPr>
            <a:r>
              <a:rPr lang="en-US" sz="4000" dirty="0"/>
              <a:t>Is it working or are failing to practice and live what we preach? </a:t>
            </a:r>
            <a:r>
              <a:rPr lang="en-US" sz="4000" i="1" dirty="0" err="1"/>
              <a:t>E.g</a:t>
            </a:r>
            <a:r>
              <a:rPr lang="en-US" sz="4000" i="1" dirty="0"/>
              <a:t> if decolonizing is about intervening in the world, why are we so silent about genocide in Palestine? Why the double standards when White lives are on the line? </a:t>
            </a:r>
          </a:p>
        </p:txBody>
      </p:sp>
    </p:spTree>
    <p:extLst>
      <p:ext uri="{BB962C8B-B14F-4D97-AF65-F5344CB8AC3E}">
        <p14:creationId xmlns:p14="http://schemas.microsoft.com/office/powerpoint/2010/main" val="349694859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9B05912D-A563-5E03-C4C0-2DE61B495AF8}"/>
              </a:ext>
            </a:extLst>
          </p:cNvPr>
          <p:cNvSpPr txBox="1"/>
          <p:nvPr/>
        </p:nvSpPr>
        <p:spPr>
          <a:xfrm>
            <a:off x="210546" y="1224707"/>
            <a:ext cx="5833994" cy="5016758"/>
          </a:xfrm>
          <a:prstGeom prst="rect">
            <a:avLst/>
          </a:prstGeom>
        </p:spPr>
        <p:style>
          <a:lnRef idx="2">
            <a:schemeClr val="dk1"/>
          </a:lnRef>
          <a:fillRef idx="1">
            <a:schemeClr val="lt1"/>
          </a:fillRef>
          <a:effectRef idx="0">
            <a:schemeClr val="dk1"/>
          </a:effectRef>
          <a:fontRef idx="minor">
            <a:schemeClr val="dk1"/>
          </a:fontRef>
        </p:style>
        <p:txBody>
          <a:bodyPr wrap="square" rtlCol="0">
            <a:spAutoFit/>
          </a:bodyPr>
          <a:lstStyle/>
          <a:p>
            <a:r>
              <a:rPr lang="en-US" sz="2000" dirty="0"/>
              <a:t>Lots of things influenced the creation of the resource:</a:t>
            </a:r>
          </a:p>
          <a:p>
            <a:endParaRPr lang="en-US" sz="2000" dirty="0"/>
          </a:p>
          <a:p>
            <a:pPr marL="285750" indent="-285750">
              <a:buFont typeface="Arial" panose="020B0604020202020204" pitchFamily="34" charset="0"/>
              <a:buChar char="•"/>
            </a:pPr>
            <a:r>
              <a:rPr lang="en-US" sz="2000" dirty="0"/>
              <a:t>My background and experience</a:t>
            </a:r>
          </a:p>
          <a:p>
            <a:pPr marL="285750" indent="-285750">
              <a:buFont typeface="Arial" panose="020B0604020202020204" pitchFamily="34" charset="0"/>
              <a:buChar char="•"/>
            </a:pPr>
            <a:r>
              <a:rPr lang="en-US" sz="2000" dirty="0"/>
              <a:t>My frustrations</a:t>
            </a:r>
          </a:p>
          <a:p>
            <a:pPr marL="285750" indent="-285750">
              <a:buFont typeface="Arial" panose="020B0604020202020204" pitchFamily="34" charset="0"/>
              <a:buChar char="•"/>
            </a:pPr>
            <a:r>
              <a:rPr lang="en-US" sz="2000" dirty="0"/>
              <a:t>My views on academic development and practice</a:t>
            </a:r>
          </a:p>
          <a:p>
            <a:pPr marL="285750" indent="-285750">
              <a:buFont typeface="Arial" panose="020B0604020202020204" pitchFamily="34" charset="0"/>
              <a:buChar char="•"/>
            </a:pPr>
            <a:endParaRPr lang="en-US" sz="2000" dirty="0"/>
          </a:p>
          <a:p>
            <a:r>
              <a:rPr lang="en-US" sz="2000" dirty="0"/>
              <a:t>In terms of influences on approach/content:</a:t>
            </a:r>
          </a:p>
          <a:p>
            <a:pPr marL="285750" indent="-285750">
              <a:buFont typeface="Arial" panose="020B0604020202020204" pitchFamily="34" charset="0"/>
              <a:buChar char="•"/>
            </a:pPr>
            <a:r>
              <a:rPr lang="en-US" sz="2000" dirty="0"/>
              <a:t>Social constructivism</a:t>
            </a:r>
          </a:p>
          <a:p>
            <a:pPr marL="285750" indent="-285750">
              <a:buFont typeface="Arial" panose="020B0604020202020204" pitchFamily="34" charset="0"/>
              <a:buChar char="•"/>
            </a:pPr>
            <a:r>
              <a:rPr lang="en-US" sz="2000" dirty="0"/>
              <a:t>Social justice education and critical pedagogy</a:t>
            </a:r>
          </a:p>
          <a:p>
            <a:pPr marL="285750" indent="-285750">
              <a:buFont typeface="Arial" panose="020B0604020202020204" pitchFamily="34" charset="0"/>
              <a:buChar char="•"/>
            </a:pPr>
            <a:r>
              <a:rPr lang="en-US" sz="2000" dirty="0"/>
              <a:t>CRT</a:t>
            </a:r>
          </a:p>
          <a:p>
            <a:pPr marL="285750" indent="-285750">
              <a:buFont typeface="Arial" panose="020B0604020202020204" pitchFamily="34" charset="0"/>
              <a:buChar char="•"/>
            </a:pPr>
            <a:r>
              <a:rPr lang="en-US" sz="2000" dirty="0" err="1"/>
              <a:t>Racialisation</a:t>
            </a:r>
            <a:r>
              <a:rPr lang="en-US" sz="2000" dirty="0"/>
              <a:t> and power</a:t>
            </a:r>
          </a:p>
          <a:p>
            <a:pPr marL="285750" indent="-285750">
              <a:buFont typeface="Arial" panose="020B0604020202020204" pitchFamily="34" charset="0"/>
              <a:buChar char="•"/>
            </a:pPr>
            <a:r>
              <a:rPr lang="en-US" sz="2000" dirty="0" err="1"/>
              <a:t>Decolonisation</a:t>
            </a:r>
            <a:r>
              <a:rPr lang="en-US" sz="2000" dirty="0"/>
              <a:t> vs. decoloniality discussion</a:t>
            </a:r>
          </a:p>
          <a:p>
            <a:pPr marL="285750" indent="-285750">
              <a:buFont typeface="Arial" panose="020B0604020202020204" pitchFamily="34" charset="0"/>
              <a:buChar char="•"/>
            </a:pPr>
            <a:r>
              <a:rPr lang="en-US" sz="2000" dirty="0"/>
              <a:t>Reflective and reflexive practice</a:t>
            </a:r>
          </a:p>
          <a:p>
            <a:pPr marL="285750" indent="-285750">
              <a:buFont typeface="Arial" panose="020B0604020202020204" pitchFamily="34" charset="0"/>
              <a:buChar char="•"/>
            </a:pPr>
            <a:r>
              <a:rPr lang="en-US" sz="2000" dirty="0"/>
              <a:t>TRAAC model (Tran, 2021)</a:t>
            </a:r>
          </a:p>
        </p:txBody>
      </p:sp>
      <p:sp>
        <p:nvSpPr>
          <p:cNvPr id="5" name="TextBox 4">
            <a:extLst>
              <a:ext uri="{FF2B5EF4-FFF2-40B4-BE49-F238E27FC236}">
                <a16:creationId xmlns:a16="http://schemas.microsoft.com/office/drawing/2014/main" id="{B610ACEE-7B9C-21EE-D22E-54927E2533CF}"/>
              </a:ext>
            </a:extLst>
          </p:cNvPr>
          <p:cNvSpPr txBox="1"/>
          <p:nvPr/>
        </p:nvSpPr>
        <p:spPr>
          <a:xfrm>
            <a:off x="6044540" y="1224707"/>
            <a:ext cx="5947718" cy="1323439"/>
          </a:xfrm>
          <a:prstGeom prst="rect">
            <a:avLst/>
          </a:prstGeom>
        </p:spPr>
        <p:style>
          <a:lnRef idx="1">
            <a:schemeClr val="accent3"/>
          </a:lnRef>
          <a:fillRef idx="2">
            <a:schemeClr val="accent3"/>
          </a:fillRef>
          <a:effectRef idx="1">
            <a:schemeClr val="accent3"/>
          </a:effectRef>
          <a:fontRef idx="minor">
            <a:schemeClr val="dk1"/>
          </a:fontRef>
        </p:style>
        <p:txBody>
          <a:bodyPr wrap="square" lIns="91440" tIns="45720" rIns="91440" bIns="45720" rtlCol="0" anchor="t">
            <a:spAutoFit/>
          </a:bodyPr>
          <a:lstStyle/>
          <a:p>
            <a:r>
              <a:rPr lang="en-GB" sz="2000" dirty="0"/>
              <a:t>“</a:t>
            </a:r>
            <a:r>
              <a:rPr lang="en-GB" sz="2000" i="1" dirty="0">
                <a:ea typeface="+mn-lt"/>
                <a:cs typeface="+mn-lt"/>
              </a:rPr>
              <a:t>Critically reflexive practice embraces subjective understandings of reality</a:t>
            </a:r>
            <a:r>
              <a:rPr lang="en-GB" sz="2000" i="1" dirty="0"/>
              <a:t>.....</a:t>
            </a:r>
            <a:r>
              <a:rPr lang="en-GB" sz="2000" i="1" dirty="0">
                <a:ea typeface="+mn-lt"/>
                <a:cs typeface="+mn-lt"/>
              </a:rPr>
              <a:t>it helps us understand how we constitute our realities and identities in relational ways</a:t>
            </a:r>
            <a:r>
              <a:rPr lang="en-GB" sz="2000" dirty="0"/>
              <a:t>” (Cunliffe, 2004)</a:t>
            </a:r>
            <a:endParaRPr lang="en-US" sz="2000" dirty="0"/>
          </a:p>
        </p:txBody>
      </p:sp>
      <p:sp>
        <p:nvSpPr>
          <p:cNvPr id="6" name="TextBox 5">
            <a:extLst>
              <a:ext uri="{FF2B5EF4-FFF2-40B4-BE49-F238E27FC236}">
                <a16:creationId xmlns:a16="http://schemas.microsoft.com/office/drawing/2014/main" id="{E581752B-5C07-F0BA-6EC3-62D13CAB4C41}"/>
              </a:ext>
            </a:extLst>
          </p:cNvPr>
          <p:cNvSpPr txBox="1"/>
          <p:nvPr/>
        </p:nvSpPr>
        <p:spPr>
          <a:xfrm>
            <a:off x="6044540" y="2548146"/>
            <a:ext cx="5947718" cy="1938992"/>
          </a:xfrm>
          <a:prstGeom prst="rect">
            <a:avLst/>
          </a:prstGeom>
        </p:spPr>
        <p:style>
          <a:lnRef idx="1">
            <a:schemeClr val="accent1"/>
          </a:lnRef>
          <a:fillRef idx="2">
            <a:schemeClr val="accent1"/>
          </a:fillRef>
          <a:effectRef idx="1">
            <a:schemeClr val="accent1"/>
          </a:effectRef>
          <a:fontRef idx="minor">
            <a:schemeClr val="dk1"/>
          </a:fontRef>
        </p:style>
        <p:txBody>
          <a:bodyPr wrap="square" rtlCol="0">
            <a:spAutoFit/>
          </a:bodyPr>
          <a:lstStyle/>
          <a:p>
            <a:r>
              <a:rPr lang="en-GB" sz="2000" i="1" dirty="0"/>
              <a:t>“Critical pedagogy attempts to understand how power works through the production, distribution, and consumption of knowledge within particular institutional contexts and seeks to constitute students as informed subjects and social agents” </a:t>
            </a:r>
            <a:r>
              <a:rPr lang="en-GB" sz="2000" dirty="0"/>
              <a:t>(Giroux, 2010)</a:t>
            </a:r>
            <a:endParaRPr lang="en-US" sz="2000" dirty="0"/>
          </a:p>
        </p:txBody>
      </p:sp>
      <p:sp>
        <p:nvSpPr>
          <p:cNvPr id="7" name="TextBox 6">
            <a:extLst>
              <a:ext uri="{FF2B5EF4-FFF2-40B4-BE49-F238E27FC236}">
                <a16:creationId xmlns:a16="http://schemas.microsoft.com/office/drawing/2014/main" id="{041BC5B7-7012-53F9-3A59-968EDA7CEBD3}"/>
              </a:ext>
            </a:extLst>
          </p:cNvPr>
          <p:cNvSpPr txBox="1"/>
          <p:nvPr/>
        </p:nvSpPr>
        <p:spPr>
          <a:xfrm>
            <a:off x="6033736" y="4487138"/>
            <a:ext cx="5947718" cy="1631216"/>
          </a:xfrm>
          <a:prstGeom prst="rect">
            <a:avLst/>
          </a:prstGeom>
        </p:spPr>
        <p:style>
          <a:lnRef idx="1">
            <a:schemeClr val="accent6"/>
          </a:lnRef>
          <a:fillRef idx="2">
            <a:schemeClr val="accent6"/>
          </a:fillRef>
          <a:effectRef idx="1">
            <a:schemeClr val="accent6"/>
          </a:effectRef>
          <a:fontRef idx="minor">
            <a:schemeClr val="dk1"/>
          </a:fontRef>
        </p:style>
        <p:txBody>
          <a:bodyPr wrap="square" rtlCol="0">
            <a:spAutoFit/>
          </a:bodyPr>
          <a:lstStyle/>
          <a:p>
            <a:r>
              <a:rPr lang="en-US" sz="2000" i="1" dirty="0"/>
              <a:t>“Like critical pedagogy, a decolonizing education is one that exceeds the confines of the school, college or university to intervene in the reinvention of the world” </a:t>
            </a:r>
            <a:r>
              <a:rPr lang="en-US" sz="2000" dirty="0"/>
              <a:t>(Carol </a:t>
            </a:r>
            <a:r>
              <a:rPr lang="en-US" sz="2000" dirty="0" err="1"/>
              <a:t>Azumah</a:t>
            </a:r>
            <a:r>
              <a:rPr lang="en-US" sz="2000" dirty="0"/>
              <a:t> Dennis in </a:t>
            </a:r>
            <a:r>
              <a:rPr lang="en-US" sz="2000" dirty="0" err="1"/>
              <a:t>Bhambra</a:t>
            </a:r>
            <a:r>
              <a:rPr lang="en-US" sz="2000" dirty="0"/>
              <a:t> et al., 2018)</a:t>
            </a:r>
          </a:p>
        </p:txBody>
      </p:sp>
      <p:sp>
        <p:nvSpPr>
          <p:cNvPr id="2" name="TextBox 1">
            <a:extLst>
              <a:ext uri="{FF2B5EF4-FFF2-40B4-BE49-F238E27FC236}">
                <a16:creationId xmlns:a16="http://schemas.microsoft.com/office/drawing/2014/main" id="{06211647-22C8-3416-0C0E-79A6F903878D}"/>
              </a:ext>
            </a:extLst>
          </p:cNvPr>
          <p:cNvSpPr txBox="1"/>
          <p:nvPr/>
        </p:nvSpPr>
        <p:spPr>
          <a:xfrm>
            <a:off x="926275" y="308758"/>
            <a:ext cx="10236530" cy="646331"/>
          </a:xfrm>
          <a:prstGeom prst="rect">
            <a:avLst/>
          </a:prstGeom>
          <a:noFill/>
        </p:spPr>
        <p:txBody>
          <a:bodyPr wrap="square" rtlCol="0">
            <a:spAutoFit/>
          </a:bodyPr>
          <a:lstStyle/>
          <a:p>
            <a:pPr algn="ctr"/>
            <a:r>
              <a:rPr lang="en-GB" sz="3600" b="1" u="sng" dirty="0"/>
              <a:t>What is decolonising through reflexive practice?</a:t>
            </a:r>
          </a:p>
        </p:txBody>
      </p:sp>
    </p:spTree>
    <p:extLst>
      <p:ext uri="{BB962C8B-B14F-4D97-AF65-F5344CB8AC3E}">
        <p14:creationId xmlns:p14="http://schemas.microsoft.com/office/powerpoint/2010/main" val="361759535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a:extLst>
              <a:ext uri="{FF2B5EF4-FFF2-40B4-BE49-F238E27FC236}">
                <a16:creationId xmlns:a16="http://schemas.microsoft.com/office/drawing/2014/main" id="{20C306B3-BBD9-807F-F256-42618B5A3179}"/>
              </a:ext>
            </a:extLst>
          </p:cNvPr>
          <p:cNvGraphicFramePr/>
          <p:nvPr/>
        </p:nvGraphicFramePr>
        <p:xfrm>
          <a:off x="3466323" y="569170"/>
          <a:ext cx="8453534" cy="628883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a:extLst>
              <a:ext uri="{FF2B5EF4-FFF2-40B4-BE49-F238E27FC236}">
                <a16:creationId xmlns:a16="http://schemas.microsoft.com/office/drawing/2014/main" id="{D794B7F7-D1D7-563E-1FA2-B6CF89478A68}"/>
              </a:ext>
            </a:extLst>
          </p:cNvPr>
          <p:cNvSpPr txBox="1"/>
          <p:nvPr/>
        </p:nvSpPr>
        <p:spPr>
          <a:xfrm>
            <a:off x="1259632" y="539261"/>
            <a:ext cx="9293290" cy="646331"/>
          </a:xfrm>
          <a:prstGeom prst="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GB" sz="3600" b="1" u="sng" dirty="0"/>
              <a:t>The journey</a:t>
            </a:r>
          </a:p>
        </p:txBody>
      </p:sp>
      <p:sp>
        <p:nvSpPr>
          <p:cNvPr id="6" name="Freeform: Shape 5">
            <a:extLst>
              <a:ext uri="{FF2B5EF4-FFF2-40B4-BE49-F238E27FC236}">
                <a16:creationId xmlns:a16="http://schemas.microsoft.com/office/drawing/2014/main" id="{531B1CFC-7FB8-F404-1F28-78DD4F06F986}"/>
              </a:ext>
            </a:extLst>
          </p:cNvPr>
          <p:cNvSpPr/>
          <p:nvPr/>
        </p:nvSpPr>
        <p:spPr>
          <a:xfrm>
            <a:off x="2374005" y="1749014"/>
            <a:ext cx="5581883" cy="4782415"/>
          </a:xfrm>
          <a:custGeom>
            <a:avLst/>
            <a:gdLst>
              <a:gd name="connsiteX0" fmla="*/ 1731465 w 5581883"/>
              <a:gd name="connsiteY0" fmla="*/ 0 h 4782415"/>
              <a:gd name="connsiteX1" fmla="*/ 154591 w 5581883"/>
              <a:gd name="connsiteY1" fmla="*/ 1492898 h 4782415"/>
              <a:gd name="connsiteX2" fmla="*/ 5099816 w 5581883"/>
              <a:gd name="connsiteY2" fmla="*/ 4488025 h 4782415"/>
              <a:gd name="connsiteX3" fmla="*/ 5445048 w 5581883"/>
              <a:gd name="connsiteY3" fmla="*/ 4702629 h 4782415"/>
              <a:gd name="connsiteX4" fmla="*/ 5557016 w 5581883"/>
              <a:gd name="connsiteY4" fmla="*/ 4767943 h 478241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581883" h="4782415">
                <a:moveTo>
                  <a:pt x="1731465" y="0"/>
                </a:moveTo>
                <a:cubicBezTo>
                  <a:pt x="662332" y="372447"/>
                  <a:pt x="-406801" y="744894"/>
                  <a:pt x="154591" y="1492898"/>
                </a:cubicBezTo>
                <a:cubicBezTo>
                  <a:pt x="715983" y="2240902"/>
                  <a:pt x="4218073" y="3953070"/>
                  <a:pt x="5099816" y="4488025"/>
                </a:cubicBezTo>
                <a:cubicBezTo>
                  <a:pt x="5981559" y="5022980"/>
                  <a:pt x="5368848" y="4655976"/>
                  <a:pt x="5445048" y="4702629"/>
                </a:cubicBezTo>
                <a:cubicBezTo>
                  <a:pt x="5521248" y="4749282"/>
                  <a:pt x="5539132" y="4758612"/>
                  <a:pt x="5557016" y="4767943"/>
                </a:cubicBezTo>
              </a:path>
            </a:pathLst>
          </a:custGeom>
          <a:ln w="76200" cap="flat" cmpd="sng" algn="ctr">
            <a:solidFill>
              <a:schemeClr val="accent2"/>
            </a:solidFill>
            <a:prstDash val="dash"/>
            <a:round/>
            <a:headEnd type="none" w="med" len="med"/>
            <a:tailEnd type="none" w="med" len="med"/>
          </a:ln>
        </p:spPr>
        <p:style>
          <a:lnRef idx="0">
            <a:scrgbClr r="0" g="0" b="0"/>
          </a:lnRef>
          <a:fillRef idx="0">
            <a:scrgbClr r="0" g="0" b="0"/>
          </a:fillRef>
          <a:effectRef idx="0">
            <a:scrgbClr r="0" g="0" b="0"/>
          </a:effectRef>
          <a:fontRef idx="minor">
            <a:schemeClr val="tx1"/>
          </a:fontRef>
        </p:style>
        <p:txBody>
          <a:bodyPr rtlCol="0" anchor="ctr"/>
          <a:lstStyle/>
          <a:p>
            <a:pPr algn="ctr"/>
            <a:endParaRPr lang="en-GB"/>
          </a:p>
        </p:txBody>
      </p:sp>
      <p:sp>
        <p:nvSpPr>
          <p:cNvPr id="7" name="TextBox 6">
            <a:extLst>
              <a:ext uri="{FF2B5EF4-FFF2-40B4-BE49-F238E27FC236}">
                <a16:creationId xmlns:a16="http://schemas.microsoft.com/office/drawing/2014/main" id="{D91FC38B-1813-7DBF-3CEE-254712E6D3AE}"/>
              </a:ext>
            </a:extLst>
          </p:cNvPr>
          <p:cNvSpPr txBox="1"/>
          <p:nvPr/>
        </p:nvSpPr>
        <p:spPr>
          <a:xfrm>
            <a:off x="601506" y="4033574"/>
            <a:ext cx="2733870" cy="2031325"/>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r>
              <a:rPr lang="en-GB" dirty="0"/>
              <a:t>Continuous reflection and improvement</a:t>
            </a:r>
          </a:p>
          <a:p>
            <a:endParaRPr lang="en-GB" dirty="0"/>
          </a:p>
          <a:p>
            <a:r>
              <a:rPr lang="en-GB" dirty="0"/>
              <a:t>Need to evaluate</a:t>
            </a:r>
          </a:p>
          <a:p>
            <a:endParaRPr lang="en-GB" dirty="0"/>
          </a:p>
          <a:p>
            <a:r>
              <a:rPr lang="en-GB" dirty="0"/>
              <a:t>Consideration of impact and how to measure it</a:t>
            </a:r>
          </a:p>
        </p:txBody>
      </p:sp>
    </p:spTree>
    <p:extLst>
      <p:ext uri="{BB962C8B-B14F-4D97-AF65-F5344CB8AC3E}">
        <p14:creationId xmlns:p14="http://schemas.microsoft.com/office/powerpoint/2010/main" val="269822452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Graphical user interface, text, application&#10;&#10;Description automatically generated">
            <a:extLst>
              <a:ext uri="{FF2B5EF4-FFF2-40B4-BE49-F238E27FC236}">
                <a16:creationId xmlns:a16="http://schemas.microsoft.com/office/drawing/2014/main" id="{FDC4C5E1-1B69-EA23-6E2C-A0B13D0F3DCC}"/>
              </a:ext>
            </a:extLst>
          </p:cNvPr>
          <p:cNvPicPr>
            <a:picLocks noChangeAspect="1"/>
          </p:cNvPicPr>
          <p:nvPr/>
        </p:nvPicPr>
        <p:blipFill rotWithShape="1">
          <a:blip r:embed="rId2">
            <a:extLst>
              <a:ext uri="{28A0092B-C50C-407E-A947-70E740481C1C}">
                <a14:useLocalDpi xmlns:a14="http://schemas.microsoft.com/office/drawing/2010/main" val="0"/>
              </a:ext>
            </a:extLst>
          </a:blip>
          <a:srcRect r="-2" b="51662"/>
          <a:stretch/>
        </p:blipFill>
        <p:spPr>
          <a:xfrm>
            <a:off x="6234444" y="4001165"/>
            <a:ext cx="5804105" cy="2320063"/>
          </a:xfrm>
          <a:prstGeom prst="rect">
            <a:avLst/>
          </a:prstGeom>
          <a:ln w="38100">
            <a:solidFill>
              <a:schemeClr val="tx1"/>
            </a:solidFill>
          </a:ln>
        </p:spPr>
      </p:pic>
      <p:pic>
        <p:nvPicPr>
          <p:cNvPr id="3" name="Picture 2" descr="Text, letter&#10;&#10;Description automatically generated">
            <a:extLst>
              <a:ext uri="{FF2B5EF4-FFF2-40B4-BE49-F238E27FC236}">
                <a16:creationId xmlns:a16="http://schemas.microsoft.com/office/drawing/2014/main" id="{49243A5E-1EAB-B174-D1DB-2A5A5AFFDC5C}"/>
              </a:ext>
            </a:extLst>
          </p:cNvPr>
          <p:cNvPicPr>
            <a:picLocks noChangeAspect="1"/>
          </p:cNvPicPr>
          <p:nvPr/>
        </p:nvPicPr>
        <p:blipFill rotWithShape="1">
          <a:blip r:embed="rId3">
            <a:extLst>
              <a:ext uri="{28A0092B-C50C-407E-A947-70E740481C1C}">
                <a14:useLocalDpi xmlns:a14="http://schemas.microsoft.com/office/drawing/2010/main" val="0"/>
              </a:ext>
            </a:extLst>
          </a:blip>
          <a:srcRect r="1611" b="-1"/>
          <a:stretch/>
        </p:blipFill>
        <p:spPr>
          <a:xfrm>
            <a:off x="435285" y="1353999"/>
            <a:ext cx="5797883" cy="2641444"/>
          </a:xfrm>
          <a:prstGeom prst="rect">
            <a:avLst/>
          </a:prstGeom>
          <a:ln w="38100">
            <a:solidFill>
              <a:schemeClr val="tx1"/>
            </a:solidFill>
          </a:ln>
        </p:spPr>
      </p:pic>
      <p:pic>
        <p:nvPicPr>
          <p:cNvPr id="7" name="Picture 6" descr="Graphical user interface, text, application, Word&#10;&#10;Description automatically generated">
            <a:extLst>
              <a:ext uri="{FF2B5EF4-FFF2-40B4-BE49-F238E27FC236}">
                <a16:creationId xmlns:a16="http://schemas.microsoft.com/office/drawing/2014/main" id="{E27A3B79-6F67-D8AC-711F-97A1473B6553}"/>
              </a:ext>
            </a:extLst>
          </p:cNvPr>
          <p:cNvPicPr>
            <a:picLocks noChangeAspect="1"/>
          </p:cNvPicPr>
          <p:nvPr/>
        </p:nvPicPr>
        <p:blipFill rotWithShape="1">
          <a:blip r:embed="rId4">
            <a:extLst>
              <a:ext uri="{28A0092B-C50C-407E-A947-70E740481C1C}">
                <a14:useLocalDpi xmlns:a14="http://schemas.microsoft.com/office/drawing/2010/main" val="0"/>
              </a:ext>
            </a:extLst>
          </a:blip>
          <a:srcRect t="-127" r="-2" b="45573"/>
          <a:stretch/>
        </p:blipFill>
        <p:spPr>
          <a:xfrm>
            <a:off x="436673" y="3998268"/>
            <a:ext cx="5804105" cy="2320063"/>
          </a:xfrm>
          <a:prstGeom prst="rect">
            <a:avLst/>
          </a:prstGeom>
          <a:ln w="38100">
            <a:solidFill>
              <a:schemeClr val="tx1"/>
            </a:solidFill>
          </a:ln>
        </p:spPr>
      </p:pic>
      <p:pic>
        <p:nvPicPr>
          <p:cNvPr id="5" name="Picture 4" descr="Graphical user interface, text, application, email&#10;&#10;Description automatically generated">
            <a:extLst>
              <a:ext uri="{FF2B5EF4-FFF2-40B4-BE49-F238E27FC236}">
                <a16:creationId xmlns:a16="http://schemas.microsoft.com/office/drawing/2014/main" id="{0E448FBA-4705-C2BA-6366-F74C63EB65EC}"/>
              </a:ext>
            </a:extLst>
          </p:cNvPr>
          <p:cNvPicPr>
            <a:picLocks noChangeAspect="1"/>
          </p:cNvPicPr>
          <p:nvPr/>
        </p:nvPicPr>
        <p:blipFill rotWithShape="1">
          <a:blip r:embed="rId5">
            <a:extLst>
              <a:ext uri="{28A0092B-C50C-407E-A947-70E740481C1C}">
                <a14:useLocalDpi xmlns:a14="http://schemas.microsoft.com/office/drawing/2010/main" val="0"/>
              </a:ext>
            </a:extLst>
          </a:blip>
          <a:srcRect t="26610" r="2" b="26042"/>
          <a:stretch/>
        </p:blipFill>
        <p:spPr>
          <a:xfrm>
            <a:off x="6242098" y="1339233"/>
            <a:ext cx="5797882" cy="2637792"/>
          </a:xfrm>
          <a:prstGeom prst="rect">
            <a:avLst/>
          </a:prstGeom>
          <a:ln w="38100">
            <a:solidFill>
              <a:schemeClr val="tx1"/>
            </a:solidFill>
          </a:ln>
        </p:spPr>
      </p:pic>
      <p:sp>
        <p:nvSpPr>
          <p:cNvPr id="10" name="TextBox 9">
            <a:extLst>
              <a:ext uri="{FF2B5EF4-FFF2-40B4-BE49-F238E27FC236}">
                <a16:creationId xmlns:a16="http://schemas.microsoft.com/office/drawing/2014/main" id="{97209241-1962-CFA4-35C8-04F337C4FF05}"/>
              </a:ext>
            </a:extLst>
          </p:cNvPr>
          <p:cNvSpPr txBox="1"/>
          <p:nvPr/>
        </p:nvSpPr>
        <p:spPr>
          <a:xfrm>
            <a:off x="2662168" y="6323011"/>
            <a:ext cx="7158037" cy="307777"/>
          </a:xfrm>
          <a:prstGeom prst="rect">
            <a:avLst/>
          </a:prstGeom>
        </p:spPr>
        <p:style>
          <a:lnRef idx="2">
            <a:schemeClr val="dk1"/>
          </a:lnRef>
          <a:fillRef idx="1">
            <a:schemeClr val="lt1"/>
          </a:fillRef>
          <a:effectRef idx="0">
            <a:schemeClr val="dk1"/>
          </a:effectRef>
          <a:fontRef idx="minor">
            <a:schemeClr val="dk1"/>
          </a:fontRef>
        </p:style>
        <p:txBody>
          <a:bodyPr wrap="square" rtlCol="0">
            <a:spAutoFit/>
          </a:bodyPr>
          <a:lstStyle/>
          <a:p>
            <a:r>
              <a:rPr lang="en-US" sz="1400"/>
              <a:t>TRAAC model and questions used are from and based on Tran’s (2021) work </a:t>
            </a:r>
          </a:p>
        </p:txBody>
      </p:sp>
      <p:sp>
        <p:nvSpPr>
          <p:cNvPr id="2" name="TextBox 1">
            <a:extLst>
              <a:ext uri="{FF2B5EF4-FFF2-40B4-BE49-F238E27FC236}">
                <a16:creationId xmlns:a16="http://schemas.microsoft.com/office/drawing/2014/main" id="{001242AC-142B-BA9D-C550-11E4A944823E}"/>
              </a:ext>
            </a:extLst>
          </p:cNvPr>
          <p:cNvSpPr txBox="1"/>
          <p:nvPr/>
        </p:nvSpPr>
        <p:spPr>
          <a:xfrm>
            <a:off x="1780247" y="377627"/>
            <a:ext cx="8914725"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2800" b="1" u="sng" dirty="0"/>
              <a:t>Old resource 2021/22-2023</a:t>
            </a:r>
          </a:p>
        </p:txBody>
      </p:sp>
    </p:spTree>
    <p:extLst>
      <p:ext uri="{BB962C8B-B14F-4D97-AF65-F5344CB8AC3E}">
        <p14:creationId xmlns:p14="http://schemas.microsoft.com/office/powerpoint/2010/main" val="213675203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screenshot of a computer&#10;&#10;Description automatically generated">
            <a:extLst>
              <a:ext uri="{FF2B5EF4-FFF2-40B4-BE49-F238E27FC236}">
                <a16:creationId xmlns:a16="http://schemas.microsoft.com/office/drawing/2014/main" id="{85AD1414-D188-1CA7-6500-055431D53752}"/>
              </a:ext>
            </a:extLst>
          </p:cNvPr>
          <p:cNvPicPr>
            <a:picLocks/>
          </p:cNvPicPr>
          <p:nvPr/>
        </p:nvPicPr>
        <p:blipFill rotWithShape="1">
          <a:blip r:embed="rId2">
            <a:extLst>
              <a:ext uri="{28A0092B-C50C-407E-A947-70E740481C1C}">
                <a14:useLocalDpi xmlns:a14="http://schemas.microsoft.com/office/drawing/2010/main" val="0"/>
              </a:ext>
            </a:extLst>
          </a:blip>
          <a:srcRect r="80496"/>
          <a:stretch/>
        </p:blipFill>
        <p:spPr>
          <a:xfrm>
            <a:off x="0" y="0"/>
            <a:ext cx="2453640" cy="6810494"/>
          </a:xfrm>
          <a:prstGeom prst="rect">
            <a:avLst/>
          </a:prstGeom>
        </p:spPr>
      </p:pic>
      <p:pic>
        <p:nvPicPr>
          <p:cNvPr id="5" name="Picture 4" descr="A screenshot of a survey&#10;&#10;Description automatically generated">
            <a:extLst>
              <a:ext uri="{FF2B5EF4-FFF2-40B4-BE49-F238E27FC236}">
                <a16:creationId xmlns:a16="http://schemas.microsoft.com/office/drawing/2014/main" id="{4F6C1C3C-7EA2-03B4-DBE8-E1F6DC0B729D}"/>
              </a:ext>
            </a:extLst>
          </p:cNvPr>
          <p:cNvPicPr>
            <a:picLocks noChangeAspect="1"/>
          </p:cNvPicPr>
          <p:nvPr/>
        </p:nvPicPr>
        <p:blipFill rotWithShape="1">
          <a:blip r:embed="rId3">
            <a:extLst>
              <a:ext uri="{28A0092B-C50C-407E-A947-70E740481C1C}">
                <a14:useLocalDpi xmlns:a14="http://schemas.microsoft.com/office/drawing/2010/main" val="0"/>
              </a:ext>
            </a:extLst>
          </a:blip>
          <a:srcRect r="21344"/>
          <a:stretch/>
        </p:blipFill>
        <p:spPr>
          <a:xfrm>
            <a:off x="2453641" y="0"/>
            <a:ext cx="2626280" cy="6858000"/>
          </a:xfrm>
          <a:prstGeom prst="rect">
            <a:avLst/>
          </a:prstGeom>
        </p:spPr>
      </p:pic>
      <p:pic>
        <p:nvPicPr>
          <p:cNvPr id="7" name="Picture 6" descr="A screenshot of a survey&#10;&#10;Description automatically generated">
            <a:extLst>
              <a:ext uri="{FF2B5EF4-FFF2-40B4-BE49-F238E27FC236}">
                <a16:creationId xmlns:a16="http://schemas.microsoft.com/office/drawing/2014/main" id="{4E8D5F97-393B-A9CC-1574-9E762F2EDC5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079921" y="0"/>
            <a:ext cx="2640032" cy="6858000"/>
          </a:xfrm>
          <a:prstGeom prst="rect">
            <a:avLst/>
          </a:prstGeom>
        </p:spPr>
      </p:pic>
      <p:pic>
        <p:nvPicPr>
          <p:cNvPr id="9" name="Picture 8" descr="A screenshot of a computer&#10;&#10;Description automatically generated">
            <a:extLst>
              <a:ext uri="{FF2B5EF4-FFF2-40B4-BE49-F238E27FC236}">
                <a16:creationId xmlns:a16="http://schemas.microsoft.com/office/drawing/2014/main" id="{4D7AE8A7-B0FF-90B8-BFE3-3EB4E99AAA4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589520" y="0"/>
            <a:ext cx="2491796" cy="6858000"/>
          </a:xfrm>
          <a:prstGeom prst="rect">
            <a:avLst/>
          </a:prstGeom>
        </p:spPr>
      </p:pic>
      <p:pic>
        <p:nvPicPr>
          <p:cNvPr id="11" name="Picture 10" descr="A screenshot of a survey&#10;&#10;Description automatically generated">
            <a:extLst>
              <a:ext uri="{FF2B5EF4-FFF2-40B4-BE49-F238E27FC236}">
                <a16:creationId xmlns:a16="http://schemas.microsoft.com/office/drawing/2014/main" id="{AF0BFAB9-205F-9679-2FB3-AA4D0E42A820}"/>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830637" y="0"/>
            <a:ext cx="2361363" cy="6858000"/>
          </a:xfrm>
          <a:prstGeom prst="rect">
            <a:avLst/>
          </a:prstGeom>
        </p:spPr>
      </p:pic>
    </p:spTree>
    <p:extLst>
      <p:ext uri="{BB962C8B-B14F-4D97-AF65-F5344CB8AC3E}">
        <p14:creationId xmlns:p14="http://schemas.microsoft.com/office/powerpoint/2010/main" val="164890312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bcu recording walkthrough.mp4">
            <a:hlinkClick r:id="" action="ppaction://media"/>
            <a:extLst>
              <a:ext uri="{FF2B5EF4-FFF2-40B4-BE49-F238E27FC236}">
                <a16:creationId xmlns:a16="http://schemas.microsoft.com/office/drawing/2014/main" id="{69591681-D1E2-BA70-8BFC-25505FFFA60A}"/>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02870" y="77152"/>
            <a:ext cx="11951970" cy="6643688"/>
          </a:xfrm>
          <a:prstGeom prst="rect">
            <a:avLst/>
          </a:prstGeom>
          <a:ln>
            <a:solidFill>
              <a:schemeClr val="tx1"/>
            </a:solidFill>
          </a:ln>
        </p:spPr>
      </p:pic>
    </p:spTree>
    <p:extLst>
      <p:ext uri="{BB962C8B-B14F-4D97-AF65-F5344CB8AC3E}">
        <p14:creationId xmlns:p14="http://schemas.microsoft.com/office/powerpoint/2010/main" val="21171407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524720"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32E5044-E50B-D8C3-DD8C-EA333F9BE7FA}"/>
              </a:ext>
            </a:extLst>
          </p:cNvPr>
          <p:cNvSpPr txBox="1"/>
          <p:nvPr/>
        </p:nvSpPr>
        <p:spPr>
          <a:xfrm>
            <a:off x="681958" y="306188"/>
            <a:ext cx="11082048" cy="1198823"/>
          </a:xfrm>
          <a:prstGeom prst="rect">
            <a:avLst/>
          </a:prstGeom>
        </p:spPr>
        <p:txBody>
          <a:bodyPr rot="0" spcFirstLastPara="0" vertOverflow="overflow" horzOverflow="overflow" vert="horz" lIns="91440" tIns="45720" rIns="91440" bIns="45720" numCol="1" spcCol="0" rtlCol="0" fromWordArt="0" anchor="ctr" anchorCtr="0" forceAA="0" compatLnSpc="1">
            <a:prstTxWarp prst="textNoShape">
              <a:avLst/>
            </a:prstTxWarp>
            <a:normAutofit/>
          </a:bodyPr>
          <a:lstStyle/>
          <a:p>
            <a:pPr>
              <a:lnSpc>
                <a:spcPct val="90000"/>
              </a:lnSpc>
              <a:spcBef>
                <a:spcPct val="0"/>
              </a:spcBef>
              <a:spcAft>
                <a:spcPts val="600"/>
              </a:spcAft>
            </a:pPr>
            <a:r>
              <a:rPr lang="en-US" sz="4400" kern="1200">
                <a:solidFill>
                  <a:schemeClr val="tx1"/>
                </a:solidFill>
                <a:latin typeface="+mj-lt"/>
                <a:ea typeface="+mj-ea"/>
                <a:cs typeface="+mj-cs"/>
              </a:rPr>
              <a:t>Involving the students (finally) – student pilot</a:t>
            </a:r>
          </a:p>
        </p:txBody>
      </p:sp>
      <p:sp>
        <p:nvSpPr>
          <p:cNvPr id="3" name="TextBox 2">
            <a:extLst>
              <a:ext uri="{FF2B5EF4-FFF2-40B4-BE49-F238E27FC236}">
                <a16:creationId xmlns:a16="http://schemas.microsoft.com/office/drawing/2014/main" id="{C8897389-DA3F-FB43-BD49-AA8401D70CFE}"/>
              </a:ext>
            </a:extLst>
          </p:cNvPr>
          <p:cNvSpPr txBox="1"/>
          <p:nvPr/>
        </p:nvSpPr>
        <p:spPr>
          <a:xfrm>
            <a:off x="682072" y="1716015"/>
            <a:ext cx="6065949" cy="4370713"/>
          </a:xfrm>
          <a:prstGeom prst="rect">
            <a:avLst/>
          </a:prstGeom>
        </p:spPr>
        <p:txBody>
          <a:bodyPr rot="0" spcFirstLastPara="0" vertOverflow="overflow" horzOverflow="overflow" vert="horz" lIns="91440" tIns="45720" rIns="91440" bIns="45720" numCol="1" spcCol="0" rtlCol="0" fromWordArt="0" anchor="t" anchorCtr="0" forceAA="0" compatLnSpc="1">
            <a:prstTxWarp prst="textNoShape">
              <a:avLst/>
            </a:prstTxWarp>
            <a:normAutofit fontScale="92500"/>
          </a:bodyPr>
          <a:lstStyle/>
          <a:p>
            <a:pPr marL="57150">
              <a:lnSpc>
                <a:spcPct val="90000"/>
              </a:lnSpc>
              <a:spcAft>
                <a:spcPts val="600"/>
              </a:spcAft>
            </a:pPr>
            <a:r>
              <a:rPr lang="en-US" sz="2800" dirty="0"/>
              <a:t>Why did it take me so long from 2022 to 2024 to involve students directly?</a:t>
            </a:r>
          </a:p>
          <a:p>
            <a:pPr marL="285750" indent="-228600">
              <a:lnSpc>
                <a:spcPct val="90000"/>
              </a:lnSpc>
              <a:spcAft>
                <a:spcPts val="600"/>
              </a:spcAft>
              <a:buFont typeface="Arial" panose="020B0604020202020204" pitchFamily="34" charset="0"/>
              <a:buChar char="•"/>
            </a:pPr>
            <a:r>
              <a:rPr lang="en-US" sz="2400" dirty="0"/>
              <a:t>Equity</a:t>
            </a:r>
          </a:p>
          <a:p>
            <a:pPr marL="285750" indent="-228600">
              <a:lnSpc>
                <a:spcPct val="90000"/>
              </a:lnSpc>
              <a:spcAft>
                <a:spcPts val="600"/>
              </a:spcAft>
              <a:buFont typeface="Arial" panose="020B0604020202020204" pitchFamily="34" charset="0"/>
              <a:buChar char="•"/>
            </a:pPr>
            <a:r>
              <a:rPr lang="en-US" sz="2400" dirty="0"/>
              <a:t>Knowledge</a:t>
            </a:r>
          </a:p>
          <a:p>
            <a:pPr marL="285750" indent="-228600">
              <a:lnSpc>
                <a:spcPct val="90000"/>
              </a:lnSpc>
              <a:spcAft>
                <a:spcPts val="600"/>
              </a:spcAft>
              <a:buFont typeface="Arial" panose="020B0604020202020204" pitchFamily="34" charset="0"/>
              <a:buChar char="•"/>
            </a:pPr>
            <a:r>
              <a:rPr lang="en-US" sz="2400" dirty="0"/>
              <a:t>False assumptions of an 18-year old's knowledge of </a:t>
            </a:r>
            <a:r>
              <a:rPr lang="en-US" sz="2400" dirty="0" err="1"/>
              <a:t>decolonising</a:t>
            </a:r>
            <a:endParaRPr lang="en-US" sz="2400" dirty="0"/>
          </a:p>
          <a:p>
            <a:pPr marL="285750" indent="-228600">
              <a:lnSpc>
                <a:spcPct val="90000"/>
              </a:lnSpc>
              <a:spcAft>
                <a:spcPts val="600"/>
              </a:spcAft>
              <a:buFont typeface="Arial" panose="020B0604020202020204" pitchFamily="34" charset="0"/>
              <a:buChar char="•"/>
            </a:pPr>
            <a:r>
              <a:rPr lang="en-US" sz="2400" dirty="0"/>
              <a:t>Danger of diluting </a:t>
            </a:r>
            <a:r>
              <a:rPr lang="en-US" sz="2400" dirty="0" err="1"/>
              <a:t>decolonising</a:t>
            </a:r>
            <a:r>
              <a:rPr lang="en-US" sz="2400" dirty="0"/>
              <a:t> to inclusive</a:t>
            </a:r>
          </a:p>
          <a:p>
            <a:pPr marL="285750" indent="-228600">
              <a:lnSpc>
                <a:spcPct val="90000"/>
              </a:lnSpc>
              <a:spcAft>
                <a:spcPts val="600"/>
              </a:spcAft>
              <a:buFont typeface="Arial" panose="020B0604020202020204" pitchFamily="34" charset="0"/>
              <a:buChar char="•"/>
            </a:pPr>
            <a:r>
              <a:rPr lang="en-US" sz="2400" dirty="0"/>
              <a:t>The need to scaffold students</a:t>
            </a:r>
          </a:p>
          <a:p>
            <a:pPr marL="57150">
              <a:lnSpc>
                <a:spcPct val="90000"/>
              </a:lnSpc>
              <a:spcAft>
                <a:spcPts val="600"/>
              </a:spcAft>
            </a:pPr>
            <a:endParaRPr lang="en-US" sz="2800" dirty="0"/>
          </a:p>
          <a:p>
            <a:pPr marL="57150">
              <a:lnSpc>
                <a:spcPct val="90000"/>
              </a:lnSpc>
              <a:spcAft>
                <a:spcPts val="600"/>
              </a:spcAft>
            </a:pPr>
            <a:r>
              <a:rPr lang="en-US" sz="2800" dirty="0"/>
              <a:t>What is the student pilot? Who engaged?</a:t>
            </a:r>
            <a:endParaRPr lang="en-US" dirty="0"/>
          </a:p>
        </p:txBody>
      </p:sp>
      <p:sp>
        <p:nvSpPr>
          <p:cNvPr id="5" name="Rectangle 1">
            <a:extLst>
              <a:ext uri="{FF2B5EF4-FFF2-40B4-BE49-F238E27FC236}">
                <a16:creationId xmlns:a16="http://schemas.microsoft.com/office/drawing/2014/main" id="{725EF9EB-2B7A-9D64-3BE6-3732309D7456}"/>
              </a:ext>
            </a:extLst>
          </p:cNvPr>
          <p:cNvSpPr>
            <a:spLocks noChangeArrowheads="1"/>
          </p:cNvSpPr>
          <p:nvPr/>
        </p:nvSpPr>
        <p:spPr bwMode="auto">
          <a:xfrm>
            <a:off x="838200" y="3270250"/>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graphicFrame>
        <p:nvGraphicFramePr>
          <p:cNvPr id="4" name="Table 3">
            <a:extLst>
              <a:ext uri="{FF2B5EF4-FFF2-40B4-BE49-F238E27FC236}">
                <a16:creationId xmlns:a16="http://schemas.microsoft.com/office/drawing/2014/main" id="{F2E81AAA-99AE-2E05-413E-94DD6C88BB6F}"/>
              </a:ext>
            </a:extLst>
          </p:cNvPr>
          <p:cNvGraphicFramePr>
            <a:graphicFrameLocks noGrp="1"/>
          </p:cNvGraphicFramePr>
          <p:nvPr/>
        </p:nvGraphicFramePr>
        <p:xfrm>
          <a:off x="6977671" y="2201537"/>
          <a:ext cx="4788505" cy="3562288"/>
        </p:xfrm>
        <a:graphic>
          <a:graphicData uri="http://schemas.openxmlformats.org/drawingml/2006/table">
            <a:tbl>
              <a:tblPr>
                <a:noFill/>
              </a:tblPr>
              <a:tblGrid>
                <a:gridCol w="4788505">
                  <a:extLst>
                    <a:ext uri="{9D8B030D-6E8A-4147-A177-3AD203B41FA5}">
                      <a16:colId xmlns:a16="http://schemas.microsoft.com/office/drawing/2014/main" val="1983065246"/>
                    </a:ext>
                  </a:extLst>
                </a:gridCol>
              </a:tblGrid>
              <a:tr h="420045">
                <a:tc>
                  <a:txBody>
                    <a:bodyPr/>
                    <a:lstStyle/>
                    <a:p>
                      <a:r>
                        <a:rPr lang="en-GB" sz="2000">
                          <a:solidFill>
                            <a:schemeClr val="tx1">
                              <a:lumMod val="75000"/>
                              <a:lumOff val="25000"/>
                            </a:schemeClr>
                          </a:solidFill>
                        </a:rPr>
                        <a:t>Seminar 1: Exploring and unpacking decolonising – what is it?</a:t>
                      </a:r>
                    </a:p>
                  </a:txBody>
                  <a:tcPr marL="196896" marR="102386" marT="102386" marB="102386"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B4BCBE">
                        <a:alpha val="34902"/>
                      </a:srgbClr>
                    </a:solidFill>
                  </a:tcPr>
                </a:tc>
                <a:extLst>
                  <a:ext uri="{0D108BD9-81ED-4DB2-BD59-A6C34878D82A}">
                    <a16:rowId xmlns:a16="http://schemas.microsoft.com/office/drawing/2014/main" val="1014298852"/>
                  </a:ext>
                </a:extLst>
              </a:tr>
              <a:tr h="420045">
                <a:tc>
                  <a:txBody>
                    <a:bodyPr/>
                    <a:lstStyle/>
                    <a:p>
                      <a:r>
                        <a:rPr lang="en-GB" sz="2000">
                          <a:solidFill>
                            <a:schemeClr val="tx1">
                              <a:lumMod val="75000"/>
                              <a:lumOff val="25000"/>
                            </a:schemeClr>
                          </a:solidFill>
                        </a:rPr>
                        <a:t>Seminar 2: Decolonising &amp; Empowering the student voice </a:t>
                      </a:r>
                    </a:p>
                  </a:txBody>
                  <a:tcPr marL="196896" marR="102386" marT="102386" marB="102386"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B4BCBE">
                        <a:alpha val="34902"/>
                      </a:srgbClr>
                    </a:solidFill>
                  </a:tcPr>
                </a:tc>
                <a:extLst>
                  <a:ext uri="{0D108BD9-81ED-4DB2-BD59-A6C34878D82A}">
                    <a16:rowId xmlns:a16="http://schemas.microsoft.com/office/drawing/2014/main" val="1357454800"/>
                  </a:ext>
                </a:extLst>
              </a:tr>
              <a:tr h="603814">
                <a:tc>
                  <a:txBody>
                    <a:bodyPr/>
                    <a:lstStyle/>
                    <a:p>
                      <a:r>
                        <a:rPr lang="en-GB" sz="2000">
                          <a:solidFill>
                            <a:schemeClr val="tx1">
                              <a:lumMod val="75000"/>
                              <a:lumOff val="25000"/>
                            </a:schemeClr>
                          </a:solidFill>
                        </a:rPr>
                        <a:t>Seminar 3: Decolonising your learning experience – what could it look like?</a:t>
                      </a:r>
                    </a:p>
                  </a:txBody>
                  <a:tcPr marL="196896" marR="102386" marT="102386" marB="102386"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B4BCBE">
                        <a:alpha val="34902"/>
                      </a:srgbClr>
                    </a:solidFill>
                  </a:tcPr>
                </a:tc>
                <a:extLst>
                  <a:ext uri="{0D108BD9-81ED-4DB2-BD59-A6C34878D82A}">
                    <a16:rowId xmlns:a16="http://schemas.microsoft.com/office/drawing/2014/main" val="1774584206"/>
                  </a:ext>
                </a:extLst>
              </a:tr>
              <a:tr h="603814">
                <a:tc>
                  <a:txBody>
                    <a:bodyPr/>
                    <a:lstStyle/>
                    <a:p>
                      <a:r>
                        <a:rPr lang="en-GB" sz="2000">
                          <a:solidFill>
                            <a:schemeClr val="tx1">
                              <a:lumMod val="75000"/>
                              <a:lumOff val="25000"/>
                            </a:schemeClr>
                          </a:solidFill>
                        </a:rPr>
                        <a:t>Seminar 4: Understanding and informing teaching on your programme from a decolonial perspective</a:t>
                      </a:r>
                    </a:p>
                  </a:txBody>
                  <a:tcPr marL="196896" marR="102386" marT="102386" marB="102386"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B4BCBE">
                        <a:alpha val="34902"/>
                      </a:srgbClr>
                    </a:solidFill>
                  </a:tcPr>
                </a:tc>
                <a:extLst>
                  <a:ext uri="{0D108BD9-81ED-4DB2-BD59-A6C34878D82A}">
                    <a16:rowId xmlns:a16="http://schemas.microsoft.com/office/drawing/2014/main" val="1673568377"/>
                  </a:ext>
                </a:extLst>
              </a:tr>
            </a:tbl>
          </a:graphicData>
        </a:graphic>
      </p:graphicFrame>
    </p:spTree>
    <p:extLst>
      <p:ext uri="{BB962C8B-B14F-4D97-AF65-F5344CB8AC3E}">
        <p14:creationId xmlns:p14="http://schemas.microsoft.com/office/powerpoint/2010/main" val="195692775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48A493-F644-0DA3-9E73-5F1AF29B42FE}"/>
              </a:ext>
            </a:extLst>
          </p:cNvPr>
          <p:cNvSpPr>
            <a:spLocks noGrp="1"/>
          </p:cNvSpPr>
          <p:nvPr>
            <p:ph type="title"/>
          </p:nvPr>
        </p:nvSpPr>
        <p:spPr/>
        <p:txBody>
          <a:bodyPr/>
          <a:lstStyle/>
          <a:p>
            <a:r>
              <a:rPr lang="en-US" dirty="0"/>
              <a:t>Feedback so far in terms of old, new, and student work</a:t>
            </a:r>
          </a:p>
        </p:txBody>
      </p:sp>
      <p:graphicFrame>
        <p:nvGraphicFramePr>
          <p:cNvPr id="5" name="TextBox 2">
            <a:extLst>
              <a:ext uri="{FF2B5EF4-FFF2-40B4-BE49-F238E27FC236}">
                <a16:creationId xmlns:a16="http://schemas.microsoft.com/office/drawing/2014/main" id="{2F52FFF2-FB9E-420F-CDAE-8D3C75082DBC}"/>
              </a:ext>
            </a:extLst>
          </p:cNvPr>
          <p:cNvGraphicFramePr/>
          <p:nvPr>
            <p:extLst>
              <p:ext uri="{D42A27DB-BD31-4B8C-83A1-F6EECF244321}">
                <p14:modId xmlns:p14="http://schemas.microsoft.com/office/powerpoint/2010/main" val="2399842112"/>
              </p:ext>
            </p:extLst>
          </p:nvPr>
        </p:nvGraphicFramePr>
        <p:xfrm>
          <a:off x="381000" y="1905000"/>
          <a:ext cx="11557000" cy="32766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4" name="TextBox 3">
            <a:extLst>
              <a:ext uri="{FF2B5EF4-FFF2-40B4-BE49-F238E27FC236}">
                <a16:creationId xmlns:a16="http://schemas.microsoft.com/office/drawing/2014/main" id="{D160378E-909F-B06B-A82B-EEE53CE8BBA3}"/>
              </a:ext>
            </a:extLst>
          </p:cNvPr>
          <p:cNvSpPr txBox="1"/>
          <p:nvPr/>
        </p:nvSpPr>
        <p:spPr>
          <a:xfrm>
            <a:off x="381000" y="5384800"/>
            <a:ext cx="11379200" cy="1200329"/>
          </a:xfrm>
          <a:prstGeom prst="rect">
            <a:avLst/>
          </a:prstGeom>
          <a:noFill/>
        </p:spPr>
        <p:txBody>
          <a:bodyPr wrap="square" rtlCol="0">
            <a:spAutoFit/>
          </a:bodyPr>
          <a:lstStyle/>
          <a:p>
            <a:r>
              <a:rPr lang="en-US" sz="2400" dirty="0"/>
              <a:t>Link to podcast episode with students discussing decolonizing seminars: </a:t>
            </a:r>
            <a:r>
              <a:rPr lang="en-US" sz="2400" dirty="0">
                <a:hlinkClick r:id="rId7"/>
              </a:rPr>
              <a:t>https://</a:t>
            </a:r>
            <a:r>
              <a:rPr lang="en-US" sz="2400" dirty="0" err="1">
                <a:hlinkClick r:id="rId7"/>
              </a:rPr>
              <a:t>open.spotify.com</a:t>
            </a:r>
            <a:r>
              <a:rPr lang="en-US" sz="2400" dirty="0">
                <a:hlinkClick r:id="rId7"/>
              </a:rPr>
              <a:t>/episode/2Rw8ZgbaFYaMfihkhe4AvT?si=Lv5966eBR_CMXVn9mEtfKA</a:t>
            </a:r>
            <a:endParaRPr lang="en-US" sz="2400" dirty="0"/>
          </a:p>
        </p:txBody>
      </p:sp>
    </p:spTree>
    <p:extLst>
      <p:ext uri="{BB962C8B-B14F-4D97-AF65-F5344CB8AC3E}">
        <p14:creationId xmlns:p14="http://schemas.microsoft.com/office/powerpoint/2010/main" val="373220811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041802-B46A-5C43-4D56-648C774F31D0}"/>
              </a:ext>
            </a:extLst>
          </p:cNvPr>
          <p:cNvSpPr>
            <a:spLocks noGrp="1"/>
          </p:cNvSpPr>
          <p:nvPr>
            <p:ph type="title"/>
          </p:nvPr>
        </p:nvSpPr>
        <p:spPr>
          <a:xfrm>
            <a:off x="1371597" y="348865"/>
            <a:ext cx="10044023" cy="877729"/>
          </a:xfrm>
        </p:spPr>
        <p:txBody>
          <a:bodyPr vert="horz" lIns="91440" tIns="45720" rIns="91440" bIns="45720" rtlCol="0" anchor="ctr">
            <a:normAutofit fontScale="90000"/>
          </a:bodyPr>
          <a:lstStyle/>
          <a:p>
            <a:r>
              <a:rPr lang="en-US" kern="1200" dirty="0">
                <a:latin typeface="+mj-lt"/>
                <a:ea typeface="+mj-ea"/>
                <a:cs typeface="+mj-cs"/>
              </a:rPr>
              <a:t>What does </a:t>
            </a:r>
            <a:r>
              <a:rPr lang="en-US" kern="1200" err="1">
                <a:latin typeface="+mj-lt"/>
                <a:ea typeface="+mj-ea"/>
                <a:cs typeface="+mj-cs"/>
              </a:rPr>
              <a:t>decolonising</a:t>
            </a:r>
            <a:r>
              <a:rPr lang="en-US" kern="1200" dirty="0">
                <a:latin typeface="+mj-lt"/>
                <a:ea typeface="+mj-ea"/>
                <a:cs typeface="+mj-cs"/>
              </a:rPr>
              <a:t> the LD space look like?</a:t>
            </a:r>
            <a:endParaRPr lang="en-US" kern="1200" dirty="0">
              <a:latin typeface="+mj-lt"/>
            </a:endParaRPr>
          </a:p>
        </p:txBody>
      </p:sp>
      <p:graphicFrame>
        <p:nvGraphicFramePr>
          <p:cNvPr id="5" name="TextBox 2">
            <a:extLst>
              <a:ext uri="{FF2B5EF4-FFF2-40B4-BE49-F238E27FC236}">
                <a16:creationId xmlns:a16="http://schemas.microsoft.com/office/drawing/2014/main" id="{DCE83652-693A-CDA9-C9DB-2A663824D1E5}"/>
              </a:ext>
            </a:extLst>
          </p:cNvPr>
          <p:cNvGraphicFramePr/>
          <p:nvPr>
            <p:extLst>
              <p:ext uri="{D42A27DB-BD31-4B8C-83A1-F6EECF244321}">
                <p14:modId xmlns:p14="http://schemas.microsoft.com/office/powerpoint/2010/main" val="3925605927"/>
              </p:ext>
            </p:extLst>
          </p:nvPr>
        </p:nvGraphicFramePr>
        <p:xfrm>
          <a:off x="347101" y="1025609"/>
          <a:ext cx="11583372" cy="527977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52036779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0" name="Rectangle 19">
            <a:extLst>
              <a:ext uri="{FF2B5EF4-FFF2-40B4-BE49-F238E27FC236}">
                <a16:creationId xmlns:a16="http://schemas.microsoft.com/office/drawing/2014/main" id="{2659FDB4-FCBE-4A89-B46D-43D4FA54464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8313"/>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bg1"/>
              </a:solidFill>
            </a:endParaRPr>
          </a:p>
        </p:txBody>
      </p:sp>
      <p:sp>
        <p:nvSpPr>
          <p:cNvPr id="2" name="TextBox 1">
            <a:extLst>
              <a:ext uri="{FF2B5EF4-FFF2-40B4-BE49-F238E27FC236}">
                <a16:creationId xmlns:a16="http://schemas.microsoft.com/office/drawing/2014/main" id="{AFDD3D86-B7FC-096F-F47A-FAF2DDD43760}"/>
              </a:ext>
            </a:extLst>
          </p:cNvPr>
          <p:cNvSpPr txBox="1"/>
          <p:nvPr/>
        </p:nvSpPr>
        <p:spPr>
          <a:xfrm>
            <a:off x="384987" y="645968"/>
            <a:ext cx="3939688" cy="5583126"/>
          </a:xfrm>
          <a:prstGeom prst="rect">
            <a:avLst/>
          </a:prstGeom>
        </p:spPr>
        <p:txBody>
          <a:bodyPr rot="0" spcFirstLastPara="0" vertOverflow="overflow" horzOverflow="overflow" vert="horz" lIns="91440" tIns="45720" rIns="91440" bIns="45720" numCol="1" spcCol="0" rtlCol="0" fromWordArt="0" anchor="ctr" anchorCtr="0" forceAA="0" compatLnSpc="1">
            <a:prstTxWarp prst="textNoShape">
              <a:avLst/>
            </a:prstTxWarp>
            <a:normAutofit/>
          </a:bodyPr>
          <a:lstStyle/>
          <a:p>
            <a:pPr algn="ctr">
              <a:lnSpc>
                <a:spcPct val="90000"/>
              </a:lnSpc>
              <a:spcBef>
                <a:spcPct val="0"/>
              </a:spcBef>
              <a:spcAft>
                <a:spcPts val="600"/>
              </a:spcAft>
            </a:pPr>
            <a:r>
              <a:rPr lang="en-US" sz="5400" b="1" u="sng" kern="1200">
                <a:latin typeface="+mj-lt"/>
                <a:ea typeface="+mj-ea"/>
                <a:cs typeface="+mj-cs"/>
              </a:rPr>
              <a:t>Limitations</a:t>
            </a:r>
            <a:r>
              <a:rPr lang="en-US" sz="5400" b="1" u="sng">
                <a:latin typeface="+mj-lt"/>
                <a:ea typeface="+mj-ea"/>
                <a:cs typeface="+mj-cs"/>
              </a:rPr>
              <a:t> &amp; </a:t>
            </a:r>
            <a:r>
              <a:rPr lang="en-US" sz="5400" b="1" u="sng" kern="1200">
                <a:latin typeface="+mj-lt"/>
                <a:ea typeface="+mj-ea"/>
                <a:cs typeface="+mj-cs"/>
              </a:rPr>
              <a:t> </a:t>
            </a:r>
            <a:r>
              <a:rPr lang="en-US" sz="5400" b="1" u="sng" kern="1200" dirty="0">
                <a:latin typeface="+mj-lt"/>
                <a:ea typeface="+mj-ea"/>
                <a:cs typeface="+mj-cs"/>
              </a:rPr>
              <a:t>Challenges</a:t>
            </a:r>
            <a:endParaRPr lang="en-US" sz="5400" b="1" u="sng" dirty="0">
              <a:latin typeface="Aptos Display"/>
              <a:ea typeface="+mj-ea"/>
              <a:cs typeface="+mj-cs"/>
            </a:endParaRPr>
          </a:p>
        </p:txBody>
      </p:sp>
      <p:cxnSp>
        <p:nvCxnSpPr>
          <p:cNvPr id="22" name="Straight Connector 21">
            <a:extLst>
              <a:ext uri="{FF2B5EF4-FFF2-40B4-BE49-F238E27FC236}">
                <a16:creationId xmlns:a16="http://schemas.microsoft.com/office/drawing/2014/main" id="{C8F51B3F-8331-4E4A-AE96-D47B1006EE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728053" y="1132114"/>
            <a:ext cx="0" cy="5717573"/>
          </a:xfrm>
          <a:prstGeom prst="line">
            <a:avLst/>
          </a:prstGeom>
          <a:ln w="25400" cap="sq">
            <a:gradFill flip="none" rotWithShape="1">
              <a:gsLst>
                <a:gs pos="0">
                  <a:schemeClr val="accent1"/>
                </a:gs>
                <a:gs pos="100000">
                  <a:schemeClr val="accent2"/>
                </a:gs>
              </a:gsLst>
              <a:lin ang="16200000" scaled="1"/>
              <a:tileRect/>
            </a:gradFill>
            <a:bevel/>
          </a:ln>
        </p:spPr>
        <p:style>
          <a:lnRef idx="1">
            <a:schemeClr val="accent1"/>
          </a:lnRef>
          <a:fillRef idx="0">
            <a:schemeClr val="accent1"/>
          </a:fillRef>
          <a:effectRef idx="0">
            <a:schemeClr val="accent1"/>
          </a:effectRef>
          <a:fontRef idx="minor">
            <a:schemeClr val="tx1"/>
          </a:fontRef>
        </p:style>
      </p:cxnSp>
      <p:graphicFrame>
        <p:nvGraphicFramePr>
          <p:cNvPr id="5" name="TextBox 2">
            <a:extLst>
              <a:ext uri="{FF2B5EF4-FFF2-40B4-BE49-F238E27FC236}">
                <a16:creationId xmlns:a16="http://schemas.microsoft.com/office/drawing/2014/main" id="{210F55BD-42F1-EACC-F1B8-7B68EB472688}"/>
              </a:ext>
            </a:extLst>
          </p:cNvPr>
          <p:cNvGraphicFramePr/>
          <p:nvPr>
            <p:extLst>
              <p:ext uri="{D42A27DB-BD31-4B8C-83A1-F6EECF244321}">
                <p14:modId xmlns:p14="http://schemas.microsoft.com/office/powerpoint/2010/main" val="1170339400"/>
              </p:ext>
            </p:extLst>
          </p:nvPr>
        </p:nvGraphicFramePr>
        <p:xfrm>
          <a:off x="5148995" y="632481"/>
          <a:ext cx="6245265" cy="558934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94719815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7" name="Rectangle 16">
            <a:extLst>
              <a:ext uri="{FF2B5EF4-FFF2-40B4-BE49-F238E27FC236}">
                <a16:creationId xmlns:a16="http://schemas.microsoft.com/office/drawing/2014/main" id="{955A2079-FA98-4876-80F0-72364A7D2EA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4537CC2-B573-83D7-0F45-A79FE05A1EB2}"/>
              </a:ext>
            </a:extLst>
          </p:cNvPr>
          <p:cNvSpPr>
            <a:spLocks noGrp="1"/>
          </p:cNvSpPr>
          <p:nvPr>
            <p:ph type="title"/>
          </p:nvPr>
        </p:nvSpPr>
        <p:spPr>
          <a:xfrm>
            <a:off x="838200" y="557188"/>
            <a:ext cx="10515600" cy="1133499"/>
          </a:xfrm>
        </p:spPr>
        <p:txBody>
          <a:bodyPr vert="horz" lIns="91440" tIns="45720" rIns="91440" bIns="45720" rtlCol="0" anchor="ctr">
            <a:normAutofit/>
          </a:bodyPr>
          <a:lstStyle/>
          <a:p>
            <a:pPr algn="ctr"/>
            <a:r>
              <a:rPr lang="en-US" sz="5200" kern="1200" dirty="0">
                <a:latin typeface="+mj-lt"/>
                <a:ea typeface="+mj-ea"/>
                <a:cs typeface="+mj-cs"/>
              </a:rPr>
              <a:t>Next steps</a:t>
            </a:r>
            <a:r>
              <a:rPr lang="en-US" sz="5200" dirty="0"/>
              <a:t> 2024/25</a:t>
            </a:r>
            <a:endParaRPr lang="en-US" sz="5200" kern="1200" dirty="0">
              <a:solidFill>
                <a:schemeClr val="tx1"/>
              </a:solidFill>
              <a:latin typeface="+mj-lt"/>
              <a:ea typeface="+mj-ea"/>
              <a:cs typeface="+mj-cs"/>
            </a:endParaRPr>
          </a:p>
        </p:txBody>
      </p:sp>
      <p:graphicFrame>
        <p:nvGraphicFramePr>
          <p:cNvPr id="5" name="TextBox 2">
            <a:extLst>
              <a:ext uri="{FF2B5EF4-FFF2-40B4-BE49-F238E27FC236}">
                <a16:creationId xmlns:a16="http://schemas.microsoft.com/office/drawing/2014/main" id="{C1D934C0-B02D-AF64-B111-6187C362BA06}"/>
              </a:ext>
            </a:extLst>
          </p:cNvPr>
          <p:cNvGraphicFramePr/>
          <p:nvPr>
            <p:extLst>
              <p:ext uri="{D42A27DB-BD31-4B8C-83A1-F6EECF244321}">
                <p14:modId xmlns:p14="http://schemas.microsoft.com/office/powerpoint/2010/main" val="91971635"/>
              </p:ext>
            </p:extLst>
          </p:nvPr>
        </p:nvGraphicFramePr>
        <p:xfrm>
          <a:off x="838200" y="1828800"/>
          <a:ext cx="10515600" cy="435254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52413328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7" name="Freeform: Shape 6">
            <a:extLst>
              <a:ext uri="{FF2B5EF4-FFF2-40B4-BE49-F238E27FC236}">
                <a16:creationId xmlns:a16="http://schemas.microsoft.com/office/drawing/2014/main" id="{66B332A4-D438-4773-A77F-5ED49A448D9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953768" y="0"/>
            <a:ext cx="8284464" cy="6858000"/>
          </a:xfrm>
          <a:custGeom>
            <a:avLst/>
            <a:gdLst>
              <a:gd name="connsiteX0" fmla="*/ 1818109 w 8284464"/>
              <a:gd name="connsiteY0" fmla="*/ 0 h 6858000"/>
              <a:gd name="connsiteX1" fmla="*/ 6466355 w 8284464"/>
              <a:gd name="connsiteY1" fmla="*/ 0 h 6858000"/>
              <a:gd name="connsiteX2" fmla="*/ 6620596 w 8284464"/>
              <a:gd name="connsiteY2" fmla="*/ 109683 h 6858000"/>
              <a:gd name="connsiteX3" fmla="*/ 8284464 w 8284464"/>
              <a:gd name="connsiteY3" fmla="*/ 3429000 h 6858000"/>
              <a:gd name="connsiteX4" fmla="*/ 6620596 w 8284464"/>
              <a:gd name="connsiteY4" fmla="*/ 6748318 h 6858000"/>
              <a:gd name="connsiteX5" fmla="*/ 6466355 w 8284464"/>
              <a:gd name="connsiteY5" fmla="*/ 6858000 h 6858000"/>
              <a:gd name="connsiteX6" fmla="*/ 1818109 w 8284464"/>
              <a:gd name="connsiteY6" fmla="*/ 6858000 h 6858000"/>
              <a:gd name="connsiteX7" fmla="*/ 1663869 w 8284464"/>
              <a:gd name="connsiteY7" fmla="*/ 6748318 h 6858000"/>
              <a:gd name="connsiteX8" fmla="*/ 0 w 8284464"/>
              <a:gd name="connsiteY8" fmla="*/ 3429000 h 6858000"/>
              <a:gd name="connsiteX9" fmla="*/ 1663869 w 8284464"/>
              <a:gd name="connsiteY9" fmla="*/ 109683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8284464" h="6858000">
                <a:moveTo>
                  <a:pt x="1818109" y="0"/>
                </a:moveTo>
                <a:lnTo>
                  <a:pt x="6466355" y="0"/>
                </a:lnTo>
                <a:lnTo>
                  <a:pt x="6620596" y="109683"/>
                </a:lnTo>
                <a:cubicBezTo>
                  <a:pt x="7630666" y="865069"/>
                  <a:pt x="8284464" y="2070683"/>
                  <a:pt x="8284464" y="3429000"/>
                </a:cubicBezTo>
                <a:cubicBezTo>
                  <a:pt x="8284464" y="4787317"/>
                  <a:pt x="7630666" y="5992931"/>
                  <a:pt x="6620596" y="6748318"/>
                </a:cubicBezTo>
                <a:lnTo>
                  <a:pt x="6466355" y="6858000"/>
                </a:lnTo>
                <a:lnTo>
                  <a:pt x="1818109" y="6858000"/>
                </a:lnTo>
                <a:lnTo>
                  <a:pt x="1663869" y="6748318"/>
                </a:lnTo>
                <a:cubicBezTo>
                  <a:pt x="653798" y="5992931"/>
                  <a:pt x="0" y="4787317"/>
                  <a:pt x="0" y="3429000"/>
                </a:cubicBezTo>
                <a:cubicBezTo>
                  <a:pt x="0" y="2070683"/>
                  <a:pt x="653798" y="865069"/>
                  <a:pt x="1663869" y="109683"/>
                </a:cubicBez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9" name="Freeform: Shape 8">
            <a:extLst>
              <a:ext uri="{FF2B5EF4-FFF2-40B4-BE49-F238E27FC236}">
                <a16:creationId xmlns:a16="http://schemas.microsoft.com/office/drawing/2014/main" id="{DF9AD32D-FF05-44F4-BD4D-9CEE89B71EB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118360" y="0"/>
            <a:ext cx="7955280" cy="6858000"/>
          </a:xfrm>
          <a:custGeom>
            <a:avLst/>
            <a:gdLst>
              <a:gd name="connsiteX0" fmla="*/ 1962423 w 7955280"/>
              <a:gd name="connsiteY0" fmla="*/ 0 h 6858000"/>
              <a:gd name="connsiteX1" fmla="*/ 5992858 w 7955280"/>
              <a:gd name="connsiteY1" fmla="*/ 0 h 6858000"/>
              <a:gd name="connsiteX2" fmla="*/ 6040191 w 7955280"/>
              <a:gd name="connsiteY2" fmla="*/ 27216 h 6858000"/>
              <a:gd name="connsiteX3" fmla="*/ 7955280 w 7955280"/>
              <a:gd name="connsiteY3" fmla="*/ 3429000 h 6858000"/>
              <a:gd name="connsiteX4" fmla="*/ 6040191 w 7955280"/>
              <a:gd name="connsiteY4" fmla="*/ 6830784 h 6858000"/>
              <a:gd name="connsiteX5" fmla="*/ 5992858 w 7955280"/>
              <a:gd name="connsiteY5" fmla="*/ 6858000 h 6858000"/>
              <a:gd name="connsiteX6" fmla="*/ 1962423 w 7955280"/>
              <a:gd name="connsiteY6" fmla="*/ 6858000 h 6858000"/>
              <a:gd name="connsiteX7" fmla="*/ 1915089 w 7955280"/>
              <a:gd name="connsiteY7" fmla="*/ 6830784 h 6858000"/>
              <a:gd name="connsiteX8" fmla="*/ 0 w 7955280"/>
              <a:gd name="connsiteY8" fmla="*/ 3429000 h 6858000"/>
              <a:gd name="connsiteX9" fmla="*/ 1915089 w 7955280"/>
              <a:gd name="connsiteY9" fmla="*/ 27216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7955280" h="6858000">
                <a:moveTo>
                  <a:pt x="1962423" y="0"/>
                </a:moveTo>
                <a:lnTo>
                  <a:pt x="5992858" y="0"/>
                </a:lnTo>
                <a:lnTo>
                  <a:pt x="6040191" y="27216"/>
                </a:lnTo>
                <a:cubicBezTo>
                  <a:pt x="7188332" y="724844"/>
                  <a:pt x="7955280" y="1987357"/>
                  <a:pt x="7955280" y="3429000"/>
                </a:cubicBezTo>
                <a:cubicBezTo>
                  <a:pt x="7955280" y="4870644"/>
                  <a:pt x="7188332" y="6133157"/>
                  <a:pt x="6040191" y="6830784"/>
                </a:cubicBezTo>
                <a:lnTo>
                  <a:pt x="5992858" y="6858000"/>
                </a:lnTo>
                <a:lnTo>
                  <a:pt x="1962423" y="6858000"/>
                </a:lnTo>
                <a:lnTo>
                  <a:pt x="1915089" y="6830784"/>
                </a:lnTo>
                <a:cubicBezTo>
                  <a:pt x="766948" y="6133157"/>
                  <a:pt x="0" y="4870644"/>
                  <a:pt x="0" y="3429000"/>
                </a:cubicBezTo>
                <a:cubicBezTo>
                  <a:pt x="0" y="1987357"/>
                  <a:pt x="766948" y="724844"/>
                  <a:pt x="1915089" y="27216"/>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E90BDBE6-FE51-837A-7BF2-D4B81D2EF760}"/>
              </a:ext>
            </a:extLst>
          </p:cNvPr>
          <p:cNvSpPr>
            <a:spLocks noGrp="1"/>
          </p:cNvSpPr>
          <p:nvPr>
            <p:ph type="title"/>
          </p:nvPr>
        </p:nvSpPr>
        <p:spPr>
          <a:xfrm>
            <a:off x="2512123" y="2218398"/>
            <a:ext cx="6811796" cy="3481065"/>
          </a:xfrm>
        </p:spPr>
        <p:txBody>
          <a:bodyPr>
            <a:normAutofit/>
          </a:bodyPr>
          <a:lstStyle/>
          <a:p>
            <a:pPr algn="ctr"/>
            <a:r>
              <a:rPr lang="en-US" sz="5400" dirty="0">
                <a:solidFill>
                  <a:schemeClr val="bg1">
                    <a:lumMod val="95000"/>
                    <a:lumOff val="5000"/>
                  </a:schemeClr>
                </a:solidFill>
              </a:rPr>
              <a:t>Question for </a:t>
            </a:r>
            <a:r>
              <a:rPr lang="en-US" sz="5400" dirty="0" err="1">
                <a:solidFill>
                  <a:schemeClr val="bg1">
                    <a:lumMod val="95000"/>
                    <a:lumOff val="5000"/>
                  </a:schemeClr>
                </a:solidFill>
              </a:rPr>
              <a:t>ALDinHE</a:t>
            </a:r>
            <a:r>
              <a:rPr lang="en-US" sz="5400" dirty="0">
                <a:solidFill>
                  <a:schemeClr val="bg1">
                    <a:lumMod val="95000"/>
                    <a:lumOff val="5000"/>
                  </a:schemeClr>
                </a:solidFill>
              </a:rPr>
              <a:t> – how could an approach like this working in your roles and spaces?</a:t>
            </a:r>
          </a:p>
        </p:txBody>
      </p:sp>
      <p:sp>
        <p:nvSpPr>
          <p:cNvPr id="3" name="TextBox 2">
            <a:extLst>
              <a:ext uri="{FF2B5EF4-FFF2-40B4-BE49-F238E27FC236}">
                <a16:creationId xmlns:a16="http://schemas.microsoft.com/office/drawing/2014/main" id="{D90B8D22-F4DE-0059-60C1-07A370D6A559}"/>
              </a:ext>
            </a:extLst>
          </p:cNvPr>
          <p:cNvSpPr txBox="1"/>
          <p:nvPr/>
        </p:nvSpPr>
        <p:spPr>
          <a:xfrm>
            <a:off x="279447" y="208709"/>
            <a:ext cx="11631702" cy="1815882"/>
          </a:xfrm>
          <a:prstGeom prst="rect">
            <a:avLst/>
          </a:prstGeom>
          <a:solidFill>
            <a:schemeClr val="accent1">
              <a:lumMod val="40000"/>
              <a:lumOff val="60000"/>
            </a:schemeClr>
          </a:solid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i="1" dirty="0">
                <a:solidFill>
                  <a:srgbClr val="3A3A3A"/>
                </a:solidFill>
                <a:latin typeface="-apple-system"/>
              </a:rPr>
              <a:t>"Learning developers work with students in an educational bridging role. They mediate between the knowledge and skills which students bring to university and the demands and conventions of academic subjects, guiding students to navigate their university studies." (</a:t>
            </a:r>
            <a:r>
              <a:rPr lang="en-US" sz="2800" i="1" dirty="0" err="1">
                <a:solidFill>
                  <a:srgbClr val="3A3A3A"/>
                </a:solidFill>
                <a:latin typeface="-apple-system"/>
              </a:rPr>
              <a:t>ALDinHE</a:t>
            </a:r>
            <a:r>
              <a:rPr lang="en-US" sz="2800" i="1" dirty="0">
                <a:solidFill>
                  <a:srgbClr val="3A3A3A"/>
                </a:solidFill>
                <a:latin typeface="-apple-system"/>
              </a:rPr>
              <a:t>)</a:t>
            </a:r>
            <a:endParaRPr lang="en-US" sz="3600" i="1" dirty="0"/>
          </a:p>
        </p:txBody>
      </p:sp>
    </p:spTree>
    <p:extLst>
      <p:ext uri="{BB962C8B-B14F-4D97-AF65-F5344CB8AC3E}">
        <p14:creationId xmlns:p14="http://schemas.microsoft.com/office/powerpoint/2010/main" val="3038755708"/>
      </p:ext>
    </p:extLst>
  </p:cSld>
  <p:clrMapOvr>
    <a:overrideClrMapping bg1="dk1" tx1="lt1" bg2="dk2" tx2="lt2" accent1="accent1" accent2="accent2" accent3="accent3" accent4="accent4" accent5="accent5" accent6="accent6" hlink="hlink" folHlink="folHlink"/>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65219498-D544-41AC-98FE-8F956EF66A6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695"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F500DBFC-17A9-4E0A-AEE2-A49F9AEEF0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5" y="0"/>
            <a:ext cx="12191695"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1935550-F38A-E358-6D2F-002C9A25D81D}"/>
              </a:ext>
            </a:extLst>
          </p:cNvPr>
          <p:cNvSpPr>
            <a:spLocks noGrp="1"/>
          </p:cNvSpPr>
          <p:nvPr>
            <p:ph type="title"/>
          </p:nvPr>
        </p:nvSpPr>
        <p:spPr>
          <a:xfrm>
            <a:off x="972312" y="1859078"/>
            <a:ext cx="4805996" cy="2757808"/>
          </a:xfrm>
        </p:spPr>
        <p:txBody>
          <a:bodyPr vert="horz" lIns="91440" tIns="45720" rIns="91440" bIns="45720" rtlCol="0" anchor="t">
            <a:noAutofit/>
          </a:bodyPr>
          <a:lstStyle/>
          <a:p>
            <a:r>
              <a:rPr lang="en-US" sz="16200" kern="1200" dirty="0">
                <a:solidFill>
                  <a:schemeClr val="tx2"/>
                </a:solidFill>
                <a:latin typeface="+mj-lt"/>
                <a:ea typeface="+mj-ea"/>
                <a:cs typeface="+mj-cs"/>
              </a:rPr>
              <a:t>Q&amp;A</a:t>
            </a:r>
          </a:p>
        </p:txBody>
      </p:sp>
      <p:grpSp>
        <p:nvGrpSpPr>
          <p:cNvPr id="13" name="Group 12">
            <a:extLst>
              <a:ext uri="{FF2B5EF4-FFF2-40B4-BE49-F238E27FC236}">
                <a16:creationId xmlns:a16="http://schemas.microsoft.com/office/drawing/2014/main" id="{D74613BB-817C-4C4F-8A24-4936F2F064C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6101023" y="52996"/>
            <a:ext cx="6093363" cy="6805005"/>
            <a:chOff x="6101023" y="52996"/>
            <a:chExt cx="6093363" cy="6805005"/>
          </a:xfrm>
        </p:grpSpPr>
        <p:sp>
          <p:nvSpPr>
            <p:cNvPr id="14" name="Freeform: Shape 13">
              <a:extLst>
                <a:ext uri="{FF2B5EF4-FFF2-40B4-BE49-F238E27FC236}">
                  <a16:creationId xmlns:a16="http://schemas.microsoft.com/office/drawing/2014/main" id="{926C820D-9A01-44F0-AE18-C2DAB089B8C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101024" y="52997"/>
              <a:ext cx="6093362" cy="6805004"/>
            </a:xfrm>
            <a:custGeom>
              <a:avLst/>
              <a:gdLst>
                <a:gd name="connsiteX0" fmla="*/ 3517682 w 5890490"/>
                <a:gd name="connsiteY0" fmla="*/ 0 h 6578439"/>
                <a:gd name="connsiteX1" fmla="*/ 5849513 w 5890490"/>
                <a:gd name="connsiteY1" fmla="*/ 841730 h 6578439"/>
                <a:gd name="connsiteX2" fmla="*/ 5890490 w 5890490"/>
                <a:gd name="connsiteY2" fmla="*/ 879060 h 6578439"/>
                <a:gd name="connsiteX3" fmla="*/ 5890490 w 5890490"/>
                <a:gd name="connsiteY3" fmla="*/ 1816052 h 6578439"/>
                <a:gd name="connsiteX4" fmla="*/ 5856961 w 5890490"/>
                <a:gd name="connsiteY4" fmla="*/ 1771023 h 6578439"/>
                <a:gd name="connsiteX5" fmla="*/ 5655397 w 5890490"/>
                <a:gd name="connsiteY5" fmla="*/ 1548813 h 6578439"/>
                <a:gd name="connsiteX6" fmla="*/ 3517682 w 5890490"/>
                <a:gd name="connsiteY6" fmla="*/ 658717 h 6578439"/>
                <a:gd name="connsiteX7" fmla="*/ 2395696 w 5890490"/>
                <a:gd name="connsiteY7" fmla="*/ 850721 h 6578439"/>
                <a:gd name="connsiteX8" fmla="*/ 1519955 w 5890490"/>
                <a:gd name="connsiteY8" fmla="*/ 1450441 h 6578439"/>
                <a:gd name="connsiteX9" fmla="*/ 1223630 w 5890490"/>
                <a:gd name="connsiteY9" fmla="*/ 1841430 h 6578439"/>
                <a:gd name="connsiteX10" fmla="*/ 1075857 w 5890490"/>
                <a:gd name="connsiteY10" fmla="*/ 2329343 h 6578439"/>
                <a:gd name="connsiteX11" fmla="*/ 731010 w 5890490"/>
                <a:gd name="connsiteY11" fmla="*/ 3483744 h 6578439"/>
                <a:gd name="connsiteX12" fmla="*/ 741000 w 5890490"/>
                <a:gd name="connsiteY12" fmla="*/ 4479719 h 6578439"/>
                <a:gd name="connsiteX13" fmla="*/ 1315615 w 5890490"/>
                <a:gd name="connsiteY13" fmla="*/ 5443827 h 6578439"/>
                <a:gd name="connsiteX14" fmla="*/ 2277503 w 5890490"/>
                <a:gd name="connsiteY14" fmla="*/ 6259386 h 6578439"/>
                <a:gd name="connsiteX15" fmla="*/ 3439448 w 5890490"/>
                <a:gd name="connsiteY15" fmla="*/ 6551739 h 6578439"/>
                <a:gd name="connsiteX16" fmla="*/ 4408732 w 5890490"/>
                <a:gd name="connsiteY16" fmla="*/ 6255172 h 6578439"/>
                <a:gd name="connsiteX17" fmla="*/ 5343243 w 5890490"/>
                <a:gd name="connsiteY17" fmla="*/ 5442509 h 6578439"/>
                <a:gd name="connsiteX18" fmla="*/ 5745566 w 5890490"/>
                <a:gd name="connsiteY18" fmla="*/ 5056656 h 6578439"/>
                <a:gd name="connsiteX19" fmla="*/ 5890490 w 5890490"/>
                <a:gd name="connsiteY19" fmla="*/ 4920880 h 6578439"/>
                <a:gd name="connsiteX20" fmla="*/ 5890490 w 5890490"/>
                <a:gd name="connsiteY20" fmla="*/ 5821966 h 6578439"/>
                <a:gd name="connsiteX21" fmla="*/ 5802002 w 5890490"/>
                <a:gd name="connsiteY21" fmla="*/ 5907904 h 6578439"/>
                <a:gd name="connsiteX22" fmla="*/ 5294358 w 5890490"/>
                <a:gd name="connsiteY22" fmla="*/ 6397505 h 6578439"/>
                <a:gd name="connsiteX23" fmla="*/ 5077178 w 5890490"/>
                <a:gd name="connsiteY23" fmla="*/ 6578439 h 6578439"/>
                <a:gd name="connsiteX24" fmla="*/ 1567290 w 5890490"/>
                <a:gd name="connsiteY24" fmla="*/ 6578439 h 6578439"/>
                <a:gd name="connsiteX25" fmla="*/ 1508588 w 5890490"/>
                <a:gd name="connsiteY25" fmla="*/ 6535186 h 6578439"/>
                <a:gd name="connsiteX26" fmla="*/ 826498 w 5890490"/>
                <a:gd name="connsiteY26" fmla="*/ 5876034 h 6578439"/>
                <a:gd name="connsiteX27" fmla="*/ 122403 w 5890490"/>
                <a:gd name="connsiteY27" fmla="*/ 3255655 h 6578439"/>
                <a:gd name="connsiteX28" fmla="*/ 1061197 w 5890490"/>
                <a:gd name="connsiteY28" fmla="*/ 984650 h 6578439"/>
                <a:gd name="connsiteX29" fmla="*/ 3517682 w 5890490"/>
                <a:gd name="connsiteY29" fmla="*/ 0 h 65784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Lst>
              <a:rect l="l" t="t" r="r" b="b"/>
              <a:pathLst>
                <a:path w="5890490" h="6578439">
                  <a:moveTo>
                    <a:pt x="3517682" y="0"/>
                  </a:moveTo>
                  <a:cubicBezTo>
                    <a:pt x="4402016" y="0"/>
                    <a:pt x="5213741" y="315483"/>
                    <a:pt x="5849513" y="841730"/>
                  </a:cubicBezTo>
                  <a:lnTo>
                    <a:pt x="5890490" y="879060"/>
                  </a:lnTo>
                  <a:lnTo>
                    <a:pt x="5890490" y="1816052"/>
                  </a:lnTo>
                  <a:lnTo>
                    <a:pt x="5856961" y="1771023"/>
                  </a:lnTo>
                  <a:cubicBezTo>
                    <a:pt x="5793650" y="1694076"/>
                    <a:pt x="5726429" y="1619959"/>
                    <a:pt x="5655397" y="1548813"/>
                  </a:cubicBezTo>
                  <a:cubicBezTo>
                    <a:pt x="5082208" y="974906"/>
                    <a:pt x="4322973" y="658717"/>
                    <a:pt x="3517682" y="658717"/>
                  </a:cubicBezTo>
                  <a:cubicBezTo>
                    <a:pt x="3085520" y="658717"/>
                    <a:pt x="2718488" y="721533"/>
                    <a:pt x="2395696" y="850721"/>
                  </a:cubicBezTo>
                  <a:cubicBezTo>
                    <a:pt x="2079132" y="977407"/>
                    <a:pt x="1792668" y="1173626"/>
                    <a:pt x="1519955" y="1450441"/>
                  </a:cubicBezTo>
                  <a:cubicBezTo>
                    <a:pt x="1330275" y="1642840"/>
                    <a:pt x="1263719" y="1756094"/>
                    <a:pt x="1223630" y="1841430"/>
                  </a:cubicBezTo>
                  <a:cubicBezTo>
                    <a:pt x="1166545" y="1962981"/>
                    <a:pt x="1128532" y="2116663"/>
                    <a:pt x="1075857" y="2329343"/>
                  </a:cubicBezTo>
                  <a:cubicBezTo>
                    <a:pt x="1008652" y="2601153"/>
                    <a:pt x="916537" y="2973574"/>
                    <a:pt x="731010" y="3483744"/>
                  </a:cubicBezTo>
                  <a:cubicBezTo>
                    <a:pt x="617488" y="3795981"/>
                    <a:pt x="620731" y="4121653"/>
                    <a:pt x="741000" y="4479719"/>
                  </a:cubicBezTo>
                  <a:cubicBezTo>
                    <a:pt x="847257" y="4796172"/>
                    <a:pt x="1045888" y="5129481"/>
                    <a:pt x="1315615" y="5443827"/>
                  </a:cubicBezTo>
                  <a:cubicBezTo>
                    <a:pt x="1630753" y="5810980"/>
                    <a:pt x="1945371" y="6077784"/>
                    <a:pt x="2277503" y="6259386"/>
                  </a:cubicBezTo>
                  <a:cubicBezTo>
                    <a:pt x="2637530" y="6456133"/>
                    <a:pt x="3017536" y="6551739"/>
                    <a:pt x="3439448" y="6551739"/>
                  </a:cubicBezTo>
                  <a:cubicBezTo>
                    <a:pt x="3781571" y="6551739"/>
                    <a:pt x="4089573" y="6457449"/>
                    <a:pt x="4408732" y="6255172"/>
                  </a:cubicBezTo>
                  <a:cubicBezTo>
                    <a:pt x="4738010" y="6046310"/>
                    <a:pt x="5050941" y="5739207"/>
                    <a:pt x="5343243" y="5442509"/>
                  </a:cubicBezTo>
                  <a:cubicBezTo>
                    <a:pt x="5479860" y="5303970"/>
                    <a:pt x="5614918" y="5178206"/>
                    <a:pt x="5745566" y="5056656"/>
                  </a:cubicBezTo>
                  <a:lnTo>
                    <a:pt x="5890490" y="4920880"/>
                  </a:lnTo>
                  <a:lnTo>
                    <a:pt x="5890490" y="5821966"/>
                  </a:lnTo>
                  <a:lnTo>
                    <a:pt x="5802002" y="5907904"/>
                  </a:lnTo>
                  <a:cubicBezTo>
                    <a:pt x="5634962" y="6077456"/>
                    <a:pt x="5467509" y="6243625"/>
                    <a:pt x="5294358" y="6397505"/>
                  </a:cubicBezTo>
                  <a:lnTo>
                    <a:pt x="5077178" y="6578439"/>
                  </a:lnTo>
                  <a:lnTo>
                    <a:pt x="1567290" y="6578439"/>
                  </a:lnTo>
                  <a:lnTo>
                    <a:pt x="1508588" y="6535186"/>
                  </a:lnTo>
                  <a:cubicBezTo>
                    <a:pt x="1263991" y="6345442"/>
                    <a:pt x="1038054" y="6122666"/>
                    <a:pt x="826498" y="5876034"/>
                  </a:cubicBezTo>
                  <a:cubicBezTo>
                    <a:pt x="261613" y="5217713"/>
                    <a:pt x="-239182" y="4250314"/>
                    <a:pt x="122403" y="3255655"/>
                  </a:cubicBezTo>
                  <a:cubicBezTo>
                    <a:pt x="607497" y="1921629"/>
                    <a:pt x="393040" y="1662857"/>
                    <a:pt x="1061197" y="984650"/>
                  </a:cubicBezTo>
                  <a:cubicBezTo>
                    <a:pt x="1729484" y="306444"/>
                    <a:pt x="2498060" y="0"/>
                    <a:pt x="3517682" y="0"/>
                  </a:cubicBezTo>
                  <a:close/>
                </a:path>
              </a:pathLst>
            </a:custGeom>
            <a:gradFill flip="none" rotWithShape="1">
              <a:gsLst>
                <a:gs pos="2000">
                  <a:schemeClr val="bg1">
                    <a:alpha val="10000"/>
                  </a:schemeClr>
                </a:gs>
                <a:gs pos="16000">
                  <a:schemeClr val="accent6">
                    <a:alpha val="5000"/>
                  </a:schemeClr>
                </a:gs>
                <a:gs pos="100000">
                  <a:schemeClr val="bg1">
                    <a:alpha val="10000"/>
                  </a:schemeClr>
                </a:gs>
                <a:gs pos="85000">
                  <a:schemeClr val="accent1">
                    <a:alpha val="5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reeform: Shape 14">
              <a:extLst>
                <a:ext uri="{FF2B5EF4-FFF2-40B4-BE49-F238E27FC236}">
                  <a16:creationId xmlns:a16="http://schemas.microsoft.com/office/drawing/2014/main" id="{458B604F-996E-4349-B131-E04ED285D8D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101025" y="52996"/>
              <a:ext cx="6093361" cy="6805003"/>
            </a:xfrm>
            <a:custGeom>
              <a:avLst/>
              <a:gdLst>
                <a:gd name="connsiteX0" fmla="*/ 3391253 w 5890489"/>
                <a:gd name="connsiteY0" fmla="*/ 0 h 6578438"/>
                <a:gd name="connsiteX1" fmla="*/ 3434974 w 5890489"/>
                <a:gd name="connsiteY1" fmla="*/ 646 h 6578438"/>
                <a:gd name="connsiteX2" fmla="*/ 3522419 w 5890489"/>
                <a:gd name="connsiteY2" fmla="*/ 2712 h 6578438"/>
                <a:gd name="connsiteX3" fmla="*/ 3610261 w 5890489"/>
                <a:gd name="connsiteY3" fmla="*/ 6458 h 6578438"/>
                <a:gd name="connsiteX4" fmla="*/ 3786872 w 5890489"/>
                <a:gd name="connsiteY4" fmla="*/ 20667 h 6578438"/>
                <a:gd name="connsiteX5" fmla="*/ 3962291 w 5890489"/>
                <a:gd name="connsiteY5" fmla="*/ 43530 h 6578438"/>
                <a:gd name="connsiteX6" fmla="*/ 4135855 w 5890489"/>
                <a:gd name="connsiteY6" fmla="*/ 75176 h 6578438"/>
                <a:gd name="connsiteX7" fmla="*/ 4307299 w 5890489"/>
                <a:gd name="connsiteY7" fmla="*/ 114315 h 6578438"/>
                <a:gd name="connsiteX8" fmla="*/ 4476358 w 5890489"/>
                <a:gd name="connsiteY8" fmla="*/ 160816 h 6578438"/>
                <a:gd name="connsiteX9" fmla="*/ 4559829 w 5890489"/>
                <a:gd name="connsiteY9" fmla="*/ 186779 h 6578438"/>
                <a:gd name="connsiteX10" fmla="*/ 4642901 w 5890489"/>
                <a:gd name="connsiteY10" fmla="*/ 213648 h 6578438"/>
                <a:gd name="connsiteX11" fmla="*/ 5280847 w 5890489"/>
                <a:gd name="connsiteY11" fmla="*/ 485936 h 6578438"/>
                <a:gd name="connsiteX12" fmla="*/ 5865400 w 5890489"/>
                <a:gd name="connsiteY12" fmla="*/ 851099 h 6578438"/>
                <a:gd name="connsiteX13" fmla="*/ 5890489 w 5890489"/>
                <a:gd name="connsiteY13" fmla="*/ 870950 h 6578438"/>
                <a:gd name="connsiteX14" fmla="*/ 5890489 w 5890489"/>
                <a:gd name="connsiteY14" fmla="*/ 1321814 h 6578438"/>
                <a:gd name="connsiteX15" fmla="*/ 5887395 w 5890489"/>
                <a:gd name="connsiteY15" fmla="*/ 1318952 h 6578438"/>
                <a:gd name="connsiteX16" fmla="*/ 5830291 w 5890489"/>
                <a:gd name="connsiteY16" fmla="*/ 1265992 h 6578438"/>
                <a:gd name="connsiteX17" fmla="*/ 5815981 w 5890489"/>
                <a:gd name="connsiteY17" fmla="*/ 1252687 h 6578438"/>
                <a:gd name="connsiteX18" fmla="*/ 5801142 w 5890489"/>
                <a:gd name="connsiteY18" fmla="*/ 1240158 h 6578438"/>
                <a:gd name="connsiteX19" fmla="*/ 5771464 w 5890489"/>
                <a:gd name="connsiteY19" fmla="*/ 1214969 h 6578438"/>
                <a:gd name="connsiteX20" fmla="*/ 5651030 w 5890489"/>
                <a:gd name="connsiteY20" fmla="*/ 1115767 h 6578438"/>
                <a:gd name="connsiteX21" fmla="*/ 5123183 w 5890489"/>
                <a:gd name="connsiteY21" fmla="*/ 780443 h 6578438"/>
                <a:gd name="connsiteX22" fmla="*/ 4533860 w 5890489"/>
                <a:gd name="connsiteY22" fmla="*/ 567701 h 6578438"/>
                <a:gd name="connsiteX23" fmla="*/ 4457281 w 5890489"/>
                <a:gd name="connsiteY23" fmla="*/ 550780 h 6578438"/>
                <a:gd name="connsiteX24" fmla="*/ 4380568 w 5890489"/>
                <a:gd name="connsiteY24" fmla="*/ 535279 h 6578438"/>
                <a:gd name="connsiteX25" fmla="*/ 4303325 w 5890489"/>
                <a:gd name="connsiteY25" fmla="*/ 522879 h 6578438"/>
                <a:gd name="connsiteX26" fmla="*/ 4264769 w 5890489"/>
                <a:gd name="connsiteY26" fmla="*/ 516679 h 6578438"/>
                <a:gd name="connsiteX27" fmla="*/ 4226082 w 5890489"/>
                <a:gd name="connsiteY27" fmla="*/ 511253 h 6578438"/>
                <a:gd name="connsiteX28" fmla="*/ 4070934 w 5890489"/>
                <a:gd name="connsiteY28" fmla="*/ 494848 h 6578438"/>
                <a:gd name="connsiteX29" fmla="*/ 3915521 w 5890489"/>
                <a:gd name="connsiteY29" fmla="*/ 486065 h 6578438"/>
                <a:gd name="connsiteX30" fmla="*/ 3760241 w 5890489"/>
                <a:gd name="connsiteY30" fmla="*/ 484257 h 6578438"/>
                <a:gd name="connsiteX31" fmla="*/ 3682734 w 5890489"/>
                <a:gd name="connsiteY31" fmla="*/ 486581 h 6578438"/>
                <a:gd name="connsiteX32" fmla="*/ 3605491 w 5890489"/>
                <a:gd name="connsiteY32" fmla="*/ 488907 h 6578438"/>
                <a:gd name="connsiteX33" fmla="*/ 3527454 w 5890489"/>
                <a:gd name="connsiteY33" fmla="*/ 493169 h 6578438"/>
                <a:gd name="connsiteX34" fmla="*/ 3449151 w 5890489"/>
                <a:gd name="connsiteY34" fmla="*/ 498336 h 6578438"/>
                <a:gd name="connsiteX35" fmla="*/ 3410067 w 5890489"/>
                <a:gd name="connsiteY35" fmla="*/ 500532 h 6578438"/>
                <a:gd name="connsiteX36" fmla="*/ 3371246 w 5890489"/>
                <a:gd name="connsiteY36" fmla="*/ 504279 h 6578438"/>
                <a:gd name="connsiteX37" fmla="*/ 3293739 w 5890489"/>
                <a:gd name="connsiteY37" fmla="*/ 511512 h 6578438"/>
                <a:gd name="connsiteX38" fmla="*/ 2689445 w 5890489"/>
                <a:gd name="connsiteY38" fmla="*/ 610198 h 6578438"/>
                <a:gd name="connsiteX39" fmla="*/ 2117875 w 5890489"/>
                <a:gd name="connsiteY39" fmla="*/ 800335 h 6578438"/>
                <a:gd name="connsiteX40" fmla="*/ 1981276 w 5890489"/>
                <a:gd name="connsiteY40" fmla="*/ 865566 h 6578438"/>
                <a:gd name="connsiteX41" fmla="*/ 1847991 w 5890489"/>
                <a:gd name="connsiteY41" fmla="*/ 938676 h 6578438"/>
                <a:gd name="connsiteX42" fmla="*/ 1783069 w 5890489"/>
                <a:gd name="connsiteY42" fmla="*/ 978718 h 6578438"/>
                <a:gd name="connsiteX43" fmla="*/ 1750609 w 5890489"/>
                <a:gd name="connsiteY43" fmla="*/ 998869 h 6578438"/>
                <a:gd name="connsiteX44" fmla="*/ 1734312 w 5890489"/>
                <a:gd name="connsiteY44" fmla="*/ 1008945 h 6578438"/>
                <a:gd name="connsiteX45" fmla="*/ 1718547 w 5890489"/>
                <a:gd name="connsiteY45" fmla="*/ 1019924 h 6578438"/>
                <a:gd name="connsiteX46" fmla="*/ 1655481 w 5890489"/>
                <a:gd name="connsiteY46" fmla="*/ 1063582 h 6578438"/>
                <a:gd name="connsiteX47" fmla="*/ 1593077 w 5890489"/>
                <a:gd name="connsiteY47" fmla="*/ 1108664 h 6578438"/>
                <a:gd name="connsiteX48" fmla="*/ 1532263 w 5890489"/>
                <a:gd name="connsiteY48" fmla="*/ 1156197 h 6578438"/>
                <a:gd name="connsiteX49" fmla="*/ 1472509 w 5890489"/>
                <a:gd name="connsiteY49" fmla="*/ 1205152 h 6578438"/>
                <a:gd name="connsiteX50" fmla="*/ 1414212 w 5890489"/>
                <a:gd name="connsiteY50" fmla="*/ 1256175 h 6578438"/>
                <a:gd name="connsiteX51" fmla="*/ 1357242 w 5890489"/>
                <a:gd name="connsiteY51" fmla="*/ 1308359 h 6578438"/>
                <a:gd name="connsiteX52" fmla="*/ 1153072 w 5890489"/>
                <a:gd name="connsiteY52" fmla="*/ 1529498 h 6578438"/>
                <a:gd name="connsiteX53" fmla="*/ 1002694 w 5890489"/>
                <a:gd name="connsiteY53" fmla="*/ 1770658 h 6578438"/>
                <a:gd name="connsiteX54" fmla="*/ 974076 w 5890489"/>
                <a:gd name="connsiteY54" fmla="*/ 1835371 h 6578438"/>
                <a:gd name="connsiteX55" fmla="*/ 949564 w 5890489"/>
                <a:gd name="connsiteY55" fmla="*/ 1903573 h 6578438"/>
                <a:gd name="connsiteX56" fmla="*/ 927173 w 5890489"/>
                <a:gd name="connsiteY56" fmla="*/ 1974229 h 6578438"/>
                <a:gd name="connsiteX57" fmla="*/ 906107 w 5890489"/>
                <a:gd name="connsiteY57" fmla="*/ 2046952 h 6578438"/>
                <a:gd name="connsiteX58" fmla="*/ 751092 w 5890489"/>
                <a:gd name="connsiteY58" fmla="*/ 2676266 h 6578438"/>
                <a:gd name="connsiteX59" fmla="*/ 547189 w 5890489"/>
                <a:gd name="connsiteY59" fmla="*/ 3308422 h 6578438"/>
                <a:gd name="connsiteX60" fmla="*/ 441195 w 5890489"/>
                <a:gd name="connsiteY60" fmla="*/ 3866306 h 6578438"/>
                <a:gd name="connsiteX61" fmla="*/ 527182 w 5890489"/>
                <a:gd name="connsiteY61" fmla="*/ 4439174 h 6578438"/>
                <a:gd name="connsiteX62" fmla="*/ 775073 w 5890489"/>
                <a:gd name="connsiteY62" fmla="*/ 4987240 h 6578438"/>
                <a:gd name="connsiteX63" fmla="*/ 943206 w 5890489"/>
                <a:gd name="connsiteY63" fmla="*/ 5244933 h 6578438"/>
                <a:gd name="connsiteX64" fmla="*/ 1133728 w 5890489"/>
                <a:gd name="connsiteY64" fmla="*/ 5490356 h 6578438"/>
                <a:gd name="connsiteX65" fmla="*/ 1359626 w 5890489"/>
                <a:gd name="connsiteY65" fmla="*/ 5709815 h 6578438"/>
                <a:gd name="connsiteX66" fmla="*/ 1481254 w 5890489"/>
                <a:gd name="connsiteY66" fmla="*/ 5809146 h 6578438"/>
                <a:gd name="connsiteX67" fmla="*/ 1543260 w 5890489"/>
                <a:gd name="connsiteY67" fmla="*/ 5856940 h 6578438"/>
                <a:gd name="connsiteX68" fmla="*/ 1607518 w 5890489"/>
                <a:gd name="connsiteY68" fmla="*/ 5901374 h 6578438"/>
                <a:gd name="connsiteX69" fmla="*/ 2145566 w 5890489"/>
                <a:gd name="connsiteY69" fmla="*/ 6193814 h 6578438"/>
                <a:gd name="connsiteX70" fmla="*/ 2214991 w 5890489"/>
                <a:gd name="connsiteY70" fmla="*/ 6221844 h 6578438"/>
                <a:gd name="connsiteX71" fmla="*/ 2249307 w 5890489"/>
                <a:gd name="connsiteY71" fmla="*/ 6236182 h 6578438"/>
                <a:gd name="connsiteX72" fmla="*/ 2284285 w 5890489"/>
                <a:gd name="connsiteY72" fmla="*/ 6248711 h 6578438"/>
                <a:gd name="connsiteX73" fmla="*/ 2354241 w 5890489"/>
                <a:gd name="connsiteY73" fmla="*/ 6273124 h 6578438"/>
                <a:gd name="connsiteX74" fmla="*/ 2371597 w 5890489"/>
                <a:gd name="connsiteY74" fmla="*/ 6279324 h 6578438"/>
                <a:gd name="connsiteX75" fmla="*/ 2387894 w 5890489"/>
                <a:gd name="connsiteY75" fmla="*/ 6287719 h 6578438"/>
                <a:gd name="connsiteX76" fmla="*/ 2421414 w 5890489"/>
                <a:gd name="connsiteY76" fmla="*/ 6302186 h 6578438"/>
                <a:gd name="connsiteX77" fmla="*/ 2489117 w 5890489"/>
                <a:gd name="connsiteY77" fmla="*/ 6329441 h 6578438"/>
                <a:gd name="connsiteX78" fmla="*/ 2522902 w 5890489"/>
                <a:gd name="connsiteY78" fmla="*/ 6343134 h 6578438"/>
                <a:gd name="connsiteX79" fmla="*/ 2556953 w 5890489"/>
                <a:gd name="connsiteY79" fmla="*/ 6356051 h 6578438"/>
                <a:gd name="connsiteX80" fmla="*/ 2695009 w 5890489"/>
                <a:gd name="connsiteY80" fmla="*/ 6401905 h 6578438"/>
                <a:gd name="connsiteX81" fmla="*/ 3268035 w 5890489"/>
                <a:gd name="connsiteY81" fmla="*/ 6501238 h 6578438"/>
                <a:gd name="connsiteX82" fmla="*/ 3341038 w 5890489"/>
                <a:gd name="connsiteY82" fmla="*/ 6506145 h 6578438"/>
                <a:gd name="connsiteX83" fmla="*/ 3414703 w 5890489"/>
                <a:gd name="connsiteY83" fmla="*/ 6507050 h 6578438"/>
                <a:gd name="connsiteX84" fmla="*/ 3488237 w 5890489"/>
                <a:gd name="connsiteY84" fmla="*/ 6508212 h 6578438"/>
                <a:gd name="connsiteX85" fmla="*/ 3524142 w 5890489"/>
                <a:gd name="connsiteY85" fmla="*/ 6507955 h 6578438"/>
                <a:gd name="connsiteX86" fmla="*/ 3559252 w 5890489"/>
                <a:gd name="connsiteY86" fmla="*/ 6506921 h 6578438"/>
                <a:gd name="connsiteX87" fmla="*/ 3629207 w 5890489"/>
                <a:gd name="connsiteY87" fmla="*/ 6503045 h 6578438"/>
                <a:gd name="connsiteX88" fmla="*/ 3698633 w 5890489"/>
                <a:gd name="connsiteY88" fmla="*/ 6496845 h 6578438"/>
                <a:gd name="connsiteX89" fmla="*/ 3733213 w 5890489"/>
                <a:gd name="connsiteY89" fmla="*/ 6493357 h 6578438"/>
                <a:gd name="connsiteX90" fmla="*/ 3767529 w 5890489"/>
                <a:gd name="connsiteY90" fmla="*/ 6488707 h 6578438"/>
                <a:gd name="connsiteX91" fmla="*/ 3801845 w 5890489"/>
                <a:gd name="connsiteY91" fmla="*/ 6484057 h 6578438"/>
                <a:gd name="connsiteX92" fmla="*/ 3835895 w 5890489"/>
                <a:gd name="connsiteY92" fmla="*/ 6478116 h 6578438"/>
                <a:gd name="connsiteX93" fmla="*/ 4364801 w 5890489"/>
                <a:gd name="connsiteY93" fmla="*/ 6308517 h 6578438"/>
                <a:gd name="connsiteX94" fmla="*/ 4861379 w 5890489"/>
                <a:gd name="connsiteY94" fmla="*/ 6000576 h 6578438"/>
                <a:gd name="connsiteX95" fmla="*/ 5341263 w 5890489"/>
                <a:gd name="connsiteY95" fmla="*/ 5605834 h 6578438"/>
                <a:gd name="connsiteX96" fmla="*/ 5587301 w 5890489"/>
                <a:gd name="connsiteY96" fmla="*/ 5390379 h 6578438"/>
                <a:gd name="connsiteX97" fmla="*/ 5849105 w 5890489"/>
                <a:gd name="connsiteY97" fmla="*/ 5176344 h 6578438"/>
                <a:gd name="connsiteX98" fmla="*/ 5890489 w 5890489"/>
                <a:gd name="connsiteY98" fmla="*/ 5145260 h 6578438"/>
                <a:gd name="connsiteX99" fmla="*/ 5890489 w 5890489"/>
                <a:gd name="connsiteY99" fmla="*/ 5995323 h 6578438"/>
                <a:gd name="connsiteX100" fmla="*/ 5811477 w 5890489"/>
                <a:gd name="connsiteY100" fmla="*/ 6077819 h 6578438"/>
                <a:gd name="connsiteX101" fmla="*/ 5301384 w 5890489"/>
                <a:gd name="connsiteY101" fmla="*/ 6542958 h 6578438"/>
                <a:gd name="connsiteX102" fmla="*/ 5252008 w 5890489"/>
                <a:gd name="connsiteY102" fmla="*/ 6578438 h 6578438"/>
                <a:gd name="connsiteX103" fmla="*/ 1653730 w 5890489"/>
                <a:gd name="connsiteY103" fmla="*/ 6578438 h 6578438"/>
                <a:gd name="connsiteX104" fmla="*/ 1549768 w 5890489"/>
                <a:gd name="connsiteY104" fmla="*/ 6488821 h 6578438"/>
                <a:gd name="connsiteX105" fmla="*/ 1298282 w 5890489"/>
                <a:gd name="connsiteY105" fmla="*/ 6243932 h 6578438"/>
                <a:gd name="connsiteX106" fmla="*/ 1237999 w 5890489"/>
                <a:gd name="connsiteY106" fmla="*/ 6181671 h 6578438"/>
                <a:gd name="connsiteX107" fmla="*/ 1179967 w 5890489"/>
                <a:gd name="connsiteY107" fmla="*/ 6117862 h 6578438"/>
                <a:gd name="connsiteX108" fmla="*/ 1121936 w 5890489"/>
                <a:gd name="connsiteY108" fmla="*/ 6054569 h 6578438"/>
                <a:gd name="connsiteX109" fmla="*/ 1065628 w 5890489"/>
                <a:gd name="connsiteY109" fmla="*/ 5990243 h 6578438"/>
                <a:gd name="connsiteX110" fmla="*/ 954335 w 5890489"/>
                <a:gd name="connsiteY110" fmla="*/ 5861460 h 6578438"/>
                <a:gd name="connsiteX111" fmla="*/ 898953 w 5890489"/>
                <a:gd name="connsiteY111" fmla="*/ 5797393 h 6578438"/>
                <a:gd name="connsiteX112" fmla="*/ 842908 w 5890489"/>
                <a:gd name="connsiteY112" fmla="*/ 5733582 h 6578438"/>
                <a:gd name="connsiteX113" fmla="*/ 622442 w 5890489"/>
                <a:gd name="connsiteY113" fmla="*/ 5471884 h 6578438"/>
                <a:gd name="connsiteX114" fmla="*/ 425559 w 5890489"/>
                <a:gd name="connsiteY114" fmla="*/ 5190036 h 6578438"/>
                <a:gd name="connsiteX115" fmla="*/ 123877 w 5890489"/>
                <a:gd name="connsiteY115" fmla="*/ 4564210 h 6578438"/>
                <a:gd name="connsiteX116" fmla="*/ 130 w 5890489"/>
                <a:gd name="connsiteY116" fmla="*/ 3865530 h 6578438"/>
                <a:gd name="connsiteX117" fmla="*/ 30602 w 5890489"/>
                <a:gd name="connsiteY117" fmla="*/ 3505793 h 6578438"/>
                <a:gd name="connsiteX118" fmla="*/ 126924 w 5890489"/>
                <a:gd name="connsiteY118" fmla="*/ 3157164 h 6578438"/>
                <a:gd name="connsiteX119" fmla="*/ 334803 w 5890489"/>
                <a:gd name="connsiteY119" fmla="*/ 2560530 h 6578438"/>
                <a:gd name="connsiteX120" fmla="*/ 381176 w 5890489"/>
                <a:gd name="connsiteY120" fmla="*/ 2409144 h 6578438"/>
                <a:gd name="connsiteX121" fmla="*/ 425825 w 5890489"/>
                <a:gd name="connsiteY121" fmla="*/ 2255819 h 6578438"/>
                <a:gd name="connsiteX122" fmla="*/ 470210 w 5890489"/>
                <a:gd name="connsiteY122" fmla="*/ 2099523 h 6578438"/>
                <a:gd name="connsiteX123" fmla="*/ 492998 w 5890489"/>
                <a:gd name="connsiteY123" fmla="*/ 2020213 h 6578438"/>
                <a:gd name="connsiteX124" fmla="*/ 517509 w 5890489"/>
                <a:gd name="connsiteY124" fmla="*/ 1939224 h 6578438"/>
                <a:gd name="connsiteX125" fmla="*/ 544007 w 5890489"/>
                <a:gd name="connsiteY125" fmla="*/ 1857201 h 6578438"/>
                <a:gd name="connsiteX126" fmla="*/ 573288 w 5890489"/>
                <a:gd name="connsiteY126" fmla="*/ 1774274 h 6578438"/>
                <a:gd name="connsiteX127" fmla="*/ 606146 w 5890489"/>
                <a:gd name="connsiteY127" fmla="*/ 1690832 h 6578438"/>
                <a:gd name="connsiteX128" fmla="*/ 644569 w 5890489"/>
                <a:gd name="connsiteY128" fmla="*/ 1607775 h 6578438"/>
                <a:gd name="connsiteX129" fmla="*/ 837874 w 5890489"/>
                <a:gd name="connsiteY129" fmla="*/ 1297638 h 6578438"/>
                <a:gd name="connsiteX130" fmla="*/ 1069602 w 5890489"/>
                <a:gd name="connsiteY130" fmla="*/ 1032194 h 6578438"/>
                <a:gd name="connsiteX131" fmla="*/ 1130548 w 5890489"/>
                <a:gd name="connsiteY131" fmla="*/ 970839 h 6578438"/>
                <a:gd name="connsiteX132" fmla="*/ 1192024 w 5890489"/>
                <a:gd name="connsiteY132" fmla="*/ 910129 h 6578438"/>
                <a:gd name="connsiteX133" fmla="*/ 1255356 w 5890489"/>
                <a:gd name="connsiteY133" fmla="*/ 850841 h 6578438"/>
                <a:gd name="connsiteX134" fmla="*/ 1319614 w 5890489"/>
                <a:gd name="connsiteY134" fmla="*/ 792068 h 6578438"/>
                <a:gd name="connsiteX135" fmla="*/ 1385728 w 5890489"/>
                <a:gd name="connsiteY135" fmla="*/ 734975 h 6578438"/>
                <a:gd name="connsiteX136" fmla="*/ 1452768 w 5890489"/>
                <a:gd name="connsiteY136" fmla="*/ 678528 h 6578438"/>
                <a:gd name="connsiteX137" fmla="*/ 1469594 w 5890489"/>
                <a:gd name="connsiteY137" fmla="*/ 664449 h 6578438"/>
                <a:gd name="connsiteX138" fmla="*/ 1487083 w 5890489"/>
                <a:gd name="connsiteY138" fmla="*/ 651015 h 6578438"/>
                <a:gd name="connsiteX139" fmla="*/ 1522193 w 5890489"/>
                <a:gd name="connsiteY139" fmla="*/ 624277 h 6578438"/>
                <a:gd name="connsiteX140" fmla="*/ 1592415 w 5890489"/>
                <a:gd name="connsiteY140" fmla="*/ 570671 h 6578438"/>
                <a:gd name="connsiteX141" fmla="*/ 1738287 w 5890489"/>
                <a:gd name="connsiteY141" fmla="*/ 469402 h 6578438"/>
                <a:gd name="connsiteX142" fmla="*/ 1890918 w 5890489"/>
                <a:gd name="connsiteY142" fmla="*/ 376530 h 6578438"/>
                <a:gd name="connsiteX143" fmla="*/ 2555363 w 5890489"/>
                <a:gd name="connsiteY143" fmla="*/ 105274 h 6578438"/>
                <a:gd name="connsiteX144" fmla="*/ 3259291 w 5890489"/>
                <a:gd name="connsiteY144" fmla="*/ 3229 h 6578438"/>
                <a:gd name="connsiteX145" fmla="*/ 3347265 w 5890489"/>
                <a:gd name="connsiteY145" fmla="*/ 903 h 65784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Lst>
              <a:rect l="l" t="t" r="r" b="b"/>
              <a:pathLst>
                <a:path w="5890489" h="6578438">
                  <a:moveTo>
                    <a:pt x="3391253" y="0"/>
                  </a:moveTo>
                  <a:lnTo>
                    <a:pt x="3434974" y="646"/>
                  </a:lnTo>
                  <a:lnTo>
                    <a:pt x="3522419" y="2712"/>
                  </a:lnTo>
                  <a:cubicBezTo>
                    <a:pt x="3551567" y="3488"/>
                    <a:pt x="3580451" y="3746"/>
                    <a:pt x="3610261" y="6458"/>
                  </a:cubicBezTo>
                  <a:cubicBezTo>
                    <a:pt x="3669353" y="10850"/>
                    <a:pt x="3728179" y="14337"/>
                    <a:pt x="3786872" y="20667"/>
                  </a:cubicBezTo>
                  <a:lnTo>
                    <a:pt x="3962291" y="43530"/>
                  </a:lnTo>
                  <a:lnTo>
                    <a:pt x="4135855" y="75176"/>
                  </a:lnTo>
                  <a:cubicBezTo>
                    <a:pt x="4193224" y="87836"/>
                    <a:pt x="4250328" y="101398"/>
                    <a:pt x="4307299" y="114315"/>
                  </a:cubicBezTo>
                  <a:cubicBezTo>
                    <a:pt x="4364139" y="128394"/>
                    <a:pt x="4420050" y="145575"/>
                    <a:pt x="4476358" y="160816"/>
                  </a:cubicBezTo>
                  <a:cubicBezTo>
                    <a:pt x="4504580" y="167921"/>
                    <a:pt x="4532138" y="177995"/>
                    <a:pt x="4559829" y="186779"/>
                  </a:cubicBezTo>
                  <a:lnTo>
                    <a:pt x="4642901" y="213648"/>
                  </a:lnTo>
                  <a:cubicBezTo>
                    <a:pt x="4863234" y="288307"/>
                    <a:pt x="5076414" y="379371"/>
                    <a:pt x="5280847" y="485936"/>
                  </a:cubicBezTo>
                  <a:cubicBezTo>
                    <a:pt x="5485018" y="592631"/>
                    <a:pt x="5681768" y="713145"/>
                    <a:pt x="5865400" y="851099"/>
                  </a:cubicBezTo>
                  <a:lnTo>
                    <a:pt x="5890489" y="870950"/>
                  </a:lnTo>
                  <a:lnTo>
                    <a:pt x="5890489" y="1321814"/>
                  </a:lnTo>
                  <a:lnTo>
                    <a:pt x="5887395" y="1318952"/>
                  </a:lnTo>
                  <a:lnTo>
                    <a:pt x="5830291" y="1265992"/>
                  </a:lnTo>
                  <a:lnTo>
                    <a:pt x="5815981" y="1252687"/>
                  </a:lnTo>
                  <a:lnTo>
                    <a:pt x="5801142" y="1240158"/>
                  </a:lnTo>
                  <a:lnTo>
                    <a:pt x="5771464" y="1214969"/>
                  </a:lnTo>
                  <a:cubicBezTo>
                    <a:pt x="5731849" y="1181385"/>
                    <a:pt x="5692897" y="1146896"/>
                    <a:pt x="5651030" y="1115767"/>
                  </a:cubicBezTo>
                  <a:cubicBezTo>
                    <a:pt x="5487534" y="986985"/>
                    <a:pt x="5311321" y="872542"/>
                    <a:pt x="5123183" y="780443"/>
                  </a:cubicBezTo>
                  <a:cubicBezTo>
                    <a:pt x="4935309" y="688087"/>
                    <a:pt x="4737102" y="616398"/>
                    <a:pt x="4533860" y="567701"/>
                  </a:cubicBezTo>
                  <a:lnTo>
                    <a:pt x="4457281" y="550780"/>
                  </a:lnTo>
                  <a:cubicBezTo>
                    <a:pt x="4431709" y="545484"/>
                    <a:pt x="4406536" y="538896"/>
                    <a:pt x="4380568" y="535279"/>
                  </a:cubicBezTo>
                  <a:lnTo>
                    <a:pt x="4303325" y="522879"/>
                  </a:lnTo>
                  <a:lnTo>
                    <a:pt x="4264769" y="516679"/>
                  </a:lnTo>
                  <a:cubicBezTo>
                    <a:pt x="4251918" y="514612"/>
                    <a:pt x="4239067" y="512415"/>
                    <a:pt x="4226082" y="511253"/>
                  </a:cubicBezTo>
                  <a:cubicBezTo>
                    <a:pt x="4174145" y="505829"/>
                    <a:pt x="4122606" y="499498"/>
                    <a:pt x="4070934" y="494848"/>
                  </a:cubicBezTo>
                  <a:lnTo>
                    <a:pt x="3915521" y="486065"/>
                  </a:lnTo>
                  <a:lnTo>
                    <a:pt x="3760241" y="484257"/>
                  </a:lnTo>
                  <a:cubicBezTo>
                    <a:pt x="3734405" y="483869"/>
                    <a:pt x="3708571" y="485936"/>
                    <a:pt x="3682734" y="486581"/>
                  </a:cubicBezTo>
                  <a:lnTo>
                    <a:pt x="3605491" y="488907"/>
                  </a:lnTo>
                  <a:cubicBezTo>
                    <a:pt x="3579921" y="489165"/>
                    <a:pt x="3553555" y="491490"/>
                    <a:pt x="3527454" y="493169"/>
                  </a:cubicBezTo>
                  <a:lnTo>
                    <a:pt x="3449151" y="498336"/>
                  </a:lnTo>
                  <a:lnTo>
                    <a:pt x="3410067" y="500532"/>
                  </a:lnTo>
                  <a:lnTo>
                    <a:pt x="3371246" y="504279"/>
                  </a:lnTo>
                  <a:cubicBezTo>
                    <a:pt x="3345410" y="506862"/>
                    <a:pt x="3319575" y="509315"/>
                    <a:pt x="3293739" y="511512"/>
                  </a:cubicBezTo>
                  <a:cubicBezTo>
                    <a:pt x="3087450" y="531662"/>
                    <a:pt x="2885531" y="563180"/>
                    <a:pt x="2689445" y="610198"/>
                  </a:cubicBezTo>
                  <a:cubicBezTo>
                    <a:pt x="2493357" y="657344"/>
                    <a:pt x="2302303" y="719088"/>
                    <a:pt x="2117875" y="800335"/>
                  </a:cubicBezTo>
                  <a:cubicBezTo>
                    <a:pt x="2072298" y="821648"/>
                    <a:pt x="2026854" y="843606"/>
                    <a:pt x="1981276" y="865566"/>
                  </a:cubicBezTo>
                  <a:cubicBezTo>
                    <a:pt x="1937025" y="889978"/>
                    <a:pt x="1891978" y="913229"/>
                    <a:pt x="1847991" y="938676"/>
                  </a:cubicBezTo>
                  <a:lnTo>
                    <a:pt x="1783069" y="978718"/>
                  </a:lnTo>
                  <a:lnTo>
                    <a:pt x="1750609" y="998869"/>
                  </a:lnTo>
                  <a:lnTo>
                    <a:pt x="1734312" y="1008945"/>
                  </a:lnTo>
                  <a:lnTo>
                    <a:pt x="1718547" y="1019924"/>
                  </a:lnTo>
                  <a:lnTo>
                    <a:pt x="1655481" y="1063582"/>
                  </a:lnTo>
                  <a:cubicBezTo>
                    <a:pt x="1634414" y="1078178"/>
                    <a:pt x="1612950" y="1092259"/>
                    <a:pt x="1593077" y="1108664"/>
                  </a:cubicBezTo>
                  <a:lnTo>
                    <a:pt x="1532263" y="1156197"/>
                  </a:lnTo>
                  <a:cubicBezTo>
                    <a:pt x="1511992" y="1172085"/>
                    <a:pt x="1491587" y="1187844"/>
                    <a:pt x="1472509" y="1205152"/>
                  </a:cubicBezTo>
                  <a:lnTo>
                    <a:pt x="1414212" y="1256175"/>
                  </a:lnTo>
                  <a:cubicBezTo>
                    <a:pt x="1395001" y="1273354"/>
                    <a:pt x="1375127" y="1290147"/>
                    <a:pt x="1357242" y="1308359"/>
                  </a:cubicBezTo>
                  <a:cubicBezTo>
                    <a:pt x="1283178" y="1379532"/>
                    <a:pt x="1212163" y="1452513"/>
                    <a:pt x="1153072" y="1529498"/>
                  </a:cubicBezTo>
                  <a:cubicBezTo>
                    <a:pt x="1090933" y="1605578"/>
                    <a:pt x="1043501" y="1685794"/>
                    <a:pt x="1002694" y="1770658"/>
                  </a:cubicBezTo>
                  <a:lnTo>
                    <a:pt x="974076" y="1835371"/>
                  </a:lnTo>
                  <a:lnTo>
                    <a:pt x="949564" y="1903573"/>
                  </a:lnTo>
                  <a:cubicBezTo>
                    <a:pt x="940820" y="1925661"/>
                    <a:pt x="934593" y="1950719"/>
                    <a:pt x="927173" y="1974229"/>
                  </a:cubicBezTo>
                  <a:cubicBezTo>
                    <a:pt x="920019" y="1998254"/>
                    <a:pt x="912468" y="2021504"/>
                    <a:pt x="906107" y="2046952"/>
                  </a:cubicBezTo>
                  <a:cubicBezTo>
                    <a:pt x="853906" y="2245614"/>
                    <a:pt x="809918" y="2463136"/>
                    <a:pt x="751092" y="2676266"/>
                  </a:cubicBezTo>
                  <a:cubicBezTo>
                    <a:pt x="693458" y="2889912"/>
                    <a:pt x="624166" y="3100976"/>
                    <a:pt x="547189" y="3308422"/>
                  </a:cubicBezTo>
                  <a:cubicBezTo>
                    <a:pt x="479617" y="3487580"/>
                    <a:pt x="444109" y="3675523"/>
                    <a:pt x="441195" y="3866306"/>
                  </a:cubicBezTo>
                  <a:cubicBezTo>
                    <a:pt x="438014" y="4057089"/>
                    <a:pt x="469282" y="4250456"/>
                    <a:pt x="527182" y="4439174"/>
                  </a:cubicBezTo>
                  <a:cubicBezTo>
                    <a:pt x="584815" y="4628278"/>
                    <a:pt x="671067" y="4811828"/>
                    <a:pt x="775073" y="4987240"/>
                  </a:cubicBezTo>
                  <a:cubicBezTo>
                    <a:pt x="827009" y="5075075"/>
                    <a:pt x="884246" y="5160327"/>
                    <a:pt x="943206" y="5244933"/>
                  </a:cubicBezTo>
                  <a:cubicBezTo>
                    <a:pt x="1002296" y="5329411"/>
                    <a:pt x="1064964" y="5412337"/>
                    <a:pt x="1133728" y="5490356"/>
                  </a:cubicBezTo>
                  <a:cubicBezTo>
                    <a:pt x="1203949" y="5567728"/>
                    <a:pt x="1279337" y="5642259"/>
                    <a:pt x="1359626" y="5709815"/>
                  </a:cubicBezTo>
                  <a:cubicBezTo>
                    <a:pt x="1398711" y="5744949"/>
                    <a:pt x="1439916" y="5777241"/>
                    <a:pt x="1481254" y="5809146"/>
                  </a:cubicBezTo>
                  <a:cubicBezTo>
                    <a:pt x="1501922" y="5825163"/>
                    <a:pt x="1522325" y="5841309"/>
                    <a:pt x="1543260" y="5856940"/>
                  </a:cubicBezTo>
                  <a:cubicBezTo>
                    <a:pt x="1564591" y="5871923"/>
                    <a:pt x="1585921" y="5886777"/>
                    <a:pt x="1607518" y="5901374"/>
                  </a:cubicBezTo>
                  <a:cubicBezTo>
                    <a:pt x="1778565" y="6019693"/>
                    <a:pt x="1961271" y="6115924"/>
                    <a:pt x="2145566" y="6193814"/>
                  </a:cubicBezTo>
                  <a:lnTo>
                    <a:pt x="2214991" y="6221844"/>
                  </a:lnTo>
                  <a:lnTo>
                    <a:pt x="2249307" y="6236182"/>
                  </a:lnTo>
                  <a:cubicBezTo>
                    <a:pt x="2260702" y="6241089"/>
                    <a:pt x="2272625" y="6244577"/>
                    <a:pt x="2284285" y="6248711"/>
                  </a:cubicBezTo>
                  <a:lnTo>
                    <a:pt x="2354241" y="6273124"/>
                  </a:lnTo>
                  <a:cubicBezTo>
                    <a:pt x="2360070" y="6275190"/>
                    <a:pt x="2365899" y="6277128"/>
                    <a:pt x="2371597" y="6279324"/>
                  </a:cubicBezTo>
                  <a:cubicBezTo>
                    <a:pt x="2377161" y="6281778"/>
                    <a:pt x="2382329" y="6285007"/>
                    <a:pt x="2387894" y="6287719"/>
                  </a:cubicBezTo>
                  <a:cubicBezTo>
                    <a:pt x="2398757" y="6293274"/>
                    <a:pt x="2410153" y="6297666"/>
                    <a:pt x="2421414" y="6302186"/>
                  </a:cubicBezTo>
                  <a:lnTo>
                    <a:pt x="2489117" y="6329441"/>
                  </a:lnTo>
                  <a:lnTo>
                    <a:pt x="2522902" y="6343134"/>
                  </a:lnTo>
                  <a:cubicBezTo>
                    <a:pt x="2534165" y="6347654"/>
                    <a:pt x="2545294" y="6352563"/>
                    <a:pt x="2556953" y="6356051"/>
                  </a:cubicBezTo>
                  <a:lnTo>
                    <a:pt x="2695009" y="6401905"/>
                  </a:lnTo>
                  <a:cubicBezTo>
                    <a:pt x="2880895" y="6457190"/>
                    <a:pt x="3073141" y="6489095"/>
                    <a:pt x="3268035" y="6501238"/>
                  </a:cubicBezTo>
                  <a:cubicBezTo>
                    <a:pt x="3292413" y="6502659"/>
                    <a:pt x="3316527" y="6505629"/>
                    <a:pt x="3341038" y="6506145"/>
                  </a:cubicBezTo>
                  <a:lnTo>
                    <a:pt x="3414703" y="6507050"/>
                  </a:lnTo>
                  <a:lnTo>
                    <a:pt x="3488237" y="6508212"/>
                  </a:lnTo>
                  <a:cubicBezTo>
                    <a:pt x="3500690" y="6508729"/>
                    <a:pt x="3512483" y="6508471"/>
                    <a:pt x="3524142" y="6507955"/>
                  </a:cubicBezTo>
                  <a:lnTo>
                    <a:pt x="3559252" y="6506921"/>
                  </a:lnTo>
                  <a:cubicBezTo>
                    <a:pt x="3582835" y="6506792"/>
                    <a:pt x="3605889" y="6504467"/>
                    <a:pt x="3629207" y="6503045"/>
                  </a:cubicBezTo>
                  <a:cubicBezTo>
                    <a:pt x="3652526" y="6502012"/>
                    <a:pt x="3675579" y="6499171"/>
                    <a:pt x="3698633" y="6496845"/>
                  </a:cubicBezTo>
                  <a:cubicBezTo>
                    <a:pt x="3710160" y="6495683"/>
                    <a:pt x="3721819" y="6494907"/>
                    <a:pt x="3733213" y="6493357"/>
                  </a:cubicBezTo>
                  <a:lnTo>
                    <a:pt x="3767529" y="6488707"/>
                  </a:lnTo>
                  <a:lnTo>
                    <a:pt x="3801845" y="6484057"/>
                  </a:lnTo>
                  <a:lnTo>
                    <a:pt x="3835895" y="6478116"/>
                  </a:lnTo>
                  <a:cubicBezTo>
                    <a:pt x="4017673" y="6446727"/>
                    <a:pt x="4194152" y="6390281"/>
                    <a:pt x="4364801" y="6308517"/>
                  </a:cubicBezTo>
                  <a:cubicBezTo>
                    <a:pt x="4535583" y="6227139"/>
                    <a:pt x="4700138" y="6120962"/>
                    <a:pt x="4861379" y="6000576"/>
                  </a:cubicBezTo>
                  <a:cubicBezTo>
                    <a:pt x="5022621" y="5879931"/>
                    <a:pt x="5180684" y="5745337"/>
                    <a:pt x="5341263" y="5605834"/>
                  </a:cubicBezTo>
                  <a:lnTo>
                    <a:pt x="5587301" y="5390379"/>
                  </a:lnTo>
                  <a:cubicBezTo>
                    <a:pt x="5674216" y="5315718"/>
                    <a:pt x="5761527" y="5244416"/>
                    <a:pt x="5849105" y="5176344"/>
                  </a:cubicBezTo>
                  <a:lnTo>
                    <a:pt x="5890489" y="5145260"/>
                  </a:lnTo>
                  <a:lnTo>
                    <a:pt x="5890489" y="5995323"/>
                  </a:lnTo>
                  <a:lnTo>
                    <a:pt x="5811477" y="6077819"/>
                  </a:lnTo>
                  <a:cubicBezTo>
                    <a:pt x="5654739" y="6238377"/>
                    <a:pt x="5487138" y="6396093"/>
                    <a:pt x="5301384" y="6542958"/>
                  </a:cubicBezTo>
                  <a:lnTo>
                    <a:pt x="5252008" y="6578438"/>
                  </a:lnTo>
                  <a:lnTo>
                    <a:pt x="1653730" y="6578438"/>
                  </a:lnTo>
                  <a:lnTo>
                    <a:pt x="1549768" y="6488821"/>
                  </a:lnTo>
                  <a:cubicBezTo>
                    <a:pt x="1461976" y="6409495"/>
                    <a:pt x="1378573" y="6327182"/>
                    <a:pt x="1298282" y="6243932"/>
                  </a:cubicBezTo>
                  <a:cubicBezTo>
                    <a:pt x="1278277" y="6223006"/>
                    <a:pt x="1258138" y="6202210"/>
                    <a:pt x="1237999" y="6181671"/>
                  </a:cubicBezTo>
                  <a:lnTo>
                    <a:pt x="1179967" y="6117862"/>
                  </a:lnTo>
                  <a:lnTo>
                    <a:pt x="1121936" y="6054569"/>
                  </a:lnTo>
                  <a:cubicBezTo>
                    <a:pt x="1102328" y="6033644"/>
                    <a:pt x="1084573" y="6011427"/>
                    <a:pt x="1065628" y="5990243"/>
                  </a:cubicBezTo>
                  <a:cubicBezTo>
                    <a:pt x="1028662" y="5947099"/>
                    <a:pt x="990239" y="5904991"/>
                    <a:pt x="954335" y="5861460"/>
                  </a:cubicBezTo>
                  <a:cubicBezTo>
                    <a:pt x="936050" y="5840018"/>
                    <a:pt x="917634" y="5818446"/>
                    <a:pt x="898953" y="5797393"/>
                  </a:cubicBezTo>
                  <a:cubicBezTo>
                    <a:pt x="880404" y="5776208"/>
                    <a:pt x="861325" y="5755412"/>
                    <a:pt x="842908" y="5733582"/>
                  </a:cubicBezTo>
                  <a:cubicBezTo>
                    <a:pt x="767919" y="5647942"/>
                    <a:pt x="693061" y="5561786"/>
                    <a:pt x="622442" y="5471884"/>
                  </a:cubicBezTo>
                  <a:cubicBezTo>
                    <a:pt x="551559" y="5382112"/>
                    <a:pt x="486639" y="5287430"/>
                    <a:pt x="425559" y="5190036"/>
                  </a:cubicBezTo>
                  <a:cubicBezTo>
                    <a:pt x="303668" y="4994990"/>
                    <a:pt x="200193" y="4786123"/>
                    <a:pt x="123877" y="4564210"/>
                  </a:cubicBezTo>
                  <a:cubicBezTo>
                    <a:pt x="47694" y="4342555"/>
                    <a:pt x="2249" y="4106045"/>
                    <a:pt x="130" y="3865530"/>
                  </a:cubicBezTo>
                  <a:cubicBezTo>
                    <a:pt x="-1328" y="3745403"/>
                    <a:pt x="9537" y="3624629"/>
                    <a:pt x="30602" y="3505793"/>
                  </a:cubicBezTo>
                  <a:cubicBezTo>
                    <a:pt x="51802" y="3386828"/>
                    <a:pt x="84659" y="3270059"/>
                    <a:pt x="126924" y="3157164"/>
                  </a:cubicBezTo>
                  <a:cubicBezTo>
                    <a:pt x="200457" y="2959276"/>
                    <a:pt x="271737" y="2761388"/>
                    <a:pt x="334803" y="2560530"/>
                  </a:cubicBezTo>
                  <a:lnTo>
                    <a:pt x="381176" y="2409144"/>
                  </a:lnTo>
                  <a:lnTo>
                    <a:pt x="425825" y="2255819"/>
                  </a:lnTo>
                  <a:lnTo>
                    <a:pt x="470210" y="2099523"/>
                  </a:lnTo>
                  <a:lnTo>
                    <a:pt x="492998" y="2020213"/>
                  </a:lnTo>
                  <a:lnTo>
                    <a:pt x="517509" y="1939224"/>
                  </a:lnTo>
                  <a:cubicBezTo>
                    <a:pt x="525061" y="1912485"/>
                    <a:pt x="534866" y="1884586"/>
                    <a:pt x="544007" y="1857201"/>
                  </a:cubicBezTo>
                  <a:cubicBezTo>
                    <a:pt x="553680" y="1829559"/>
                    <a:pt x="561496" y="1802304"/>
                    <a:pt x="573288" y="1774274"/>
                  </a:cubicBezTo>
                  <a:lnTo>
                    <a:pt x="606146" y="1690832"/>
                  </a:lnTo>
                  <a:cubicBezTo>
                    <a:pt x="618467" y="1663060"/>
                    <a:pt x="631716" y="1635417"/>
                    <a:pt x="644569" y="1607775"/>
                  </a:cubicBezTo>
                  <a:cubicBezTo>
                    <a:pt x="698625" y="1498368"/>
                    <a:pt x="763413" y="1391287"/>
                    <a:pt x="837874" y="1297638"/>
                  </a:cubicBezTo>
                  <a:cubicBezTo>
                    <a:pt x="910348" y="1201278"/>
                    <a:pt x="990107" y="1115897"/>
                    <a:pt x="1069602" y="1032194"/>
                  </a:cubicBezTo>
                  <a:cubicBezTo>
                    <a:pt x="1089079" y="1010624"/>
                    <a:pt x="1110012" y="990990"/>
                    <a:pt x="1130548" y="970839"/>
                  </a:cubicBezTo>
                  <a:lnTo>
                    <a:pt x="1192024" y="910129"/>
                  </a:lnTo>
                  <a:cubicBezTo>
                    <a:pt x="1212031" y="889462"/>
                    <a:pt x="1234024" y="870475"/>
                    <a:pt x="1255356" y="850841"/>
                  </a:cubicBezTo>
                  <a:lnTo>
                    <a:pt x="1319614" y="792068"/>
                  </a:lnTo>
                  <a:cubicBezTo>
                    <a:pt x="1340680" y="772176"/>
                    <a:pt x="1363469" y="753834"/>
                    <a:pt x="1385728" y="734975"/>
                  </a:cubicBezTo>
                  <a:lnTo>
                    <a:pt x="1452768" y="678528"/>
                  </a:lnTo>
                  <a:lnTo>
                    <a:pt x="1469594" y="664449"/>
                  </a:lnTo>
                  <a:lnTo>
                    <a:pt x="1487083" y="651015"/>
                  </a:lnTo>
                  <a:lnTo>
                    <a:pt x="1522193" y="624277"/>
                  </a:lnTo>
                  <a:lnTo>
                    <a:pt x="1592415" y="570671"/>
                  </a:lnTo>
                  <a:cubicBezTo>
                    <a:pt x="1640110" y="535925"/>
                    <a:pt x="1689531" y="503245"/>
                    <a:pt x="1738287" y="469402"/>
                  </a:cubicBezTo>
                  <a:cubicBezTo>
                    <a:pt x="1788634" y="438015"/>
                    <a:pt x="1839643" y="407013"/>
                    <a:pt x="1890918" y="376530"/>
                  </a:cubicBezTo>
                  <a:cubicBezTo>
                    <a:pt x="2098400" y="258209"/>
                    <a:pt x="2323503" y="166241"/>
                    <a:pt x="2555363" y="105274"/>
                  </a:cubicBezTo>
                  <a:cubicBezTo>
                    <a:pt x="2787223" y="44047"/>
                    <a:pt x="3024516" y="12013"/>
                    <a:pt x="3259291" y="3229"/>
                  </a:cubicBezTo>
                  <a:lnTo>
                    <a:pt x="3347265" y="903"/>
                  </a:lnTo>
                  <a:close/>
                </a:path>
              </a:pathLst>
            </a:custGeom>
            <a:gradFill flip="none" rotWithShape="1">
              <a:gsLst>
                <a:gs pos="2000">
                  <a:schemeClr val="bg1">
                    <a:alpha val="10000"/>
                  </a:schemeClr>
                </a:gs>
                <a:gs pos="16000">
                  <a:schemeClr val="accent6">
                    <a:alpha val="5000"/>
                  </a:schemeClr>
                </a:gs>
                <a:gs pos="100000">
                  <a:schemeClr val="bg1">
                    <a:alpha val="10000"/>
                  </a:schemeClr>
                </a:gs>
                <a:gs pos="85000">
                  <a:schemeClr val="accent1">
                    <a:alpha val="5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Shape 15">
              <a:extLst>
                <a:ext uri="{FF2B5EF4-FFF2-40B4-BE49-F238E27FC236}">
                  <a16:creationId xmlns:a16="http://schemas.microsoft.com/office/drawing/2014/main" id="{27CCEAF3-651B-4605-AE58-F96E2270363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101023" y="52997"/>
              <a:ext cx="6093363" cy="6805004"/>
            </a:xfrm>
            <a:custGeom>
              <a:avLst/>
              <a:gdLst>
                <a:gd name="connsiteX0" fmla="*/ 3517682 w 5890491"/>
                <a:gd name="connsiteY0" fmla="*/ 0 h 6578439"/>
                <a:gd name="connsiteX1" fmla="*/ 5849513 w 5890491"/>
                <a:gd name="connsiteY1" fmla="*/ 841730 h 6578439"/>
                <a:gd name="connsiteX2" fmla="*/ 5890491 w 5890491"/>
                <a:gd name="connsiteY2" fmla="*/ 879061 h 6578439"/>
                <a:gd name="connsiteX3" fmla="*/ 5890491 w 5890491"/>
                <a:gd name="connsiteY3" fmla="*/ 2034114 h 6578439"/>
                <a:gd name="connsiteX4" fmla="*/ 5757065 w 5890491"/>
                <a:gd name="connsiteY4" fmla="*/ 1854938 h 6578439"/>
                <a:gd name="connsiteX5" fmla="*/ 5564060 w 5890491"/>
                <a:gd name="connsiteY5" fmla="*/ 1642182 h 6578439"/>
                <a:gd name="connsiteX6" fmla="*/ 3517551 w 5890491"/>
                <a:gd name="connsiteY6" fmla="*/ 790012 h 6578439"/>
                <a:gd name="connsiteX7" fmla="*/ 1611552 w 5890491"/>
                <a:gd name="connsiteY7" fmla="*/ 1543282 h 6578439"/>
                <a:gd name="connsiteX8" fmla="*/ 1340656 w 5890491"/>
                <a:gd name="connsiteY8" fmla="*/ 1897925 h 6578439"/>
                <a:gd name="connsiteX9" fmla="*/ 1201705 w 5890491"/>
                <a:gd name="connsiteY9" fmla="*/ 2361213 h 6578439"/>
                <a:gd name="connsiteX10" fmla="*/ 852705 w 5890491"/>
                <a:gd name="connsiteY10" fmla="*/ 3529176 h 6578439"/>
                <a:gd name="connsiteX11" fmla="*/ 863863 w 5890491"/>
                <a:gd name="connsiteY11" fmla="*/ 4437051 h 6578439"/>
                <a:gd name="connsiteX12" fmla="*/ 1413569 w 5890491"/>
                <a:gd name="connsiteY12" fmla="*/ 5357174 h 6578439"/>
                <a:gd name="connsiteX13" fmla="*/ 2339129 w 5890491"/>
                <a:gd name="connsiteY13" fmla="*/ 6143367 h 6578439"/>
                <a:gd name="connsiteX14" fmla="*/ 3439449 w 5890491"/>
                <a:gd name="connsiteY14" fmla="*/ 6420049 h 6578439"/>
                <a:gd name="connsiteX15" fmla="*/ 5251388 w 5890491"/>
                <a:gd name="connsiteY15" fmla="*/ 5349009 h 6578439"/>
                <a:gd name="connsiteX16" fmla="*/ 5657731 w 5890491"/>
                <a:gd name="connsiteY16" fmla="*/ 4959205 h 6578439"/>
                <a:gd name="connsiteX17" fmla="*/ 5836127 w 5890491"/>
                <a:gd name="connsiteY17" fmla="*/ 4792052 h 6578439"/>
                <a:gd name="connsiteX18" fmla="*/ 5890491 w 5890491"/>
                <a:gd name="connsiteY18" fmla="*/ 4738662 h 6578439"/>
                <a:gd name="connsiteX19" fmla="*/ 5890491 w 5890491"/>
                <a:gd name="connsiteY19" fmla="*/ 5821964 h 6578439"/>
                <a:gd name="connsiteX20" fmla="*/ 5802001 w 5890491"/>
                <a:gd name="connsiteY20" fmla="*/ 5907904 h 6578439"/>
                <a:gd name="connsiteX21" fmla="*/ 5294358 w 5890491"/>
                <a:gd name="connsiteY21" fmla="*/ 6397505 h 6578439"/>
                <a:gd name="connsiteX22" fmla="*/ 5077178 w 5890491"/>
                <a:gd name="connsiteY22" fmla="*/ 6578439 h 6578439"/>
                <a:gd name="connsiteX23" fmla="*/ 1567290 w 5890491"/>
                <a:gd name="connsiteY23" fmla="*/ 6578439 h 6578439"/>
                <a:gd name="connsiteX24" fmla="*/ 1508588 w 5890491"/>
                <a:gd name="connsiteY24" fmla="*/ 6535186 h 6578439"/>
                <a:gd name="connsiteX25" fmla="*/ 826498 w 5890491"/>
                <a:gd name="connsiteY25" fmla="*/ 5876034 h 6578439"/>
                <a:gd name="connsiteX26" fmla="*/ 122403 w 5890491"/>
                <a:gd name="connsiteY26" fmla="*/ 3255655 h 6578439"/>
                <a:gd name="connsiteX27" fmla="*/ 1061197 w 5890491"/>
                <a:gd name="connsiteY27" fmla="*/ 984650 h 6578439"/>
                <a:gd name="connsiteX28" fmla="*/ 3517682 w 5890491"/>
                <a:gd name="connsiteY28" fmla="*/ 0 h 65784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5890491" h="6578439">
                  <a:moveTo>
                    <a:pt x="3517682" y="0"/>
                  </a:moveTo>
                  <a:cubicBezTo>
                    <a:pt x="4402017" y="0"/>
                    <a:pt x="5213742" y="315483"/>
                    <a:pt x="5849513" y="841730"/>
                  </a:cubicBezTo>
                  <a:lnTo>
                    <a:pt x="5890491" y="879061"/>
                  </a:lnTo>
                  <a:lnTo>
                    <a:pt x="5890491" y="2034114"/>
                  </a:lnTo>
                  <a:lnTo>
                    <a:pt x="5757065" y="1854938"/>
                  </a:lnTo>
                  <a:cubicBezTo>
                    <a:pt x="5696443" y="1781264"/>
                    <a:pt x="5632076" y="1710299"/>
                    <a:pt x="5564060" y="1642182"/>
                  </a:cubicBezTo>
                  <a:cubicBezTo>
                    <a:pt x="5015393" y="1092636"/>
                    <a:pt x="4288592" y="790012"/>
                    <a:pt x="3517551" y="790012"/>
                  </a:cubicBezTo>
                  <a:cubicBezTo>
                    <a:pt x="2701750" y="790012"/>
                    <a:pt x="2131676" y="1015335"/>
                    <a:pt x="1611552" y="1543282"/>
                  </a:cubicBezTo>
                  <a:cubicBezTo>
                    <a:pt x="1435754" y="1721722"/>
                    <a:pt x="1375945" y="1822729"/>
                    <a:pt x="1340656" y="1897925"/>
                  </a:cubicBezTo>
                  <a:cubicBezTo>
                    <a:pt x="1289148" y="2007623"/>
                    <a:pt x="1252432" y="2155907"/>
                    <a:pt x="1201705" y="2361213"/>
                  </a:cubicBezTo>
                  <a:cubicBezTo>
                    <a:pt x="1133721" y="2635919"/>
                    <a:pt x="1040568" y="3012290"/>
                    <a:pt x="852705" y="3529176"/>
                  </a:cubicBezTo>
                  <a:cubicBezTo>
                    <a:pt x="749952" y="3811784"/>
                    <a:pt x="753584" y="4108747"/>
                    <a:pt x="863863" y="4437051"/>
                  </a:cubicBezTo>
                  <a:cubicBezTo>
                    <a:pt x="964800" y="4737438"/>
                    <a:pt x="1154869" y="5055603"/>
                    <a:pt x="1413569" y="5357174"/>
                  </a:cubicBezTo>
                  <a:cubicBezTo>
                    <a:pt x="1718326" y="5712343"/>
                    <a:pt x="2021008" y="5969404"/>
                    <a:pt x="2339129" y="6143367"/>
                  </a:cubicBezTo>
                  <a:cubicBezTo>
                    <a:pt x="2679565" y="6329577"/>
                    <a:pt x="3039591" y="6420049"/>
                    <a:pt x="3439449" y="6420049"/>
                  </a:cubicBezTo>
                  <a:cubicBezTo>
                    <a:pt x="4142246" y="6420049"/>
                    <a:pt x="4633828" y="5976251"/>
                    <a:pt x="5251388" y="5349009"/>
                  </a:cubicBezTo>
                  <a:cubicBezTo>
                    <a:pt x="5389949" y="5208364"/>
                    <a:pt x="5526047" y="5081677"/>
                    <a:pt x="5657731" y="4959205"/>
                  </a:cubicBezTo>
                  <a:cubicBezTo>
                    <a:pt x="5719520" y="4901722"/>
                    <a:pt x="5779200" y="4846206"/>
                    <a:pt x="5836127" y="4792052"/>
                  </a:cubicBezTo>
                  <a:lnTo>
                    <a:pt x="5890491" y="4738662"/>
                  </a:lnTo>
                  <a:lnTo>
                    <a:pt x="5890491" y="5821964"/>
                  </a:lnTo>
                  <a:lnTo>
                    <a:pt x="5802001" y="5907904"/>
                  </a:lnTo>
                  <a:cubicBezTo>
                    <a:pt x="5634962" y="6077456"/>
                    <a:pt x="5467509" y="6243625"/>
                    <a:pt x="5294358" y="6397505"/>
                  </a:cubicBezTo>
                  <a:lnTo>
                    <a:pt x="5077178" y="6578439"/>
                  </a:lnTo>
                  <a:lnTo>
                    <a:pt x="1567290" y="6578439"/>
                  </a:lnTo>
                  <a:lnTo>
                    <a:pt x="1508588" y="6535186"/>
                  </a:lnTo>
                  <a:cubicBezTo>
                    <a:pt x="1263991" y="6345442"/>
                    <a:pt x="1038054" y="6122666"/>
                    <a:pt x="826498" y="5876034"/>
                  </a:cubicBezTo>
                  <a:cubicBezTo>
                    <a:pt x="261613" y="5217713"/>
                    <a:pt x="-239182" y="4250314"/>
                    <a:pt x="122403" y="3255655"/>
                  </a:cubicBezTo>
                  <a:cubicBezTo>
                    <a:pt x="607497" y="1921629"/>
                    <a:pt x="393040" y="1662857"/>
                    <a:pt x="1061197" y="984650"/>
                  </a:cubicBezTo>
                  <a:cubicBezTo>
                    <a:pt x="1729484" y="306444"/>
                    <a:pt x="2498060" y="0"/>
                    <a:pt x="3517682" y="0"/>
                  </a:cubicBezTo>
                  <a:close/>
                </a:path>
              </a:pathLst>
            </a:custGeom>
            <a:gradFill flip="none" rotWithShape="1">
              <a:gsLst>
                <a:gs pos="2000">
                  <a:schemeClr val="bg1"/>
                </a:gs>
                <a:gs pos="16000">
                  <a:schemeClr val="accent6">
                    <a:alpha val="10000"/>
                  </a:schemeClr>
                </a:gs>
                <a:gs pos="100000">
                  <a:schemeClr val="bg1">
                    <a:alpha val="10000"/>
                  </a:schemeClr>
                </a:gs>
                <a:gs pos="85000">
                  <a:schemeClr val="accent1">
                    <a:alpha val="10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7" name="Freeform: Shape 16">
              <a:extLst>
                <a:ext uri="{FF2B5EF4-FFF2-40B4-BE49-F238E27FC236}">
                  <a16:creationId xmlns:a16="http://schemas.microsoft.com/office/drawing/2014/main" id="{ED519330-E5F1-4248-B58C-1AA0D9E6DAB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101024" y="52997"/>
              <a:ext cx="6093362" cy="6805004"/>
            </a:xfrm>
            <a:custGeom>
              <a:avLst/>
              <a:gdLst>
                <a:gd name="connsiteX0" fmla="*/ 5890490 w 5890490"/>
                <a:gd name="connsiteY0" fmla="*/ 5389037 h 6578439"/>
                <a:gd name="connsiteX1" fmla="*/ 5890490 w 5890490"/>
                <a:gd name="connsiteY1" fmla="*/ 5855587 h 6578439"/>
                <a:gd name="connsiteX2" fmla="*/ 5784593 w 5890490"/>
                <a:gd name="connsiteY2" fmla="*/ 5962054 h 6578439"/>
                <a:gd name="connsiteX3" fmla="*/ 5663414 w 5890490"/>
                <a:gd name="connsiteY3" fmla="*/ 6082564 h 6578439"/>
                <a:gd name="connsiteX4" fmla="*/ 5147099 w 5890490"/>
                <a:gd name="connsiteY4" fmla="*/ 6547726 h 6578439"/>
                <a:gd name="connsiteX5" fmla="*/ 5105015 w 5890490"/>
                <a:gd name="connsiteY5" fmla="*/ 6578439 h 6578439"/>
                <a:gd name="connsiteX6" fmla="*/ 4385601 w 5890490"/>
                <a:gd name="connsiteY6" fmla="*/ 6578439 h 6578439"/>
                <a:gd name="connsiteX7" fmla="*/ 4507252 w 5890490"/>
                <a:gd name="connsiteY7" fmla="*/ 6515968 h 6578439"/>
                <a:gd name="connsiteX8" fmla="*/ 4909330 w 5890490"/>
                <a:gd name="connsiteY8" fmla="*/ 6253453 h 6578439"/>
                <a:gd name="connsiteX9" fmla="*/ 5411374 w 5890490"/>
                <a:gd name="connsiteY9" fmla="*/ 5828544 h 6578439"/>
                <a:gd name="connsiteX10" fmla="*/ 5533570 w 5890490"/>
                <a:gd name="connsiteY10" fmla="*/ 5714534 h 6578439"/>
                <a:gd name="connsiteX11" fmla="*/ 5657425 w 5890490"/>
                <a:gd name="connsiteY11" fmla="*/ 5597650 h 6578439"/>
                <a:gd name="connsiteX12" fmla="*/ 3336813 w 5890490"/>
                <a:gd name="connsiteY12" fmla="*/ 499 h 6578439"/>
                <a:gd name="connsiteX13" fmla="*/ 3513674 w 5890490"/>
                <a:gd name="connsiteY13" fmla="*/ 1202 h 6578439"/>
                <a:gd name="connsiteX14" fmla="*/ 3602743 w 5890490"/>
                <a:gd name="connsiteY14" fmla="*/ 4827 h 6578439"/>
                <a:gd name="connsiteX15" fmla="*/ 3647213 w 5890490"/>
                <a:gd name="connsiteY15" fmla="*/ 6703 h 6578439"/>
                <a:gd name="connsiteX16" fmla="*/ 3691684 w 5890490"/>
                <a:gd name="connsiteY16" fmla="*/ 9453 h 6578439"/>
                <a:gd name="connsiteX17" fmla="*/ 3868927 w 5890490"/>
                <a:gd name="connsiteY17" fmla="*/ 27080 h 6578439"/>
                <a:gd name="connsiteX18" fmla="*/ 5200872 w 5890490"/>
                <a:gd name="connsiteY18" fmla="*/ 472240 h 6578439"/>
                <a:gd name="connsiteX19" fmla="*/ 5772711 w 5890490"/>
                <a:gd name="connsiteY19" fmla="*/ 866334 h 6578439"/>
                <a:gd name="connsiteX20" fmla="*/ 5890490 w 5890490"/>
                <a:gd name="connsiteY20" fmla="*/ 972426 h 6578439"/>
                <a:gd name="connsiteX21" fmla="*/ 5890490 w 5890490"/>
                <a:gd name="connsiteY21" fmla="*/ 1158576 h 6578439"/>
                <a:gd name="connsiteX22" fmla="*/ 5676045 w 5890490"/>
                <a:gd name="connsiteY22" fmla="*/ 986969 h 6578439"/>
                <a:gd name="connsiteX23" fmla="*/ 5103776 w 5890490"/>
                <a:gd name="connsiteY23" fmla="*/ 655879 h 6578439"/>
                <a:gd name="connsiteX24" fmla="*/ 4482465 w 5890490"/>
                <a:gd name="connsiteY24" fmla="*/ 440363 h 6578439"/>
                <a:gd name="connsiteX25" fmla="*/ 4402444 w 5890490"/>
                <a:gd name="connsiteY25" fmla="*/ 422111 h 6578439"/>
                <a:gd name="connsiteX26" fmla="*/ 4322423 w 5890490"/>
                <a:gd name="connsiteY26" fmla="*/ 404610 h 6578439"/>
                <a:gd name="connsiteX27" fmla="*/ 4241892 w 5890490"/>
                <a:gd name="connsiteY27" fmla="*/ 389858 h 6578439"/>
                <a:gd name="connsiteX28" fmla="*/ 4201627 w 5890490"/>
                <a:gd name="connsiteY28" fmla="*/ 382483 h 6578439"/>
                <a:gd name="connsiteX29" fmla="*/ 4161234 w 5890490"/>
                <a:gd name="connsiteY29" fmla="*/ 375857 h 6578439"/>
                <a:gd name="connsiteX30" fmla="*/ 3999280 w 5890490"/>
                <a:gd name="connsiteY30" fmla="*/ 353606 h 6578439"/>
                <a:gd name="connsiteX31" fmla="*/ 3836817 w 5890490"/>
                <a:gd name="connsiteY31" fmla="*/ 338480 h 6578439"/>
                <a:gd name="connsiteX32" fmla="*/ 3673972 w 5890490"/>
                <a:gd name="connsiteY32" fmla="*/ 330604 h 6578439"/>
                <a:gd name="connsiteX33" fmla="*/ 3511126 w 5890490"/>
                <a:gd name="connsiteY33" fmla="*/ 328978 h 6578439"/>
                <a:gd name="connsiteX34" fmla="*/ 3183142 w 5890490"/>
                <a:gd name="connsiteY34" fmla="*/ 342854 h 6578439"/>
                <a:gd name="connsiteX35" fmla="*/ 2541444 w 5890490"/>
                <a:gd name="connsiteY35" fmla="*/ 439988 h 6578439"/>
                <a:gd name="connsiteX36" fmla="*/ 1933895 w 5890490"/>
                <a:gd name="connsiteY36" fmla="*/ 650505 h 6578439"/>
                <a:gd name="connsiteX37" fmla="*/ 1378079 w 5890490"/>
                <a:gd name="connsiteY37" fmla="*/ 983905 h 6578439"/>
                <a:gd name="connsiteX38" fmla="*/ 1312967 w 5890490"/>
                <a:gd name="connsiteY38" fmla="*/ 1033660 h 6578439"/>
                <a:gd name="connsiteX39" fmla="*/ 1248364 w 5890490"/>
                <a:gd name="connsiteY39" fmla="*/ 1084413 h 6578439"/>
                <a:gd name="connsiteX40" fmla="*/ 1185163 w 5890490"/>
                <a:gd name="connsiteY40" fmla="*/ 1137168 h 6578439"/>
                <a:gd name="connsiteX41" fmla="*/ 1122852 w 5890490"/>
                <a:gd name="connsiteY41" fmla="*/ 1190922 h 6578439"/>
                <a:gd name="connsiteX42" fmla="*/ 892092 w 5890490"/>
                <a:gd name="connsiteY42" fmla="*/ 1421440 h 6578439"/>
                <a:gd name="connsiteX43" fmla="*/ 707202 w 5890490"/>
                <a:gd name="connsiteY43" fmla="*/ 1684212 h 6578439"/>
                <a:gd name="connsiteX44" fmla="*/ 670121 w 5890490"/>
                <a:gd name="connsiteY44" fmla="*/ 1756093 h 6578439"/>
                <a:gd name="connsiteX45" fmla="*/ 637630 w 5890490"/>
                <a:gd name="connsiteY45" fmla="*/ 1830724 h 6578439"/>
                <a:gd name="connsiteX46" fmla="*/ 607685 w 5890490"/>
                <a:gd name="connsiteY46" fmla="*/ 1907105 h 6578439"/>
                <a:gd name="connsiteX47" fmla="*/ 580034 w 5890490"/>
                <a:gd name="connsiteY47" fmla="*/ 1984986 h 6578439"/>
                <a:gd name="connsiteX48" fmla="*/ 481919 w 5890490"/>
                <a:gd name="connsiteY48" fmla="*/ 2304386 h 6578439"/>
                <a:gd name="connsiteX49" fmla="*/ 433881 w 5890490"/>
                <a:gd name="connsiteY49" fmla="*/ 2465399 h 6578439"/>
                <a:gd name="connsiteX50" fmla="*/ 384442 w 5890490"/>
                <a:gd name="connsiteY50" fmla="*/ 2626163 h 6578439"/>
                <a:gd name="connsiteX51" fmla="*/ 166039 w 5890490"/>
                <a:gd name="connsiteY51" fmla="*/ 3261338 h 6578439"/>
                <a:gd name="connsiteX52" fmla="*/ 56202 w 5890490"/>
                <a:gd name="connsiteY52" fmla="*/ 3910265 h 6578439"/>
                <a:gd name="connsiteX53" fmla="*/ 93664 w 5890490"/>
                <a:gd name="connsiteY53" fmla="*/ 4237292 h 6578439"/>
                <a:gd name="connsiteX54" fmla="*/ 111758 w 5890490"/>
                <a:gd name="connsiteY54" fmla="*/ 4317548 h 6578439"/>
                <a:gd name="connsiteX55" fmla="*/ 133038 w 5890490"/>
                <a:gd name="connsiteY55" fmla="*/ 4397054 h 6578439"/>
                <a:gd name="connsiteX56" fmla="*/ 157757 w 5890490"/>
                <a:gd name="connsiteY56" fmla="*/ 4475560 h 6578439"/>
                <a:gd name="connsiteX57" fmla="*/ 185153 w 5890490"/>
                <a:gd name="connsiteY57" fmla="*/ 4553066 h 6578439"/>
                <a:gd name="connsiteX58" fmla="*/ 493642 w 5890490"/>
                <a:gd name="connsiteY58" fmla="*/ 5132239 h 6578439"/>
                <a:gd name="connsiteX59" fmla="*/ 914391 w 5890490"/>
                <a:gd name="connsiteY59" fmla="*/ 5636528 h 6578439"/>
                <a:gd name="connsiteX60" fmla="*/ 1402034 w 5890490"/>
                <a:gd name="connsiteY60" fmla="*/ 6076188 h 6578439"/>
                <a:gd name="connsiteX61" fmla="*/ 1664397 w 5890490"/>
                <a:gd name="connsiteY61" fmla="*/ 6267079 h 6578439"/>
                <a:gd name="connsiteX62" fmla="*/ 1938992 w 5890490"/>
                <a:gd name="connsiteY62" fmla="*/ 6434343 h 6578439"/>
                <a:gd name="connsiteX63" fmla="*/ 2225931 w 5890490"/>
                <a:gd name="connsiteY63" fmla="*/ 6574322 h 6578439"/>
                <a:gd name="connsiteX64" fmla="*/ 2236328 w 5890490"/>
                <a:gd name="connsiteY64" fmla="*/ 6578439 h 6578439"/>
                <a:gd name="connsiteX65" fmla="*/ 1504665 w 5890490"/>
                <a:gd name="connsiteY65" fmla="*/ 6578439 h 6578439"/>
                <a:gd name="connsiteX66" fmla="*/ 1456827 w 5890490"/>
                <a:gd name="connsiteY66" fmla="*/ 6543476 h 6578439"/>
                <a:gd name="connsiteX67" fmla="*/ 1188475 w 5890490"/>
                <a:gd name="connsiteY67" fmla="*/ 6314083 h 6578439"/>
                <a:gd name="connsiteX68" fmla="*/ 721728 w 5890490"/>
                <a:gd name="connsiteY68" fmla="*/ 5798666 h 6578439"/>
                <a:gd name="connsiteX69" fmla="*/ 344175 w 5890490"/>
                <a:gd name="connsiteY69" fmla="*/ 5219495 h 6578439"/>
                <a:gd name="connsiteX70" fmla="*/ 87293 w 5890490"/>
                <a:gd name="connsiteY70" fmla="*/ 4583569 h 6578439"/>
                <a:gd name="connsiteX71" fmla="*/ 65886 w 5890490"/>
                <a:gd name="connsiteY71" fmla="*/ 4500813 h 6578439"/>
                <a:gd name="connsiteX72" fmla="*/ 47409 w 5890490"/>
                <a:gd name="connsiteY72" fmla="*/ 4417431 h 6578439"/>
                <a:gd name="connsiteX73" fmla="*/ 39000 w 5890490"/>
                <a:gd name="connsiteY73" fmla="*/ 4375677 h 6578439"/>
                <a:gd name="connsiteX74" fmla="*/ 31610 w 5890490"/>
                <a:gd name="connsiteY74" fmla="*/ 4333674 h 6578439"/>
                <a:gd name="connsiteX75" fmla="*/ 18868 w 5890490"/>
                <a:gd name="connsiteY75" fmla="*/ 4249417 h 6578439"/>
                <a:gd name="connsiteX76" fmla="*/ 646 w 5890490"/>
                <a:gd name="connsiteY76" fmla="*/ 3910265 h 6578439"/>
                <a:gd name="connsiteX77" fmla="*/ 130234 w 5890490"/>
                <a:gd name="connsiteY77" fmla="*/ 3248337 h 6578439"/>
                <a:gd name="connsiteX78" fmla="*/ 335383 w 5890490"/>
                <a:gd name="connsiteY78" fmla="*/ 2611911 h 6578439"/>
                <a:gd name="connsiteX79" fmla="*/ 487272 w 5890490"/>
                <a:gd name="connsiteY79" fmla="*/ 1958609 h 6578439"/>
                <a:gd name="connsiteX80" fmla="*/ 508550 w 5890490"/>
                <a:gd name="connsiteY80" fmla="*/ 1876227 h 6578439"/>
                <a:gd name="connsiteX81" fmla="*/ 531742 w 5890490"/>
                <a:gd name="connsiteY81" fmla="*/ 1793721 h 6578439"/>
                <a:gd name="connsiteX82" fmla="*/ 558245 w 5890490"/>
                <a:gd name="connsiteY82" fmla="*/ 1711465 h 6578439"/>
                <a:gd name="connsiteX83" fmla="*/ 590100 w 5890490"/>
                <a:gd name="connsiteY83" fmla="*/ 1630332 h 6578439"/>
                <a:gd name="connsiteX84" fmla="*/ 758680 w 5890490"/>
                <a:gd name="connsiteY84" fmla="*/ 1322433 h 6578439"/>
                <a:gd name="connsiteX85" fmla="*/ 976317 w 5890490"/>
                <a:gd name="connsiteY85" fmla="*/ 1049286 h 6578439"/>
                <a:gd name="connsiteX86" fmla="*/ 1035314 w 5890490"/>
                <a:gd name="connsiteY86" fmla="*/ 985406 h 6578439"/>
                <a:gd name="connsiteX87" fmla="*/ 1095329 w 5890490"/>
                <a:gd name="connsiteY87" fmla="*/ 922526 h 6578439"/>
                <a:gd name="connsiteX88" fmla="*/ 1157384 w 5890490"/>
                <a:gd name="connsiteY88" fmla="*/ 861271 h 6578439"/>
                <a:gd name="connsiteX89" fmla="*/ 1220841 w 5890490"/>
                <a:gd name="connsiteY89" fmla="*/ 801017 h 6578439"/>
                <a:gd name="connsiteX90" fmla="*/ 1286462 w 5890490"/>
                <a:gd name="connsiteY90" fmla="*/ 742886 h 6578439"/>
                <a:gd name="connsiteX91" fmla="*/ 1353233 w 5890490"/>
                <a:gd name="connsiteY91" fmla="*/ 685632 h 6578439"/>
                <a:gd name="connsiteX92" fmla="*/ 1369924 w 5890490"/>
                <a:gd name="connsiteY92" fmla="*/ 671256 h 6578439"/>
                <a:gd name="connsiteX93" fmla="*/ 1387380 w 5890490"/>
                <a:gd name="connsiteY93" fmla="*/ 657755 h 6578439"/>
                <a:gd name="connsiteX94" fmla="*/ 1422422 w 5890490"/>
                <a:gd name="connsiteY94" fmla="*/ 630877 h 6578439"/>
                <a:gd name="connsiteX95" fmla="*/ 1492759 w 5890490"/>
                <a:gd name="connsiteY95" fmla="*/ 577248 h 6578439"/>
                <a:gd name="connsiteX96" fmla="*/ 1528820 w 5890490"/>
                <a:gd name="connsiteY96" fmla="*/ 551496 h 6578439"/>
                <a:gd name="connsiteX97" fmla="*/ 1565390 w 5890490"/>
                <a:gd name="connsiteY97" fmla="*/ 526370 h 6578439"/>
                <a:gd name="connsiteX98" fmla="*/ 1639040 w 5890490"/>
                <a:gd name="connsiteY98" fmla="*/ 476490 h 6578439"/>
                <a:gd name="connsiteX99" fmla="*/ 1792075 w 5890490"/>
                <a:gd name="connsiteY99" fmla="*/ 384859 h 6578439"/>
                <a:gd name="connsiteX100" fmla="*/ 2455943 w 5890490"/>
                <a:gd name="connsiteY100" fmla="*/ 117836 h 6578439"/>
                <a:gd name="connsiteX101" fmla="*/ 3159952 w 5890490"/>
                <a:gd name="connsiteY101" fmla="*/ 7203 h 6578439"/>
                <a:gd name="connsiteX102" fmla="*/ 3336813 w 5890490"/>
                <a:gd name="connsiteY102" fmla="*/ 499 h 65784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Lst>
              <a:rect l="l" t="t" r="r" b="b"/>
              <a:pathLst>
                <a:path w="5890490" h="6578439">
                  <a:moveTo>
                    <a:pt x="5890490" y="5389037"/>
                  </a:moveTo>
                  <a:lnTo>
                    <a:pt x="5890490" y="5855587"/>
                  </a:lnTo>
                  <a:lnTo>
                    <a:pt x="5784593" y="5962054"/>
                  </a:lnTo>
                  <a:cubicBezTo>
                    <a:pt x="5744454" y="6002308"/>
                    <a:pt x="5704062" y="6042436"/>
                    <a:pt x="5663414" y="6082564"/>
                  </a:cubicBezTo>
                  <a:cubicBezTo>
                    <a:pt x="5500314" y="6242577"/>
                    <a:pt x="5330970" y="6400714"/>
                    <a:pt x="5147099" y="6547726"/>
                  </a:cubicBezTo>
                  <a:lnTo>
                    <a:pt x="5105015" y="6578439"/>
                  </a:lnTo>
                  <a:lnTo>
                    <a:pt x="4385601" y="6578439"/>
                  </a:lnTo>
                  <a:lnTo>
                    <a:pt x="4507252" y="6515968"/>
                  </a:lnTo>
                  <a:cubicBezTo>
                    <a:pt x="4645901" y="6439679"/>
                    <a:pt x="4779837" y="6350961"/>
                    <a:pt x="4909330" y="6253453"/>
                  </a:cubicBezTo>
                  <a:cubicBezTo>
                    <a:pt x="5082369" y="6123567"/>
                    <a:pt x="5248145" y="5979180"/>
                    <a:pt x="5411374" y="5828544"/>
                  </a:cubicBezTo>
                  <a:cubicBezTo>
                    <a:pt x="5452149" y="5790791"/>
                    <a:pt x="5492924" y="5752788"/>
                    <a:pt x="5533570" y="5714534"/>
                  </a:cubicBezTo>
                  <a:lnTo>
                    <a:pt x="5657425" y="5597650"/>
                  </a:lnTo>
                  <a:close/>
                  <a:moveTo>
                    <a:pt x="3336813" y="499"/>
                  </a:moveTo>
                  <a:cubicBezTo>
                    <a:pt x="3395682" y="-392"/>
                    <a:pt x="3454550" y="-48"/>
                    <a:pt x="3513674" y="1202"/>
                  </a:cubicBezTo>
                  <a:lnTo>
                    <a:pt x="3602743" y="4827"/>
                  </a:lnTo>
                  <a:lnTo>
                    <a:pt x="3647213" y="6703"/>
                  </a:lnTo>
                  <a:cubicBezTo>
                    <a:pt x="3661994" y="7327"/>
                    <a:pt x="3676903" y="7703"/>
                    <a:pt x="3691684" y="9453"/>
                  </a:cubicBezTo>
                  <a:lnTo>
                    <a:pt x="3868927" y="27080"/>
                  </a:lnTo>
                  <a:cubicBezTo>
                    <a:pt x="4340645" y="85584"/>
                    <a:pt x="4795160" y="243221"/>
                    <a:pt x="5200872" y="472240"/>
                  </a:cubicBezTo>
                  <a:cubicBezTo>
                    <a:pt x="5403855" y="587124"/>
                    <a:pt x="5594988" y="719447"/>
                    <a:pt x="5772711" y="866334"/>
                  </a:cubicBezTo>
                  <a:lnTo>
                    <a:pt x="5890490" y="972426"/>
                  </a:lnTo>
                  <a:lnTo>
                    <a:pt x="5890490" y="1158576"/>
                  </a:lnTo>
                  <a:lnTo>
                    <a:pt x="5676045" y="986969"/>
                  </a:lnTo>
                  <a:cubicBezTo>
                    <a:pt x="5496587" y="857740"/>
                    <a:pt x="5304275" y="746699"/>
                    <a:pt x="5103776" y="655879"/>
                  </a:cubicBezTo>
                  <a:cubicBezTo>
                    <a:pt x="4903214" y="564747"/>
                    <a:pt x="4695006" y="492492"/>
                    <a:pt x="4482465" y="440363"/>
                  </a:cubicBezTo>
                  <a:lnTo>
                    <a:pt x="4402444" y="422111"/>
                  </a:lnTo>
                  <a:cubicBezTo>
                    <a:pt x="4375813" y="416111"/>
                    <a:pt x="4349436" y="408859"/>
                    <a:pt x="4322423" y="404610"/>
                  </a:cubicBezTo>
                  <a:lnTo>
                    <a:pt x="4241892" y="389858"/>
                  </a:lnTo>
                  <a:lnTo>
                    <a:pt x="4201627" y="382483"/>
                  </a:lnTo>
                  <a:cubicBezTo>
                    <a:pt x="4188248" y="379983"/>
                    <a:pt x="4174869" y="377483"/>
                    <a:pt x="4161234" y="375857"/>
                  </a:cubicBezTo>
                  <a:cubicBezTo>
                    <a:pt x="4107208" y="368482"/>
                    <a:pt x="4053308" y="360482"/>
                    <a:pt x="3999280" y="353606"/>
                  </a:cubicBezTo>
                  <a:cubicBezTo>
                    <a:pt x="3944999" y="348855"/>
                    <a:pt x="3890844" y="343854"/>
                    <a:pt x="3836817" y="338480"/>
                  </a:cubicBezTo>
                  <a:lnTo>
                    <a:pt x="3673972" y="330604"/>
                  </a:lnTo>
                  <a:cubicBezTo>
                    <a:pt x="3619690" y="329104"/>
                    <a:pt x="3565281" y="329604"/>
                    <a:pt x="3511126" y="328978"/>
                  </a:cubicBezTo>
                  <a:cubicBezTo>
                    <a:pt x="3402054" y="330728"/>
                    <a:pt x="3291706" y="334604"/>
                    <a:pt x="3183142" y="342854"/>
                  </a:cubicBezTo>
                  <a:cubicBezTo>
                    <a:pt x="2965505" y="358855"/>
                    <a:pt x="2750670" y="389733"/>
                    <a:pt x="2541444" y="439988"/>
                  </a:cubicBezTo>
                  <a:cubicBezTo>
                    <a:pt x="2332216" y="490117"/>
                    <a:pt x="2128850" y="559997"/>
                    <a:pt x="1933895" y="650505"/>
                  </a:cubicBezTo>
                  <a:cubicBezTo>
                    <a:pt x="1738939" y="741261"/>
                    <a:pt x="1553540" y="854146"/>
                    <a:pt x="1378079" y="983905"/>
                  </a:cubicBezTo>
                  <a:lnTo>
                    <a:pt x="1312967" y="1033660"/>
                  </a:lnTo>
                  <a:cubicBezTo>
                    <a:pt x="1291178" y="1050286"/>
                    <a:pt x="1269006" y="1066412"/>
                    <a:pt x="1248364" y="1084413"/>
                  </a:cubicBezTo>
                  <a:lnTo>
                    <a:pt x="1185163" y="1137168"/>
                  </a:lnTo>
                  <a:cubicBezTo>
                    <a:pt x="1164138" y="1154794"/>
                    <a:pt x="1142603" y="1172046"/>
                    <a:pt x="1122852" y="1190922"/>
                  </a:cubicBezTo>
                  <a:cubicBezTo>
                    <a:pt x="1041557" y="1264303"/>
                    <a:pt x="961663" y="1339309"/>
                    <a:pt x="892092" y="1421440"/>
                  </a:cubicBezTo>
                  <a:cubicBezTo>
                    <a:pt x="819589" y="1501822"/>
                    <a:pt x="759827" y="1590329"/>
                    <a:pt x="707202" y="1684212"/>
                  </a:cubicBezTo>
                  <a:cubicBezTo>
                    <a:pt x="694715" y="1708089"/>
                    <a:pt x="682227" y="1731841"/>
                    <a:pt x="670121" y="1756093"/>
                  </a:cubicBezTo>
                  <a:lnTo>
                    <a:pt x="637630" y="1830724"/>
                  </a:lnTo>
                  <a:cubicBezTo>
                    <a:pt x="626161" y="1855350"/>
                    <a:pt x="617624" y="1881603"/>
                    <a:pt x="607685" y="1907105"/>
                  </a:cubicBezTo>
                  <a:cubicBezTo>
                    <a:pt x="598128" y="1932857"/>
                    <a:pt x="588317" y="1958483"/>
                    <a:pt x="580034" y="1984986"/>
                  </a:cubicBezTo>
                  <a:cubicBezTo>
                    <a:pt x="544611" y="2089620"/>
                    <a:pt x="513393" y="2197128"/>
                    <a:pt x="481919" y="2304386"/>
                  </a:cubicBezTo>
                  <a:lnTo>
                    <a:pt x="433881" y="2465399"/>
                  </a:lnTo>
                  <a:lnTo>
                    <a:pt x="384442" y="2626163"/>
                  </a:lnTo>
                  <a:cubicBezTo>
                    <a:pt x="317672" y="2839680"/>
                    <a:pt x="243129" y="3050946"/>
                    <a:pt x="166039" y="3261338"/>
                  </a:cubicBezTo>
                  <a:cubicBezTo>
                    <a:pt x="88822" y="3468979"/>
                    <a:pt x="50850" y="3690248"/>
                    <a:pt x="56202" y="3910265"/>
                  </a:cubicBezTo>
                  <a:cubicBezTo>
                    <a:pt x="58495" y="4020274"/>
                    <a:pt x="71493" y="4129783"/>
                    <a:pt x="93664" y="4237292"/>
                  </a:cubicBezTo>
                  <a:cubicBezTo>
                    <a:pt x="99143" y="4264168"/>
                    <a:pt x="104623" y="4291045"/>
                    <a:pt x="111758" y="4317548"/>
                  </a:cubicBezTo>
                  <a:cubicBezTo>
                    <a:pt x="118384" y="4344176"/>
                    <a:pt x="124627" y="4370802"/>
                    <a:pt x="133038" y="4397054"/>
                  </a:cubicBezTo>
                  <a:cubicBezTo>
                    <a:pt x="140810" y="4423307"/>
                    <a:pt x="148456" y="4449683"/>
                    <a:pt x="157757" y="4475560"/>
                  </a:cubicBezTo>
                  <a:cubicBezTo>
                    <a:pt x="166549" y="4501562"/>
                    <a:pt x="175087" y="4527564"/>
                    <a:pt x="185153" y="4553066"/>
                  </a:cubicBezTo>
                  <a:cubicBezTo>
                    <a:pt x="262371" y="4758458"/>
                    <a:pt x="368895" y="4951974"/>
                    <a:pt x="493642" y="5132239"/>
                  </a:cubicBezTo>
                  <a:cubicBezTo>
                    <a:pt x="618389" y="5312627"/>
                    <a:pt x="760846" y="5480391"/>
                    <a:pt x="914391" y="5636528"/>
                  </a:cubicBezTo>
                  <a:cubicBezTo>
                    <a:pt x="1069081" y="5793166"/>
                    <a:pt x="1231544" y="5941677"/>
                    <a:pt x="1402034" y="6076188"/>
                  </a:cubicBezTo>
                  <a:cubicBezTo>
                    <a:pt x="1487535" y="6143320"/>
                    <a:pt x="1574565" y="6207574"/>
                    <a:pt x="1664397" y="6267079"/>
                  </a:cubicBezTo>
                  <a:cubicBezTo>
                    <a:pt x="1753592" y="6327459"/>
                    <a:pt x="1845336" y="6383088"/>
                    <a:pt x="1938992" y="6434343"/>
                  </a:cubicBezTo>
                  <a:cubicBezTo>
                    <a:pt x="2032647" y="6485659"/>
                    <a:pt x="2128309" y="6532600"/>
                    <a:pt x="2225931" y="6574322"/>
                  </a:cubicBezTo>
                  <a:lnTo>
                    <a:pt x="2236328" y="6578439"/>
                  </a:lnTo>
                  <a:lnTo>
                    <a:pt x="1504665" y="6578439"/>
                  </a:lnTo>
                  <a:lnTo>
                    <a:pt x="1456827" y="6543476"/>
                  </a:lnTo>
                  <a:cubicBezTo>
                    <a:pt x="1363554" y="6470595"/>
                    <a:pt x="1273848" y="6394340"/>
                    <a:pt x="1188475" y="6314083"/>
                  </a:cubicBezTo>
                  <a:cubicBezTo>
                    <a:pt x="1017856" y="6153445"/>
                    <a:pt x="863803" y="5979931"/>
                    <a:pt x="721728" y="5798666"/>
                  </a:cubicBezTo>
                  <a:cubicBezTo>
                    <a:pt x="579397" y="5616027"/>
                    <a:pt x="452103" y="5422511"/>
                    <a:pt x="344175" y="5219495"/>
                  </a:cubicBezTo>
                  <a:cubicBezTo>
                    <a:pt x="236505" y="5016354"/>
                    <a:pt x="147946" y="4803586"/>
                    <a:pt x="87293" y="4583569"/>
                  </a:cubicBezTo>
                  <a:cubicBezTo>
                    <a:pt x="79138" y="4556193"/>
                    <a:pt x="72639" y="4528440"/>
                    <a:pt x="65886" y="4500813"/>
                  </a:cubicBezTo>
                  <a:cubicBezTo>
                    <a:pt x="58751" y="4473311"/>
                    <a:pt x="53144" y="4445308"/>
                    <a:pt x="47409" y="4417431"/>
                  </a:cubicBezTo>
                  <a:cubicBezTo>
                    <a:pt x="44733" y="4403430"/>
                    <a:pt x="41294" y="4389679"/>
                    <a:pt x="39000" y="4375677"/>
                  </a:cubicBezTo>
                  <a:lnTo>
                    <a:pt x="31610" y="4333674"/>
                  </a:lnTo>
                  <a:cubicBezTo>
                    <a:pt x="26258" y="4305797"/>
                    <a:pt x="22563" y="4277544"/>
                    <a:pt x="18868" y="4249417"/>
                  </a:cubicBezTo>
                  <a:cubicBezTo>
                    <a:pt x="4214" y="4136784"/>
                    <a:pt x="-2158" y="4023275"/>
                    <a:pt x="646" y="3910265"/>
                  </a:cubicBezTo>
                  <a:cubicBezTo>
                    <a:pt x="5997" y="3683872"/>
                    <a:pt x="50596" y="3459605"/>
                    <a:pt x="130234" y="3248337"/>
                  </a:cubicBezTo>
                  <a:cubicBezTo>
                    <a:pt x="207961" y="3039196"/>
                    <a:pt x="278044" y="2827179"/>
                    <a:pt x="335383" y="2611911"/>
                  </a:cubicBezTo>
                  <a:cubicBezTo>
                    <a:pt x="393743" y="2396644"/>
                    <a:pt x="435792" y="2178627"/>
                    <a:pt x="487272" y="1958609"/>
                  </a:cubicBezTo>
                  <a:cubicBezTo>
                    <a:pt x="493259" y="1931107"/>
                    <a:pt x="501287" y="1903730"/>
                    <a:pt x="508550" y="1876227"/>
                  </a:cubicBezTo>
                  <a:cubicBezTo>
                    <a:pt x="516195" y="1848725"/>
                    <a:pt x="522312" y="1820972"/>
                    <a:pt x="531742" y="1793721"/>
                  </a:cubicBezTo>
                  <a:lnTo>
                    <a:pt x="558245" y="1711465"/>
                  </a:lnTo>
                  <a:cubicBezTo>
                    <a:pt x="568439" y="1684337"/>
                    <a:pt x="579652" y="1657459"/>
                    <a:pt x="590100" y="1630332"/>
                  </a:cubicBezTo>
                  <a:cubicBezTo>
                    <a:pt x="635080" y="1523075"/>
                    <a:pt x="690637" y="1417566"/>
                    <a:pt x="758680" y="1322433"/>
                  </a:cubicBezTo>
                  <a:cubicBezTo>
                    <a:pt x="824430" y="1225051"/>
                    <a:pt x="899610" y="1136168"/>
                    <a:pt x="976317" y="1049286"/>
                  </a:cubicBezTo>
                  <a:cubicBezTo>
                    <a:pt x="995049" y="1027035"/>
                    <a:pt x="1015436" y="1006533"/>
                    <a:pt x="1035314" y="985406"/>
                  </a:cubicBezTo>
                  <a:lnTo>
                    <a:pt x="1095329" y="922526"/>
                  </a:lnTo>
                  <a:cubicBezTo>
                    <a:pt x="1114953" y="901149"/>
                    <a:pt x="1136359" y="881397"/>
                    <a:pt x="1157384" y="861271"/>
                  </a:cubicBezTo>
                  <a:lnTo>
                    <a:pt x="1220841" y="801017"/>
                  </a:lnTo>
                  <a:cubicBezTo>
                    <a:pt x="1241610" y="780514"/>
                    <a:pt x="1264418" y="762014"/>
                    <a:pt x="1286462" y="742886"/>
                  </a:cubicBezTo>
                  <a:lnTo>
                    <a:pt x="1353233" y="685632"/>
                  </a:lnTo>
                  <a:lnTo>
                    <a:pt x="1369924" y="671256"/>
                  </a:lnTo>
                  <a:cubicBezTo>
                    <a:pt x="1375658" y="666631"/>
                    <a:pt x="1381520" y="662255"/>
                    <a:pt x="1387380" y="657755"/>
                  </a:cubicBezTo>
                  <a:lnTo>
                    <a:pt x="1422422" y="630877"/>
                  </a:lnTo>
                  <a:lnTo>
                    <a:pt x="1492759" y="577248"/>
                  </a:lnTo>
                  <a:cubicBezTo>
                    <a:pt x="1504355" y="567997"/>
                    <a:pt x="1516714" y="559997"/>
                    <a:pt x="1528820" y="551496"/>
                  </a:cubicBezTo>
                  <a:lnTo>
                    <a:pt x="1565390" y="526370"/>
                  </a:lnTo>
                  <a:lnTo>
                    <a:pt x="1639040" y="476490"/>
                  </a:lnTo>
                  <a:cubicBezTo>
                    <a:pt x="1689754" y="445613"/>
                    <a:pt x="1740723" y="414986"/>
                    <a:pt x="1792075" y="384859"/>
                  </a:cubicBezTo>
                  <a:cubicBezTo>
                    <a:pt x="2000282" y="268724"/>
                    <a:pt x="2224927" y="179467"/>
                    <a:pt x="2455943" y="117836"/>
                  </a:cubicBezTo>
                  <a:cubicBezTo>
                    <a:pt x="2687088" y="55957"/>
                    <a:pt x="2923964" y="21204"/>
                    <a:pt x="3159952" y="7203"/>
                  </a:cubicBezTo>
                  <a:cubicBezTo>
                    <a:pt x="3219076" y="3515"/>
                    <a:pt x="3277945" y="1389"/>
                    <a:pt x="3336813" y="499"/>
                  </a:cubicBezTo>
                  <a:close/>
                </a:path>
              </a:pathLst>
            </a:custGeom>
            <a:gradFill flip="none" rotWithShape="1">
              <a:gsLst>
                <a:gs pos="2000">
                  <a:schemeClr val="bg1">
                    <a:alpha val="10000"/>
                  </a:schemeClr>
                </a:gs>
                <a:gs pos="16000">
                  <a:schemeClr val="accent6">
                    <a:alpha val="5000"/>
                  </a:schemeClr>
                </a:gs>
                <a:gs pos="100000">
                  <a:schemeClr val="bg1">
                    <a:alpha val="10000"/>
                  </a:schemeClr>
                </a:gs>
                <a:gs pos="85000">
                  <a:schemeClr val="accent1">
                    <a:alpha val="10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pic>
        <p:nvPicPr>
          <p:cNvPr id="6" name="Graphic 5" descr="Questions">
            <a:extLst>
              <a:ext uri="{FF2B5EF4-FFF2-40B4-BE49-F238E27FC236}">
                <a16:creationId xmlns:a16="http://schemas.microsoft.com/office/drawing/2014/main" id="{40CBE532-9F83-073B-6641-88AF275C6C9F}"/>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7729652" y="1859078"/>
            <a:ext cx="3821102" cy="3821102"/>
          </a:xfrm>
          <a:prstGeom prst="rect">
            <a:avLst/>
          </a:prstGeom>
          <a:ln>
            <a:noFill/>
          </a:ln>
        </p:spPr>
      </p:pic>
    </p:spTree>
    <p:extLst>
      <p:ext uri="{BB962C8B-B14F-4D97-AF65-F5344CB8AC3E}">
        <p14:creationId xmlns:p14="http://schemas.microsoft.com/office/powerpoint/2010/main" val="113437725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Theme">
      <a:majorFont>
        <a:latin typeface="Aptos Display"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ptos" panose="020B000402020202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office theme</Template>
  <TotalTime>27</TotalTime>
  <Words>815</Words>
  <Application>Microsoft Office PowerPoint</Application>
  <PresentationFormat>Widescreen</PresentationFormat>
  <Paragraphs>92</Paragraphs>
  <Slides>16</Slides>
  <Notes>0</Notes>
  <HiddenSlides>0</HiddenSlides>
  <MMClips>1</MMClips>
  <ScaleCrop>false</ScaleCrop>
  <HeadingPairs>
    <vt:vector size="4" baseType="variant">
      <vt:variant>
        <vt:lpstr>Theme</vt:lpstr>
      </vt:variant>
      <vt:variant>
        <vt:i4>1</vt:i4>
      </vt:variant>
      <vt:variant>
        <vt:lpstr>Slide Titles</vt:lpstr>
      </vt:variant>
      <vt:variant>
        <vt:i4>16</vt:i4>
      </vt:variant>
    </vt:vector>
  </HeadingPairs>
  <TitlesOfParts>
    <vt:vector size="17" baseType="lpstr">
      <vt:lpstr>office theme</vt:lpstr>
      <vt:lpstr>Decolonising Practice - A reflexive approach</vt:lpstr>
      <vt:lpstr>PowerPoint Presentation</vt:lpstr>
      <vt:lpstr>PowerPoint Presentation</vt:lpstr>
      <vt:lpstr>What do we seek to address through decolonizing and how can it help address inequity in HE e.g. award gaps?</vt:lpstr>
      <vt:lpstr>PowerPoint Presentation</vt:lpstr>
      <vt:lpstr>PowerPoint Presentation</vt:lpstr>
      <vt:lpstr>PowerPoint Presentation</vt:lpstr>
      <vt:lpstr>PowerPoint Presentation</vt:lpstr>
      <vt:lpstr>PowerPoint Presentation</vt:lpstr>
      <vt:lpstr>PowerPoint Presentation</vt:lpstr>
      <vt:lpstr>Feedback so far in terms of old, new, and student work</vt:lpstr>
      <vt:lpstr>What does decolonising the LD space look like?</vt:lpstr>
      <vt:lpstr>PowerPoint Presentation</vt:lpstr>
      <vt:lpstr>Next steps 2024/25</vt:lpstr>
      <vt:lpstr>Question for ALDinHE – how could an approach like this working in your roles and spaces?</vt:lpstr>
      <vt:lpstr>Q&amp;A</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
  <cp:lastModifiedBy>Sami Safadi</cp:lastModifiedBy>
  <cp:revision>167</cp:revision>
  <dcterms:created xsi:type="dcterms:W3CDTF">2024-07-14T16:55:36Z</dcterms:created>
  <dcterms:modified xsi:type="dcterms:W3CDTF">2024-07-14T18:12:49Z</dcterms:modified>
</cp:coreProperties>
</file>