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5" r:id="rId4"/>
    <p:sldId id="274" r:id="rId5"/>
    <p:sldId id="280" r:id="rId6"/>
    <p:sldId id="281" r:id="rId7"/>
    <p:sldId id="282" r:id="rId8"/>
    <p:sldId id="271" r:id="rId9"/>
    <p:sldId id="272" r:id="rId10"/>
    <p:sldId id="273" r:id="rId11"/>
    <p:sldId id="276" r:id="rId12"/>
    <p:sldId id="277" r:id="rId13"/>
    <p:sldId id="279" r:id="rId14"/>
    <p:sldId id="283" r:id="rId15"/>
    <p:sldId id="284" r:id="rId16"/>
    <p:sldId id="285"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F31B8-A7AF-A34E-B423-E7CF083E5A34}" v="208" dt="2024-09-10T20:04:40.216"/>
    <p1510:client id="{9656B8A1-B883-0F4B-BB35-70F7F8C779B6}" v="1" dt="2024-09-10T14:00:51.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64" autoAdjust="0"/>
    <p:restoredTop sz="94660"/>
  </p:normalViewPr>
  <p:slideViewPr>
    <p:cSldViewPr snapToGrid="0">
      <p:cViewPr varScale="1">
        <p:scale>
          <a:sx n="80" d="100"/>
          <a:sy n="80" d="100"/>
        </p:scale>
        <p:origin x="200" y="1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 Safadi" userId="ad592e05-e14d-4062-b6f8-1e38fa8db808" providerId="ADAL" clId="{576F31B8-A7AF-A34E-B423-E7CF083E5A34}"/>
    <pc:docChg chg="custSel addSld delSld modSld">
      <pc:chgData name="Sami Safadi" userId="ad592e05-e14d-4062-b6f8-1e38fa8db808" providerId="ADAL" clId="{576F31B8-A7AF-A34E-B423-E7CF083E5A34}" dt="2024-09-10T20:04:40.215" v="618" actId="20577"/>
      <pc:docMkLst>
        <pc:docMk/>
      </pc:docMkLst>
      <pc:sldChg chg="delSp modSp mod">
        <pc:chgData name="Sami Safadi" userId="ad592e05-e14d-4062-b6f8-1e38fa8db808" providerId="ADAL" clId="{576F31B8-A7AF-A34E-B423-E7CF083E5A34}" dt="2024-09-10T14:04:03.161" v="6" actId="404"/>
        <pc:sldMkLst>
          <pc:docMk/>
          <pc:sldMk cId="109857222" sldId="256"/>
        </pc:sldMkLst>
        <pc:spChg chg="mod">
          <ac:chgData name="Sami Safadi" userId="ad592e05-e14d-4062-b6f8-1e38fa8db808" providerId="ADAL" clId="{576F31B8-A7AF-A34E-B423-E7CF083E5A34}" dt="2024-09-10T14:04:03.161" v="6" actId="404"/>
          <ac:spMkLst>
            <pc:docMk/>
            <pc:sldMk cId="109857222" sldId="256"/>
            <ac:spMk id="2" creationId="{00000000-0000-0000-0000-000000000000}"/>
          </ac:spMkLst>
        </pc:spChg>
        <pc:spChg chg="del">
          <ac:chgData name="Sami Safadi" userId="ad592e05-e14d-4062-b6f8-1e38fa8db808" providerId="ADAL" clId="{576F31B8-A7AF-A34E-B423-E7CF083E5A34}" dt="2024-09-10T14:03:44.506" v="0" actId="478"/>
          <ac:spMkLst>
            <pc:docMk/>
            <pc:sldMk cId="109857222" sldId="256"/>
            <ac:spMk id="5" creationId="{B6CB9A09-94FB-50C8-951C-A41DC07F5D9D}"/>
          </ac:spMkLst>
        </pc:spChg>
      </pc:sldChg>
      <pc:sldChg chg="del">
        <pc:chgData name="Sami Safadi" userId="ad592e05-e14d-4062-b6f8-1e38fa8db808" providerId="ADAL" clId="{576F31B8-A7AF-A34E-B423-E7CF083E5A34}" dt="2024-09-10T14:04:08.989" v="7" actId="2696"/>
        <pc:sldMkLst>
          <pc:docMk/>
          <pc:sldMk cId="3562437002" sldId="261"/>
        </pc:sldMkLst>
      </pc:sldChg>
      <pc:sldChg chg="del">
        <pc:chgData name="Sami Safadi" userId="ad592e05-e14d-4062-b6f8-1e38fa8db808" providerId="ADAL" clId="{576F31B8-A7AF-A34E-B423-E7CF083E5A34}" dt="2024-09-10T14:06:41.068" v="11" actId="2696"/>
        <pc:sldMkLst>
          <pc:docMk/>
          <pc:sldMk cId="2332717991" sldId="270"/>
        </pc:sldMkLst>
      </pc:sldChg>
      <pc:sldChg chg="modSp">
        <pc:chgData name="Sami Safadi" userId="ad592e05-e14d-4062-b6f8-1e38fa8db808" providerId="ADAL" clId="{576F31B8-A7AF-A34E-B423-E7CF083E5A34}" dt="2024-09-10T20:04:40.215" v="618" actId="20577"/>
        <pc:sldMkLst>
          <pc:docMk/>
          <pc:sldMk cId="344824870" sldId="278"/>
        </pc:sldMkLst>
        <pc:graphicFrameChg chg="mod">
          <ac:chgData name="Sami Safadi" userId="ad592e05-e14d-4062-b6f8-1e38fa8db808" providerId="ADAL" clId="{576F31B8-A7AF-A34E-B423-E7CF083E5A34}" dt="2024-09-10T20:04:40.215" v="618" actId="20577"/>
          <ac:graphicFrameMkLst>
            <pc:docMk/>
            <pc:sldMk cId="344824870" sldId="278"/>
            <ac:graphicFrameMk id="4" creationId="{B5B9795D-F886-392D-02DD-8BFCB49FF453}"/>
          </ac:graphicFrameMkLst>
        </pc:graphicFrameChg>
      </pc:sldChg>
      <pc:sldChg chg="add">
        <pc:chgData name="Sami Safadi" userId="ad592e05-e14d-4062-b6f8-1e38fa8db808" providerId="ADAL" clId="{576F31B8-A7AF-A34E-B423-E7CF083E5A34}" dt="2024-09-10T14:06:34.419" v="10"/>
        <pc:sldMkLst>
          <pc:docMk/>
          <pc:sldMk cId="1648903122" sldId="280"/>
        </pc:sldMkLst>
      </pc:sldChg>
      <pc:sldChg chg="delSp add setBg delDesignElem">
        <pc:chgData name="Sami Safadi" userId="ad592e05-e14d-4062-b6f8-1e38fa8db808" providerId="ADAL" clId="{576F31B8-A7AF-A34E-B423-E7CF083E5A34}" dt="2024-09-10T14:06:34.419" v="10"/>
        <pc:sldMkLst>
          <pc:docMk/>
          <pc:sldMk cId="1163740560" sldId="281"/>
        </pc:sldMkLst>
        <pc:spChg chg="del">
          <ac:chgData name="Sami Safadi" userId="ad592e05-e14d-4062-b6f8-1e38fa8db808" providerId="ADAL" clId="{576F31B8-A7AF-A34E-B423-E7CF083E5A34}" dt="2024-09-10T14:06:34.419" v="10"/>
          <ac:spMkLst>
            <pc:docMk/>
            <pc:sldMk cId="1163740560" sldId="281"/>
            <ac:spMk id="9" creationId="{799448F2-0E5B-42DA-B2D1-11A14E947BD4}"/>
          </ac:spMkLst>
        </pc:spChg>
        <pc:spChg chg="del">
          <ac:chgData name="Sami Safadi" userId="ad592e05-e14d-4062-b6f8-1e38fa8db808" providerId="ADAL" clId="{576F31B8-A7AF-A34E-B423-E7CF083E5A34}" dt="2024-09-10T14:06:34.419" v="10"/>
          <ac:spMkLst>
            <pc:docMk/>
            <pc:sldMk cId="1163740560" sldId="281"/>
            <ac:spMk id="14" creationId="{4E8A7552-20E1-4F34-ADAB-C1DB6634D47E}"/>
          </ac:spMkLst>
        </pc:spChg>
      </pc:sldChg>
      <pc:sldChg chg="delSp add setBg delDesignElem">
        <pc:chgData name="Sami Safadi" userId="ad592e05-e14d-4062-b6f8-1e38fa8db808" providerId="ADAL" clId="{576F31B8-A7AF-A34E-B423-E7CF083E5A34}" dt="2024-09-10T14:06:34.419" v="10"/>
        <pc:sldMkLst>
          <pc:docMk/>
          <pc:sldMk cId="168327627" sldId="282"/>
        </pc:sldMkLst>
        <pc:spChg chg="del">
          <ac:chgData name="Sami Safadi" userId="ad592e05-e14d-4062-b6f8-1e38fa8db808" providerId="ADAL" clId="{576F31B8-A7AF-A34E-B423-E7CF083E5A34}" dt="2024-09-10T14:06:34.419" v="10"/>
          <ac:spMkLst>
            <pc:docMk/>
            <pc:sldMk cId="168327627" sldId="282"/>
            <ac:spMk id="12" creationId="{799448F2-0E5B-42DA-B2D1-11A14E947BD4}"/>
          </ac:spMkLst>
        </pc:spChg>
        <pc:spChg chg="del">
          <ac:chgData name="Sami Safadi" userId="ad592e05-e14d-4062-b6f8-1e38fa8db808" providerId="ADAL" clId="{576F31B8-A7AF-A34E-B423-E7CF083E5A34}" dt="2024-09-10T14:06:34.419" v="10"/>
          <ac:spMkLst>
            <pc:docMk/>
            <pc:sldMk cId="168327627" sldId="282"/>
            <ac:spMk id="14" creationId="{4E8A7552-20E1-4F34-ADAB-C1DB6634D47E}"/>
          </ac:spMkLst>
        </pc:spChg>
      </pc:sldChg>
      <pc:sldChg chg="add">
        <pc:chgData name="Sami Safadi" userId="ad592e05-e14d-4062-b6f8-1e38fa8db808" providerId="ADAL" clId="{576F31B8-A7AF-A34E-B423-E7CF083E5A34}" dt="2024-09-10T14:09:25.534" v="12"/>
        <pc:sldMkLst>
          <pc:docMk/>
          <pc:sldMk cId="4104929298" sldId="283"/>
        </pc:sldMkLst>
      </pc:sldChg>
      <pc:sldChg chg="addSp modSp new mod">
        <pc:chgData name="Sami Safadi" userId="ad592e05-e14d-4062-b6f8-1e38fa8db808" providerId="ADAL" clId="{576F31B8-A7AF-A34E-B423-E7CF083E5A34}" dt="2024-09-10T20:03:43.312" v="485" actId="20577"/>
        <pc:sldMkLst>
          <pc:docMk/>
          <pc:sldMk cId="3317430791" sldId="284"/>
        </pc:sldMkLst>
        <pc:spChg chg="add mod">
          <ac:chgData name="Sami Safadi" userId="ad592e05-e14d-4062-b6f8-1e38fa8db808" providerId="ADAL" clId="{576F31B8-A7AF-A34E-B423-E7CF083E5A34}" dt="2024-09-10T20:01:04.869" v="151" actId="404"/>
          <ac:spMkLst>
            <pc:docMk/>
            <pc:sldMk cId="3317430791" sldId="284"/>
            <ac:spMk id="2" creationId="{F1F9920A-A835-764C-4204-7B2952459488}"/>
          </ac:spMkLst>
        </pc:spChg>
        <pc:spChg chg="add mod">
          <ac:chgData name="Sami Safadi" userId="ad592e05-e14d-4062-b6f8-1e38fa8db808" providerId="ADAL" clId="{576F31B8-A7AF-A34E-B423-E7CF083E5A34}" dt="2024-09-10T20:03:20.684" v="448" actId="1076"/>
          <ac:spMkLst>
            <pc:docMk/>
            <pc:sldMk cId="3317430791" sldId="284"/>
            <ac:spMk id="3" creationId="{EED0B983-DB8F-E283-4A06-3CC8ADDB03AE}"/>
          </ac:spMkLst>
        </pc:spChg>
        <pc:spChg chg="add mod">
          <ac:chgData name="Sami Safadi" userId="ad592e05-e14d-4062-b6f8-1e38fa8db808" providerId="ADAL" clId="{576F31B8-A7AF-A34E-B423-E7CF083E5A34}" dt="2024-09-10T20:01:04.869" v="151" actId="404"/>
          <ac:spMkLst>
            <pc:docMk/>
            <pc:sldMk cId="3317430791" sldId="284"/>
            <ac:spMk id="4" creationId="{7E90FB6F-147D-9C74-87C6-FDB5777994D4}"/>
          </ac:spMkLst>
        </pc:spChg>
        <pc:spChg chg="add mod">
          <ac:chgData name="Sami Safadi" userId="ad592e05-e14d-4062-b6f8-1e38fa8db808" providerId="ADAL" clId="{576F31B8-A7AF-A34E-B423-E7CF083E5A34}" dt="2024-09-10T20:01:04.869" v="151" actId="404"/>
          <ac:spMkLst>
            <pc:docMk/>
            <pc:sldMk cId="3317430791" sldId="284"/>
            <ac:spMk id="5" creationId="{64354949-D320-3293-94B0-D5BDF52813CC}"/>
          </ac:spMkLst>
        </pc:spChg>
        <pc:spChg chg="add mod">
          <ac:chgData name="Sami Safadi" userId="ad592e05-e14d-4062-b6f8-1e38fa8db808" providerId="ADAL" clId="{576F31B8-A7AF-A34E-B423-E7CF083E5A34}" dt="2024-09-10T20:01:04.869" v="151" actId="404"/>
          <ac:spMkLst>
            <pc:docMk/>
            <pc:sldMk cId="3317430791" sldId="284"/>
            <ac:spMk id="6" creationId="{5F02F56B-06EA-62F8-CA91-CE92B8BDC6EC}"/>
          </ac:spMkLst>
        </pc:spChg>
        <pc:spChg chg="add mod">
          <ac:chgData name="Sami Safadi" userId="ad592e05-e14d-4062-b6f8-1e38fa8db808" providerId="ADAL" clId="{576F31B8-A7AF-A34E-B423-E7CF083E5A34}" dt="2024-09-10T20:01:04.869" v="151" actId="404"/>
          <ac:spMkLst>
            <pc:docMk/>
            <pc:sldMk cId="3317430791" sldId="284"/>
            <ac:spMk id="7" creationId="{2B261179-24C0-5B68-4192-43D0ED1010F3}"/>
          </ac:spMkLst>
        </pc:spChg>
        <pc:spChg chg="add mod">
          <ac:chgData name="Sami Safadi" userId="ad592e05-e14d-4062-b6f8-1e38fa8db808" providerId="ADAL" clId="{576F31B8-A7AF-A34E-B423-E7CF083E5A34}" dt="2024-09-10T20:01:04.869" v="151" actId="404"/>
          <ac:spMkLst>
            <pc:docMk/>
            <pc:sldMk cId="3317430791" sldId="284"/>
            <ac:spMk id="8" creationId="{1CF9B560-E382-02B8-A321-2341BD0D76AE}"/>
          </ac:spMkLst>
        </pc:spChg>
        <pc:spChg chg="add mod">
          <ac:chgData name="Sami Safadi" userId="ad592e05-e14d-4062-b6f8-1e38fa8db808" providerId="ADAL" clId="{576F31B8-A7AF-A34E-B423-E7CF083E5A34}" dt="2024-09-10T20:03:43.312" v="485" actId="20577"/>
          <ac:spMkLst>
            <pc:docMk/>
            <pc:sldMk cId="3317430791" sldId="284"/>
            <ac:spMk id="9" creationId="{414EBCE3-DDED-9F91-3869-12AE4A536572}"/>
          </ac:spMkLst>
        </pc:spChg>
      </pc:sldChg>
      <pc:sldChg chg="addSp delSp modSp new mod setBg">
        <pc:chgData name="Sami Safadi" userId="ad592e05-e14d-4062-b6f8-1e38fa8db808" providerId="ADAL" clId="{576F31B8-A7AF-A34E-B423-E7CF083E5A34}" dt="2024-09-10T20:03:13.727" v="447" actId="20577"/>
        <pc:sldMkLst>
          <pc:docMk/>
          <pc:sldMk cId="3221900936" sldId="285"/>
        </pc:sldMkLst>
        <pc:spChg chg="add del mod">
          <ac:chgData name="Sami Safadi" userId="ad592e05-e14d-4062-b6f8-1e38fa8db808" providerId="ADAL" clId="{576F31B8-A7AF-A34E-B423-E7CF083E5A34}" dt="2024-09-10T20:02:54.482" v="384" actId="26606"/>
          <ac:spMkLst>
            <pc:docMk/>
            <pc:sldMk cId="3221900936" sldId="285"/>
            <ac:spMk id="2" creationId="{FA57EBD2-F32D-6A0E-F423-CC343802D34F}"/>
          </ac:spMkLst>
        </pc:spChg>
        <pc:spChg chg="add">
          <ac:chgData name="Sami Safadi" userId="ad592e05-e14d-4062-b6f8-1e38fa8db808" providerId="ADAL" clId="{576F31B8-A7AF-A34E-B423-E7CF083E5A34}" dt="2024-09-10T20:02:54.482" v="384" actId="26606"/>
          <ac:spMkLst>
            <pc:docMk/>
            <pc:sldMk cId="3221900936" sldId="285"/>
            <ac:spMk id="8" creationId="{BACC6370-2D7E-4714-9D71-7542949D7D5D}"/>
          </ac:spMkLst>
        </pc:spChg>
        <pc:spChg chg="add">
          <ac:chgData name="Sami Safadi" userId="ad592e05-e14d-4062-b6f8-1e38fa8db808" providerId="ADAL" clId="{576F31B8-A7AF-A34E-B423-E7CF083E5A34}" dt="2024-09-10T20:02:54.482" v="384" actId="26606"/>
          <ac:spMkLst>
            <pc:docMk/>
            <pc:sldMk cId="3221900936" sldId="285"/>
            <ac:spMk id="10" creationId="{256B2C21-A230-48C0-8DF1-C46611373C44}"/>
          </ac:spMkLst>
        </pc:spChg>
        <pc:spChg chg="add">
          <ac:chgData name="Sami Safadi" userId="ad592e05-e14d-4062-b6f8-1e38fa8db808" providerId="ADAL" clId="{576F31B8-A7AF-A34E-B423-E7CF083E5A34}" dt="2024-09-10T20:02:54.482" v="384" actId="26606"/>
          <ac:spMkLst>
            <pc:docMk/>
            <pc:sldMk cId="3221900936" sldId="285"/>
            <ac:spMk id="12" creationId="{3847E18C-932D-4C95-AABA-FEC7C9499AD7}"/>
          </ac:spMkLst>
        </pc:spChg>
        <pc:spChg chg="add">
          <ac:chgData name="Sami Safadi" userId="ad592e05-e14d-4062-b6f8-1e38fa8db808" providerId="ADAL" clId="{576F31B8-A7AF-A34E-B423-E7CF083E5A34}" dt="2024-09-10T20:02:54.482" v="384" actId="26606"/>
          <ac:spMkLst>
            <pc:docMk/>
            <pc:sldMk cId="3221900936" sldId="285"/>
            <ac:spMk id="14" creationId="{3150CB11-0C61-439E-910F-5787759E72A0}"/>
          </ac:spMkLst>
        </pc:spChg>
        <pc:spChg chg="add">
          <ac:chgData name="Sami Safadi" userId="ad592e05-e14d-4062-b6f8-1e38fa8db808" providerId="ADAL" clId="{576F31B8-A7AF-A34E-B423-E7CF083E5A34}" dt="2024-09-10T20:02:54.482" v="384" actId="26606"/>
          <ac:spMkLst>
            <pc:docMk/>
            <pc:sldMk cId="3221900936" sldId="285"/>
            <ac:spMk id="16" creationId="{43F8A58B-5155-44CE-A5FF-7647B47D0A7A}"/>
          </ac:spMkLst>
        </pc:spChg>
        <pc:spChg chg="add">
          <ac:chgData name="Sami Safadi" userId="ad592e05-e14d-4062-b6f8-1e38fa8db808" providerId="ADAL" clId="{576F31B8-A7AF-A34E-B423-E7CF083E5A34}" dt="2024-09-10T20:02:54.482" v="384" actId="26606"/>
          <ac:spMkLst>
            <pc:docMk/>
            <pc:sldMk cId="3221900936" sldId="285"/>
            <ac:spMk id="18" creationId="{443F2ACA-E6D6-4028-82DD-F03C262D5DE6}"/>
          </ac:spMkLst>
        </pc:spChg>
        <pc:graphicFrameChg chg="add mod">
          <ac:chgData name="Sami Safadi" userId="ad592e05-e14d-4062-b6f8-1e38fa8db808" providerId="ADAL" clId="{576F31B8-A7AF-A34E-B423-E7CF083E5A34}" dt="2024-09-10T20:03:13.727" v="447" actId="20577"/>
          <ac:graphicFrameMkLst>
            <pc:docMk/>
            <pc:sldMk cId="3221900936" sldId="285"/>
            <ac:graphicFrameMk id="4" creationId="{9FBFB13C-8541-BC6F-4112-1BE5BCBDBF5A}"/>
          </ac:graphicFrameMkLst>
        </pc:graphicFrameChg>
      </pc:sldChg>
    </pc:docChg>
  </pc:docChgLst>
  <pc:docChgLst>
    <pc:chgData name="Sami Safadi" userId="S::s.safadi1@salford.ac.uk::ad592e05-e14d-4062-b6f8-1e38fa8db808" providerId="AD" clId="Web-{90850844-8885-79ED-5E00-87BF8F966D40}"/>
    <pc:docChg chg="addSld modSld">
      <pc:chgData name="Sami Safadi" userId="S::s.safadi1@salford.ac.uk::ad592e05-e14d-4062-b6f8-1e38fa8db808" providerId="AD" clId="Web-{90850844-8885-79ED-5E00-87BF8F966D40}" dt="2024-04-23T13:35:14.525" v="11" actId="1076"/>
      <pc:docMkLst>
        <pc:docMk/>
      </pc:docMkLst>
      <pc:sldChg chg="addSp modSp new">
        <pc:chgData name="Sami Safadi" userId="S::s.safadi1@salford.ac.uk::ad592e05-e14d-4062-b6f8-1e38fa8db808" providerId="AD" clId="Web-{90850844-8885-79ED-5E00-87BF8F966D40}" dt="2024-04-23T13:07:27.554" v="3" actId="20577"/>
        <pc:sldMkLst>
          <pc:docMk/>
          <pc:sldMk cId="838336417" sldId="257"/>
        </pc:sldMkLst>
        <pc:spChg chg="add mod">
          <ac:chgData name="Sami Safadi" userId="S::s.safadi1@salford.ac.uk::ad592e05-e14d-4062-b6f8-1e38fa8db808" providerId="AD" clId="Web-{90850844-8885-79ED-5E00-87BF8F966D40}" dt="2024-04-23T13:07:27.554" v="3" actId="20577"/>
          <ac:spMkLst>
            <pc:docMk/>
            <pc:sldMk cId="838336417" sldId="257"/>
            <ac:spMk id="2" creationId="{35850D46-A029-C9B8-0D6A-A4C41E238E8B}"/>
          </ac:spMkLst>
        </pc:spChg>
      </pc:sldChg>
      <pc:sldChg chg="addSp modSp new">
        <pc:chgData name="Sami Safadi" userId="S::s.safadi1@salford.ac.uk::ad592e05-e14d-4062-b6f8-1e38fa8db808" providerId="AD" clId="Web-{90850844-8885-79ED-5E00-87BF8F966D40}" dt="2024-04-23T13:35:14.525" v="11" actId="1076"/>
        <pc:sldMkLst>
          <pc:docMk/>
          <pc:sldMk cId="75457585" sldId="258"/>
        </pc:sldMkLst>
        <pc:spChg chg="add mod">
          <ac:chgData name="Sami Safadi" userId="S::s.safadi1@salford.ac.uk::ad592e05-e14d-4062-b6f8-1e38fa8db808" providerId="AD" clId="Web-{90850844-8885-79ED-5E00-87BF8F966D40}" dt="2024-04-23T13:07:42.398" v="7" actId="20577"/>
          <ac:spMkLst>
            <pc:docMk/>
            <pc:sldMk cId="75457585" sldId="258"/>
            <ac:spMk id="2" creationId="{C94C81C2-DFFC-54B0-84BD-39C7E0BFA213}"/>
          </ac:spMkLst>
        </pc:spChg>
        <pc:picChg chg="add mod">
          <ac:chgData name="Sami Safadi" userId="S::s.safadi1@salford.ac.uk::ad592e05-e14d-4062-b6f8-1e38fa8db808" providerId="AD" clId="Web-{90850844-8885-79ED-5E00-87BF8F966D40}" dt="2024-04-23T13:35:14.525" v="11" actId="1076"/>
          <ac:picMkLst>
            <pc:docMk/>
            <pc:sldMk cId="75457585" sldId="258"/>
            <ac:picMk id="3" creationId="{16A52C12-07E0-0CA6-0AB5-432F8103057C}"/>
          </ac:picMkLst>
        </pc:picChg>
      </pc:sldChg>
    </pc:docChg>
  </pc:docChgLst>
  <pc:docChgLst>
    <pc:chgData name="Sami Safadi" userId="ad592e05-e14d-4062-b6f8-1e38fa8db808" providerId="ADAL" clId="{4AE0CAE4-FE4A-49D1-9EDE-4E06A5BB3148}"/>
    <pc:docChg chg="undo custSel addSld delSld modSld sldOrd">
      <pc:chgData name="Sami Safadi" userId="ad592e05-e14d-4062-b6f8-1e38fa8db808" providerId="ADAL" clId="{4AE0CAE4-FE4A-49D1-9EDE-4E06A5BB3148}" dt="2024-04-24T10:45:27.776" v="2103" actId="14100"/>
      <pc:docMkLst>
        <pc:docMk/>
      </pc:docMkLst>
      <pc:sldChg chg="delSp modSp del mod">
        <pc:chgData name="Sami Safadi" userId="ad592e05-e14d-4062-b6f8-1e38fa8db808" providerId="ADAL" clId="{4AE0CAE4-FE4A-49D1-9EDE-4E06A5BB3148}" dt="2024-04-24T10:43:16.263" v="2019" actId="2696"/>
        <pc:sldMkLst>
          <pc:docMk/>
          <pc:sldMk cId="838336417" sldId="257"/>
        </pc:sldMkLst>
        <pc:spChg chg="del mod">
          <ac:chgData name="Sami Safadi" userId="ad592e05-e14d-4062-b6f8-1e38fa8db808" providerId="ADAL" clId="{4AE0CAE4-FE4A-49D1-9EDE-4E06A5BB3148}" dt="2024-04-24T10:43:09.776" v="2018" actId="478"/>
          <ac:spMkLst>
            <pc:docMk/>
            <pc:sldMk cId="838336417" sldId="257"/>
            <ac:spMk id="2" creationId="{35850D46-A029-C9B8-0D6A-A4C41E238E8B}"/>
          </ac:spMkLst>
        </pc:spChg>
      </pc:sldChg>
      <pc:sldChg chg="addSp modSp mod">
        <pc:chgData name="Sami Safadi" userId="ad592e05-e14d-4062-b6f8-1e38fa8db808" providerId="ADAL" clId="{4AE0CAE4-FE4A-49D1-9EDE-4E06A5BB3148}" dt="2024-04-24T09:46:10.822" v="329" actId="13822"/>
        <pc:sldMkLst>
          <pc:docMk/>
          <pc:sldMk cId="3562437002" sldId="261"/>
        </pc:sldMkLst>
        <pc:spChg chg="mod">
          <ac:chgData name="Sami Safadi" userId="ad592e05-e14d-4062-b6f8-1e38fa8db808" providerId="ADAL" clId="{4AE0CAE4-FE4A-49D1-9EDE-4E06A5BB3148}" dt="2024-04-24T09:22:53.072" v="20" actId="13822"/>
          <ac:spMkLst>
            <pc:docMk/>
            <pc:sldMk cId="3562437002" sldId="261"/>
            <ac:spMk id="2" creationId="{2AB98FBB-3F72-C898-8ABD-2838B81DB229}"/>
          </ac:spMkLst>
        </pc:spChg>
        <pc:spChg chg="add mod">
          <ac:chgData name="Sami Safadi" userId="ad592e05-e14d-4062-b6f8-1e38fa8db808" providerId="ADAL" clId="{4AE0CAE4-FE4A-49D1-9EDE-4E06A5BB3148}" dt="2024-04-24T09:46:10.822" v="329" actId="13822"/>
          <ac:spMkLst>
            <pc:docMk/>
            <pc:sldMk cId="3562437002" sldId="261"/>
            <ac:spMk id="3" creationId="{6EF7F828-518E-EBF4-D4B0-50A7D6D3AE56}"/>
          </ac:spMkLst>
        </pc:spChg>
        <pc:picChg chg="mod">
          <ac:chgData name="Sami Safadi" userId="ad592e05-e14d-4062-b6f8-1e38fa8db808" providerId="ADAL" clId="{4AE0CAE4-FE4A-49D1-9EDE-4E06A5BB3148}" dt="2024-04-24T09:22:36.189" v="4" actId="1076"/>
          <ac:picMkLst>
            <pc:docMk/>
            <pc:sldMk cId="3562437002" sldId="261"/>
            <ac:picMk id="1026" creationId="{753D8118-C655-F946-3425-FBD5328B5CA0}"/>
          </ac:picMkLst>
        </pc:picChg>
      </pc:sldChg>
      <pc:sldChg chg="addSp delSp modSp mod">
        <pc:chgData name="Sami Safadi" userId="ad592e05-e14d-4062-b6f8-1e38fa8db808" providerId="ADAL" clId="{4AE0CAE4-FE4A-49D1-9EDE-4E06A5BB3148}" dt="2024-04-24T09:47:52.515" v="334" actId="1076"/>
        <pc:sldMkLst>
          <pc:docMk/>
          <pc:sldMk cId="3617595357" sldId="269"/>
        </pc:sldMkLst>
        <pc:spChg chg="add del mod">
          <ac:chgData name="Sami Safadi" userId="ad592e05-e14d-4062-b6f8-1e38fa8db808" providerId="ADAL" clId="{4AE0CAE4-FE4A-49D1-9EDE-4E06A5BB3148}" dt="2024-04-24T09:45:06.655" v="320" actId="478"/>
          <ac:spMkLst>
            <pc:docMk/>
            <pc:sldMk cId="3617595357" sldId="269"/>
            <ac:spMk id="2" creationId="{06211647-22C8-3416-0C0E-79A6F903878D}"/>
          </ac:spMkLst>
        </pc:spChg>
        <pc:spChg chg="mod">
          <ac:chgData name="Sami Safadi" userId="ad592e05-e14d-4062-b6f8-1e38fa8db808" providerId="ADAL" clId="{4AE0CAE4-FE4A-49D1-9EDE-4E06A5BB3148}" dt="2024-04-24T09:47:43.507" v="331" actId="1076"/>
          <ac:spMkLst>
            <pc:docMk/>
            <pc:sldMk cId="3617595357" sldId="269"/>
            <ac:spMk id="4" creationId="{9B05912D-A563-5E03-C4C0-2DE61B495AF8}"/>
          </ac:spMkLst>
        </pc:spChg>
        <pc:spChg chg="mod">
          <ac:chgData name="Sami Safadi" userId="ad592e05-e14d-4062-b6f8-1e38fa8db808" providerId="ADAL" clId="{4AE0CAE4-FE4A-49D1-9EDE-4E06A5BB3148}" dt="2024-04-24T09:47:45.931" v="332" actId="1076"/>
          <ac:spMkLst>
            <pc:docMk/>
            <pc:sldMk cId="3617595357" sldId="269"/>
            <ac:spMk id="5" creationId="{B610ACEE-7B9C-21EE-D22E-54927E2533CF}"/>
          </ac:spMkLst>
        </pc:spChg>
        <pc:spChg chg="mod">
          <ac:chgData name="Sami Safadi" userId="ad592e05-e14d-4062-b6f8-1e38fa8db808" providerId="ADAL" clId="{4AE0CAE4-FE4A-49D1-9EDE-4E06A5BB3148}" dt="2024-04-24T09:47:50.042" v="333" actId="1076"/>
          <ac:spMkLst>
            <pc:docMk/>
            <pc:sldMk cId="3617595357" sldId="269"/>
            <ac:spMk id="6" creationId="{E581752B-5C07-F0BA-6EC3-62D13CAB4C41}"/>
          </ac:spMkLst>
        </pc:spChg>
        <pc:spChg chg="mod">
          <ac:chgData name="Sami Safadi" userId="ad592e05-e14d-4062-b6f8-1e38fa8db808" providerId="ADAL" clId="{4AE0CAE4-FE4A-49D1-9EDE-4E06A5BB3148}" dt="2024-04-24T09:47:52.515" v="334" actId="1076"/>
          <ac:spMkLst>
            <pc:docMk/>
            <pc:sldMk cId="3617595357" sldId="269"/>
            <ac:spMk id="7" creationId="{041BC5B7-7012-53F9-3A59-968EDA7CEBD3}"/>
          </ac:spMkLst>
        </pc:spChg>
      </pc:sldChg>
      <pc:sldChg chg="addSp delSp modSp new del mod">
        <pc:chgData name="Sami Safadi" userId="ad592e05-e14d-4062-b6f8-1e38fa8db808" providerId="ADAL" clId="{4AE0CAE4-FE4A-49D1-9EDE-4E06A5BB3148}" dt="2024-04-24T09:45:57.064" v="321" actId="47"/>
        <pc:sldMkLst>
          <pc:docMk/>
          <pc:sldMk cId="277168027" sldId="270"/>
        </pc:sldMkLst>
        <pc:spChg chg="add del mod">
          <ac:chgData name="Sami Safadi" userId="ad592e05-e14d-4062-b6f8-1e38fa8db808" providerId="ADAL" clId="{4AE0CAE4-FE4A-49D1-9EDE-4E06A5BB3148}" dt="2024-04-24T09:27:41.314" v="228" actId="478"/>
          <ac:spMkLst>
            <pc:docMk/>
            <pc:sldMk cId="277168027" sldId="270"/>
            <ac:spMk id="2" creationId="{0836482A-0CAA-D069-CE2E-35689FBBB620}"/>
          </ac:spMkLst>
        </pc:spChg>
      </pc:sldChg>
      <pc:sldChg chg="del ord">
        <pc:chgData name="Sami Safadi" userId="ad592e05-e14d-4062-b6f8-1e38fa8db808" providerId="ADAL" clId="{4AE0CAE4-FE4A-49D1-9EDE-4E06A5BB3148}" dt="2024-04-24T09:22:30.958" v="2" actId="47"/>
        <pc:sldMkLst>
          <pc:docMk/>
          <pc:sldMk cId="1995299766" sldId="270"/>
        </pc:sldMkLst>
      </pc:sldChg>
      <pc:sldChg chg="addSp new mod">
        <pc:chgData name="Sami Safadi" userId="ad592e05-e14d-4062-b6f8-1e38fa8db808" providerId="ADAL" clId="{4AE0CAE4-FE4A-49D1-9EDE-4E06A5BB3148}" dt="2024-04-24T10:04:47.519" v="336" actId="22"/>
        <pc:sldMkLst>
          <pc:docMk/>
          <pc:sldMk cId="2332717991" sldId="270"/>
        </pc:sldMkLst>
        <pc:picChg chg="add">
          <ac:chgData name="Sami Safadi" userId="ad592e05-e14d-4062-b6f8-1e38fa8db808" providerId="ADAL" clId="{4AE0CAE4-FE4A-49D1-9EDE-4E06A5BB3148}" dt="2024-04-24T10:04:47.519" v="336" actId="22"/>
          <ac:picMkLst>
            <pc:docMk/>
            <pc:sldMk cId="2332717991" sldId="270"/>
            <ac:picMk id="3" creationId="{BEEB37DD-1766-BFCF-8238-8486A8DD7E02}"/>
          </ac:picMkLst>
        </pc:picChg>
      </pc:sldChg>
      <pc:sldChg chg="addSp new mod">
        <pc:chgData name="Sami Safadi" userId="ad592e05-e14d-4062-b6f8-1e38fa8db808" providerId="ADAL" clId="{4AE0CAE4-FE4A-49D1-9EDE-4E06A5BB3148}" dt="2024-04-24T10:05:32.757" v="338" actId="22"/>
        <pc:sldMkLst>
          <pc:docMk/>
          <pc:sldMk cId="1704843039" sldId="271"/>
        </pc:sldMkLst>
        <pc:picChg chg="add">
          <ac:chgData name="Sami Safadi" userId="ad592e05-e14d-4062-b6f8-1e38fa8db808" providerId="ADAL" clId="{4AE0CAE4-FE4A-49D1-9EDE-4E06A5BB3148}" dt="2024-04-24T10:05:32.757" v="338" actId="22"/>
          <ac:picMkLst>
            <pc:docMk/>
            <pc:sldMk cId="1704843039" sldId="271"/>
            <ac:picMk id="3" creationId="{3C056298-70E6-E24C-8F6F-C86B218510CA}"/>
          </ac:picMkLst>
        </pc:picChg>
      </pc:sldChg>
      <pc:sldChg chg="addSp modSp new mod setBg">
        <pc:chgData name="Sami Safadi" userId="ad592e05-e14d-4062-b6f8-1e38fa8db808" providerId="ADAL" clId="{4AE0CAE4-FE4A-49D1-9EDE-4E06A5BB3148}" dt="2024-04-24T10:07:59.983" v="349" actId="1076"/>
        <pc:sldMkLst>
          <pc:docMk/>
          <pc:sldMk cId="3596889908" sldId="272"/>
        </pc:sldMkLst>
        <pc:spChg chg="add">
          <ac:chgData name="Sami Safadi" userId="ad592e05-e14d-4062-b6f8-1e38fa8db808" providerId="ADAL" clId="{4AE0CAE4-FE4A-49D1-9EDE-4E06A5BB3148}" dt="2024-04-24T10:07:51.239" v="343" actId="26606"/>
          <ac:spMkLst>
            <pc:docMk/>
            <pc:sldMk cId="3596889908" sldId="272"/>
            <ac:spMk id="10" creationId="{11BE3FA7-0D70-4431-814F-D8C40576EA93}"/>
          </ac:spMkLst>
        </pc:spChg>
        <pc:picChg chg="add mod">
          <ac:chgData name="Sami Safadi" userId="ad592e05-e14d-4062-b6f8-1e38fa8db808" providerId="ADAL" clId="{4AE0CAE4-FE4A-49D1-9EDE-4E06A5BB3148}" dt="2024-04-24T10:07:58.412" v="348" actId="1076"/>
          <ac:picMkLst>
            <pc:docMk/>
            <pc:sldMk cId="3596889908" sldId="272"/>
            <ac:picMk id="3" creationId="{99FC732C-78A2-EE13-966B-AB0485F9078D}"/>
          </ac:picMkLst>
        </pc:picChg>
        <pc:picChg chg="add mod">
          <ac:chgData name="Sami Safadi" userId="ad592e05-e14d-4062-b6f8-1e38fa8db808" providerId="ADAL" clId="{4AE0CAE4-FE4A-49D1-9EDE-4E06A5BB3148}" dt="2024-04-24T10:07:59.983" v="349" actId="1076"/>
          <ac:picMkLst>
            <pc:docMk/>
            <pc:sldMk cId="3596889908" sldId="272"/>
            <ac:picMk id="5" creationId="{786195D5-0D64-DF74-45C6-113BA40BE0CD}"/>
          </ac:picMkLst>
        </pc:picChg>
      </pc:sldChg>
      <pc:sldChg chg="addSp delSp modSp new mod setBg">
        <pc:chgData name="Sami Safadi" userId="ad592e05-e14d-4062-b6f8-1e38fa8db808" providerId="ADAL" clId="{4AE0CAE4-FE4A-49D1-9EDE-4E06A5BB3148}" dt="2024-04-24T10:27:52.210" v="947" actId="1076"/>
        <pc:sldMkLst>
          <pc:docMk/>
          <pc:sldMk cId="243264821" sldId="273"/>
        </pc:sldMkLst>
        <pc:spChg chg="add del">
          <ac:chgData name="Sami Safadi" userId="ad592e05-e14d-4062-b6f8-1e38fa8db808" providerId="ADAL" clId="{4AE0CAE4-FE4A-49D1-9EDE-4E06A5BB3148}" dt="2024-04-24T10:27:26.619" v="932" actId="26606"/>
          <ac:spMkLst>
            <pc:docMk/>
            <pc:sldMk cId="243264821" sldId="273"/>
            <ac:spMk id="10" creationId="{B527B32F-07F3-4C94-B09B-8C8F310F0D56}"/>
          </ac:spMkLst>
        </pc:spChg>
        <pc:spChg chg="add del">
          <ac:chgData name="Sami Safadi" userId="ad592e05-e14d-4062-b6f8-1e38fa8db808" providerId="ADAL" clId="{4AE0CAE4-FE4A-49D1-9EDE-4E06A5BB3148}" dt="2024-04-24T10:27:26.619" v="932" actId="26606"/>
          <ac:spMkLst>
            <pc:docMk/>
            <pc:sldMk cId="243264821" sldId="273"/>
            <ac:spMk id="12" creationId="{7F41D4CC-403D-465E-9223-3277868A5D9E}"/>
          </ac:spMkLst>
        </pc:spChg>
        <pc:spChg chg="add del">
          <ac:chgData name="Sami Safadi" userId="ad592e05-e14d-4062-b6f8-1e38fa8db808" providerId="ADAL" clId="{4AE0CAE4-FE4A-49D1-9EDE-4E06A5BB3148}" dt="2024-04-24T10:27:26.619" v="932" actId="26606"/>
          <ac:spMkLst>
            <pc:docMk/>
            <pc:sldMk cId="243264821" sldId="273"/>
            <ac:spMk id="14" creationId="{3DC4C688-715E-4A31-AB90-6A5752887D8A}"/>
          </ac:spMkLst>
        </pc:spChg>
        <pc:spChg chg="add del">
          <ac:chgData name="Sami Safadi" userId="ad592e05-e14d-4062-b6f8-1e38fa8db808" providerId="ADAL" clId="{4AE0CAE4-FE4A-49D1-9EDE-4E06A5BB3148}" dt="2024-04-24T10:27:27.634" v="934" actId="26606"/>
          <ac:spMkLst>
            <pc:docMk/>
            <pc:sldMk cId="243264821" sldId="273"/>
            <ac:spMk id="16" creationId="{22F15A2D-2324-487D-A02A-BF46C5C580EB}"/>
          </ac:spMkLst>
        </pc:spChg>
        <pc:spChg chg="add del">
          <ac:chgData name="Sami Safadi" userId="ad592e05-e14d-4062-b6f8-1e38fa8db808" providerId="ADAL" clId="{4AE0CAE4-FE4A-49D1-9EDE-4E06A5BB3148}" dt="2024-04-24T10:27:27.634" v="934" actId="26606"/>
          <ac:spMkLst>
            <pc:docMk/>
            <pc:sldMk cId="243264821" sldId="273"/>
            <ac:spMk id="17" creationId="{2AEAFA59-923A-4F54-8B49-44C970BCC323}"/>
          </ac:spMkLst>
        </pc:spChg>
        <pc:spChg chg="add del">
          <ac:chgData name="Sami Safadi" userId="ad592e05-e14d-4062-b6f8-1e38fa8db808" providerId="ADAL" clId="{4AE0CAE4-FE4A-49D1-9EDE-4E06A5BB3148}" dt="2024-04-24T10:27:27.634" v="934" actId="26606"/>
          <ac:spMkLst>
            <pc:docMk/>
            <pc:sldMk cId="243264821" sldId="273"/>
            <ac:spMk id="18" creationId="{C37E9D4B-7BFA-4D10-B666-547BAC499469}"/>
          </ac:spMkLst>
        </pc:spChg>
        <pc:spChg chg="add del">
          <ac:chgData name="Sami Safadi" userId="ad592e05-e14d-4062-b6f8-1e38fa8db808" providerId="ADAL" clId="{4AE0CAE4-FE4A-49D1-9EDE-4E06A5BB3148}" dt="2024-04-24T10:27:28.288" v="936" actId="26606"/>
          <ac:spMkLst>
            <pc:docMk/>
            <pc:sldMk cId="243264821" sldId="273"/>
            <ac:spMk id="20" creationId="{7AA67C3D-6D28-4C64-81F8-295FC9396EB6}"/>
          </ac:spMkLst>
        </pc:spChg>
        <pc:spChg chg="add del">
          <ac:chgData name="Sami Safadi" userId="ad592e05-e14d-4062-b6f8-1e38fa8db808" providerId="ADAL" clId="{4AE0CAE4-FE4A-49D1-9EDE-4E06A5BB3148}" dt="2024-04-24T10:27:28.288" v="936" actId="26606"/>
          <ac:spMkLst>
            <pc:docMk/>
            <pc:sldMk cId="243264821" sldId="273"/>
            <ac:spMk id="21" creationId="{8DBEAE55-3EA1-41D7-A212-5F7D8986C1F2}"/>
          </ac:spMkLst>
        </pc:spChg>
        <pc:spChg chg="add del">
          <ac:chgData name="Sami Safadi" userId="ad592e05-e14d-4062-b6f8-1e38fa8db808" providerId="ADAL" clId="{4AE0CAE4-FE4A-49D1-9EDE-4E06A5BB3148}" dt="2024-04-24T10:27:28.288" v="936" actId="26606"/>
          <ac:spMkLst>
            <pc:docMk/>
            <pc:sldMk cId="243264821" sldId="273"/>
            <ac:spMk id="22" creationId="{CFC5F0E7-644F-4101-BE72-12825CF537E7}"/>
          </ac:spMkLst>
        </pc:spChg>
        <pc:spChg chg="add del">
          <ac:chgData name="Sami Safadi" userId="ad592e05-e14d-4062-b6f8-1e38fa8db808" providerId="ADAL" clId="{4AE0CAE4-FE4A-49D1-9EDE-4E06A5BB3148}" dt="2024-04-24T10:27:28.288" v="936" actId="26606"/>
          <ac:spMkLst>
            <pc:docMk/>
            <pc:sldMk cId="243264821" sldId="273"/>
            <ac:spMk id="23" creationId="{74283919-7E00-4FC2-BFC9-3F56E58808F7}"/>
          </ac:spMkLst>
        </pc:spChg>
        <pc:spChg chg="add del">
          <ac:chgData name="Sami Safadi" userId="ad592e05-e14d-4062-b6f8-1e38fa8db808" providerId="ADAL" clId="{4AE0CAE4-FE4A-49D1-9EDE-4E06A5BB3148}" dt="2024-04-24T10:27:28.288" v="936" actId="26606"/>
          <ac:spMkLst>
            <pc:docMk/>
            <pc:sldMk cId="243264821" sldId="273"/>
            <ac:spMk id="24" creationId="{2217FF4A-5EDF-43B7-90EE-BDD9F1E9EAC2}"/>
          </ac:spMkLst>
        </pc:spChg>
        <pc:spChg chg="add del">
          <ac:chgData name="Sami Safadi" userId="ad592e05-e14d-4062-b6f8-1e38fa8db808" providerId="ADAL" clId="{4AE0CAE4-FE4A-49D1-9EDE-4E06A5BB3148}" dt="2024-04-24T10:27:36.548" v="942" actId="26606"/>
          <ac:spMkLst>
            <pc:docMk/>
            <pc:sldMk cId="243264821" sldId="273"/>
            <ac:spMk id="26" creationId="{E97C36FC-DEAA-4DCA-B0AB-7F9357FA4016}"/>
          </ac:spMkLst>
        </pc:spChg>
        <pc:spChg chg="add del">
          <ac:chgData name="Sami Safadi" userId="ad592e05-e14d-4062-b6f8-1e38fa8db808" providerId="ADAL" clId="{4AE0CAE4-FE4A-49D1-9EDE-4E06A5BB3148}" dt="2024-04-24T10:27:36.548" v="942" actId="26606"/>
          <ac:spMkLst>
            <pc:docMk/>
            <pc:sldMk cId="243264821" sldId="273"/>
            <ac:spMk id="27" creationId="{278C38CD-A630-49FF-8417-6792A2B13FCA}"/>
          </ac:spMkLst>
        </pc:spChg>
        <pc:picChg chg="add mod ord">
          <ac:chgData name="Sami Safadi" userId="ad592e05-e14d-4062-b6f8-1e38fa8db808" providerId="ADAL" clId="{4AE0CAE4-FE4A-49D1-9EDE-4E06A5BB3148}" dt="2024-04-24T10:27:52.210" v="947" actId="1076"/>
          <ac:picMkLst>
            <pc:docMk/>
            <pc:sldMk cId="243264821" sldId="273"/>
            <ac:picMk id="3" creationId="{0BD0DE3E-A129-F343-920C-C5E00ACD0582}"/>
          </ac:picMkLst>
        </pc:picChg>
        <pc:picChg chg="add del mod">
          <ac:chgData name="Sami Safadi" userId="ad592e05-e14d-4062-b6f8-1e38fa8db808" providerId="ADAL" clId="{4AE0CAE4-FE4A-49D1-9EDE-4E06A5BB3148}" dt="2024-04-24T10:27:45.316" v="944" actId="21"/>
          <ac:picMkLst>
            <pc:docMk/>
            <pc:sldMk cId="243264821" sldId="273"/>
            <ac:picMk id="5" creationId="{92B8B0CF-3CB0-BA72-4515-0F260F04F39D}"/>
          </ac:picMkLst>
        </pc:picChg>
      </pc:sldChg>
      <pc:sldChg chg="addSp modSp new mod">
        <pc:chgData name="Sami Safadi" userId="ad592e05-e14d-4062-b6f8-1e38fa8db808" providerId="ADAL" clId="{4AE0CAE4-FE4A-49D1-9EDE-4E06A5BB3148}" dt="2024-04-24T10:13:06.048" v="359" actId="1076"/>
        <pc:sldMkLst>
          <pc:docMk/>
          <pc:sldMk cId="2214390706" sldId="274"/>
        </pc:sldMkLst>
        <pc:picChg chg="add mod">
          <ac:chgData name="Sami Safadi" userId="ad592e05-e14d-4062-b6f8-1e38fa8db808" providerId="ADAL" clId="{4AE0CAE4-FE4A-49D1-9EDE-4E06A5BB3148}" dt="2024-04-24T10:13:06.048" v="359" actId="1076"/>
          <ac:picMkLst>
            <pc:docMk/>
            <pc:sldMk cId="2214390706" sldId="274"/>
            <ac:picMk id="3" creationId="{355A65B1-D2FB-5111-0FF4-9FCE79D0089D}"/>
          </ac:picMkLst>
        </pc:picChg>
      </pc:sldChg>
      <pc:sldChg chg="addSp delSp modSp new mod">
        <pc:chgData name="Sami Safadi" userId="ad592e05-e14d-4062-b6f8-1e38fa8db808" providerId="ADAL" clId="{4AE0CAE4-FE4A-49D1-9EDE-4E06A5BB3148}" dt="2024-04-24T10:31:30.947" v="1064"/>
        <pc:sldMkLst>
          <pc:docMk/>
          <pc:sldMk cId="2698224527" sldId="275"/>
        </pc:sldMkLst>
        <pc:spChg chg="add mod">
          <ac:chgData name="Sami Safadi" userId="ad592e05-e14d-4062-b6f8-1e38fa8db808" providerId="ADAL" clId="{4AE0CAE4-FE4A-49D1-9EDE-4E06A5BB3148}" dt="2024-04-24T10:24:38.125" v="929" actId="1076"/>
          <ac:spMkLst>
            <pc:docMk/>
            <pc:sldMk cId="2698224527" sldId="275"/>
            <ac:spMk id="5" creationId="{D794B7F7-D1D7-563E-1FA2-B6CF89478A68}"/>
          </ac:spMkLst>
        </pc:spChg>
        <pc:spChg chg="add mod">
          <ac:chgData name="Sami Safadi" userId="ad592e05-e14d-4062-b6f8-1e38fa8db808" providerId="ADAL" clId="{4AE0CAE4-FE4A-49D1-9EDE-4E06A5BB3148}" dt="2024-04-24T10:23:41.057" v="810" actId="1076"/>
          <ac:spMkLst>
            <pc:docMk/>
            <pc:sldMk cId="2698224527" sldId="275"/>
            <ac:spMk id="6" creationId="{531B1CFC-7FB8-F404-1F28-78DD4F06F986}"/>
          </ac:spMkLst>
        </pc:spChg>
        <pc:spChg chg="add mod">
          <ac:chgData name="Sami Safadi" userId="ad592e05-e14d-4062-b6f8-1e38fa8db808" providerId="ADAL" clId="{4AE0CAE4-FE4A-49D1-9EDE-4E06A5BB3148}" dt="2024-04-24T10:31:22.135" v="1062" actId="1076"/>
          <ac:spMkLst>
            <pc:docMk/>
            <pc:sldMk cId="2698224527" sldId="275"/>
            <ac:spMk id="7" creationId="{D91FC38B-1813-7DBF-3CEE-254712E6D3AE}"/>
          </ac:spMkLst>
        </pc:spChg>
        <pc:graphicFrameChg chg="add del modGraphic">
          <ac:chgData name="Sami Safadi" userId="ad592e05-e14d-4062-b6f8-1e38fa8db808" providerId="ADAL" clId="{4AE0CAE4-FE4A-49D1-9EDE-4E06A5BB3148}" dt="2024-04-24T10:15:39.439" v="362" actId="478"/>
          <ac:graphicFrameMkLst>
            <pc:docMk/>
            <pc:sldMk cId="2698224527" sldId="275"/>
            <ac:graphicFrameMk id="2" creationId="{BCD5452B-80DE-6683-3C7E-88A09E4F5AEE}"/>
          </ac:graphicFrameMkLst>
        </pc:graphicFrameChg>
        <pc:graphicFrameChg chg="add del mod modGraphic">
          <ac:chgData name="Sami Safadi" userId="ad592e05-e14d-4062-b6f8-1e38fa8db808" providerId="ADAL" clId="{4AE0CAE4-FE4A-49D1-9EDE-4E06A5BB3148}" dt="2024-04-24T10:16:48.758" v="512" actId="478"/>
          <ac:graphicFrameMkLst>
            <pc:docMk/>
            <pc:sldMk cId="2698224527" sldId="275"/>
            <ac:graphicFrameMk id="3" creationId="{49E799F4-4D0D-197C-F8AD-6FCFE4474EC7}"/>
          </ac:graphicFrameMkLst>
        </pc:graphicFrameChg>
        <pc:graphicFrameChg chg="add mod modGraphic">
          <ac:chgData name="Sami Safadi" userId="ad592e05-e14d-4062-b6f8-1e38fa8db808" providerId="ADAL" clId="{4AE0CAE4-FE4A-49D1-9EDE-4E06A5BB3148}" dt="2024-04-24T10:31:30.947" v="1064"/>
          <ac:graphicFrameMkLst>
            <pc:docMk/>
            <pc:sldMk cId="2698224527" sldId="275"/>
            <ac:graphicFrameMk id="4" creationId="{20C306B3-BBD9-807F-F256-42618B5A3179}"/>
          </ac:graphicFrameMkLst>
        </pc:graphicFrameChg>
      </pc:sldChg>
      <pc:sldChg chg="addSp modSp new mod">
        <pc:chgData name="Sami Safadi" userId="ad592e05-e14d-4062-b6f8-1e38fa8db808" providerId="ADAL" clId="{4AE0CAE4-FE4A-49D1-9EDE-4E06A5BB3148}" dt="2024-04-24T10:27:58.490" v="949" actId="1076"/>
        <pc:sldMkLst>
          <pc:docMk/>
          <pc:sldMk cId="2399433177" sldId="276"/>
        </pc:sldMkLst>
        <pc:picChg chg="add mod">
          <ac:chgData name="Sami Safadi" userId="ad592e05-e14d-4062-b6f8-1e38fa8db808" providerId="ADAL" clId="{4AE0CAE4-FE4A-49D1-9EDE-4E06A5BB3148}" dt="2024-04-24T10:27:58.490" v="949" actId="1076"/>
          <ac:picMkLst>
            <pc:docMk/>
            <pc:sldMk cId="2399433177" sldId="276"/>
            <ac:picMk id="2" creationId="{54F5FECA-15AF-A813-6574-4578812056D4}"/>
          </ac:picMkLst>
        </pc:picChg>
      </pc:sldChg>
      <pc:sldChg chg="addSp modSp new mod">
        <pc:chgData name="Sami Safadi" userId="ad592e05-e14d-4062-b6f8-1e38fa8db808" providerId="ADAL" clId="{4AE0CAE4-FE4A-49D1-9EDE-4E06A5BB3148}" dt="2024-04-24T10:43:01.891" v="2017" actId="1076"/>
        <pc:sldMkLst>
          <pc:docMk/>
          <pc:sldMk cId="234217442" sldId="277"/>
        </pc:sldMkLst>
        <pc:graphicFrameChg chg="add mod modGraphic">
          <ac:chgData name="Sami Safadi" userId="ad592e05-e14d-4062-b6f8-1e38fa8db808" providerId="ADAL" clId="{4AE0CAE4-FE4A-49D1-9EDE-4E06A5BB3148}" dt="2024-04-24T10:43:01.891" v="2017" actId="1076"/>
          <ac:graphicFrameMkLst>
            <pc:docMk/>
            <pc:sldMk cId="234217442" sldId="277"/>
            <ac:graphicFrameMk id="4" creationId="{26E84C88-A8F1-A160-1291-26DEB52C969D}"/>
          </ac:graphicFrameMkLst>
        </pc:graphicFrameChg>
      </pc:sldChg>
      <pc:sldChg chg="addSp delSp modSp new mod setBg">
        <pc:chgData name="Sami Safadi" userId="ad592e05-e14d-4062-b6f8-1e38fa8db808" providerId="ADAL" clId="{4AE0CAE4-FE4A-49D1-9EDE-4E06A5BB3148}" dt="2024-04-24T10:42:14.887" v="1999" actId="115"/>
        <pc:sldMkLst>
          <pc:docMk/>
          <pc:sldMk cId="344824870" sldId="278"/>
        </pc:sldMkLst>
        <pc:spChg chg="add del mod">
          <ac:chgData name="Sami Safadi" userId="ad592e05-e14d-4062-b6f8-1e38fa8db808" providerId="ADAL" clId="{4AE0CAE4-FE4A-49D1-9EDE-4E06A5BB3148}" dt="2024-04-24T10:41:48.671" v="1963" actId="26606"/>
          <ac:spMkLst>
            <pc:docMk/>
            <pc:sldMk cId="344824870" sldId="278"/>
            <ac:spMk id="2" creationId="{BAFDA559-003F-C557-D1EE-1A64E55D9719}"/>
          </ac:spMkLst>
        </pc:spChg>
        <pc:spChg chg="add mod">
          <ac:chgData name="Sami Safadi" userId="ad592e05-e14d-4062-b6f8-1e38fa8db808" providerId="ADAL" clId="{4AE0CAE4-FE4A-49D1-9EDE-4E06A5BB3148}" dt="2024-04-24T10:42:14.887" v="1999" actId="115"/>
          <ac:spMkLst>
            <pc:docMk/>
            <pc:sldMk cId="344824870" sldId="278"/>
            <ac:spMk id="3" creationId="{5EC3F8B0-13F7-4AB4-F1C1-93FBACFF876A}"/>
          </ac:spMkLst>
        </pc:spChg>
        <pc:spChg chg="add">
          <ac:chgData name="Sami Safadi" userId="ad592e05-e14d-4062-b6f8-1e38fa8db808" providerId="ADAL" clId="{4AE0CAE4-FE4A-49D1-9EDE-4E06A5BB3148}" dt="2024-04-24T10:41:48.671" v="1963" actId="26606"/>
          <ac:spMkLst>
            <pc:docMk/>
            <pc:sldMk cId="344824870" sldId="278"/>
            <ac:spMk id="9" creationId="{B50AB553-2A96-4A92-96F2-93548E096954}"/>
          </ac:spMkLst>
        </pc:spChg>
        <pc:graphicFrameChg chg="add">
          <ac:chgData name="Sami Safadi" userId="ad592e05-e14d-4062-b6f8-1e38fa8db808" providerId="ADAL" clId="{4AE0CAE4-FE4A-49D1-9EDE-4E06A5BB3148}" dt="2024-04-24T10:41:48.671" v="1963" actId="26606"/>
          <ac:graphicFrameMkLst>
            <pc:docMk/>
            <pc:sldMk cId="344824870" sldId="278"/>
            <ac:graphicFrameMk id="4" creationId="{B5B9795D-F886-392D-02DD-8BFCB49FF453}"/>
          </ac:graphicFrameMkLst>
        </pc:graphicFrameChg>
        <pc:picChg chg="add mod">
          <ac:chgData name="Sami Safadi" userId="ad592e05-e14d-4062-b6f8-1e38fa8db808" providerId="ADAL" clId="{4AE0CAE4-FE4A-49D1-9EDE-4E06A5BB3148}" dt="2024-04-24T10:41:52.094" v="1964" actId="27614"/>
          <ac:picMkLst>
            <pc:docMk/>
            <pc:sldMk cId="344824870" sldId="278"/>
            <ac:picMk id="5" creationId="{02B60DCE-455B-3A6D-EB51-326C9EFCBBBD}"/>
          </ac:picMkLst>
        </pc:picChg>
      </pc:sldChg>
      <pc:sldChg chg="addSp delSp modSp new mod setBg addAnim delAnim">
        <pc:chgData name="Sami Safadi" userId="ad592e05-e14d-4062-b6f8-1e38fa8db808" providerId="ADAL" clId="{4AE0CAE4-FE4A-49D1-9EDE-4E06A5BB3148}" dt="2024-04-24T10:45:27.776" v="2103" actId="14100"/>
        <pc:sldMkLst>
          <pc:docMk/>
          <pc:sldMk cId="2727914389" sldId="279"/>
        </pc:sldMkLst>
        <pc:spChg chg="mod">
          <ac:chgData name="Sami Safadi" userId="ad592e05-e14d-4062-b6f8-1e38fa8db808" providerId="ADAL" clId="{4AE0CAE4-FE4A-49D1-9EDE-4E06A5BB3148}" dt="2024-04-24T10:45:27.776" v="2103" actId="14100"/>
          <ac:spMkLst>
            <pc:docMk/>
            <pc:sldMk cId="2727914389" sldId="279"/>
            <ac:spMk id="2" creationId="{5FC0AF35-C366-A4D3-4CD8-8884CC7745B5}"/>
          </ac:spMkLst>
        </pc:spChg>
        <pc:spChg chg="add del">
          <ac:chgData name="Sami Safadi" userId="ad592e05-e14d-4062-b6f8-1e38fa8db808" providerId="ADAL" clId="{4AE0CAE4-FE4A-49D1-9EDE-4E06A5BB3148}" dt="2024-04-24T10:44:48.920" v="2065" actId="26606"/>
          <ac:spMkLst>
            <pc:docMk/>
            <pc:sldMk cId="2727914389" sldId="279"/>
            <ac:spMk id="7" creationId="{FFD48BC7-DC40-47DE-87EE-9F4B6ECB9ABB}"/>
          </ac:spMkLst>
        </pc:spChg>
        <pc:spChg chg="add del">
          <ac:chgData name="Sami Safadi" userId="ad592e05-e14d-4062-b6f8-1e38fa8db808" providerId="ADAL" clId="{4AE0CAE4-FE4A-49D1-9EDE-4E06A5BB3148}" dt="2024-04-24T10:44:48.920" v="2065" actId="26606"/>
          <ac:spMkLst>
            <pc:docMk/>
            <pc:sldMk cId="2727914389" sldId="279"/>
            <ac:spMk id="9" creationId="{E502BBC7-2C76-46F3-BC24-5985BC13DB88}"/>
          </ac:spMkLst>
        </pc:spChg>
        <pc:spChg chg="add del">
          <ac:chgData name="Sami Safadi" userId="ad592e05-e14d-4062-b6f8-1e38fa8db808" providerId="ADAL" clId="{4AE0CAE4-FE4A-49D1-9EDE-4E06A5BB3148}" dt="2024-04-24T10:44:48.920" v="2065" actId="26606"/>
          <ac:spMkLst>
            <pc:docMk/>
            <pc:sldMk cId="2727914389" sldId="279"/>
            <ac:spMk id="11" creationId="{C7F28D52-2A5F-4D23-81AE-7CB8B591C7AF}"/>
          </ac:spMkLst>
        </pc:spChg>
        <pc:spChg chg="add del">
          <ac:chgData name="Sami Safadi" userId="ad592e05-e14d-4062-b6f8-1e38fa8db808" providerId="ADAL" clId="{4AE0CAE4-FE4A-49D1-9EDE-4E06A5BB3148}" dt="2024-04-24T10:44:48.920" v="2065" actId="26606"/>
          <ac:spMkLst>
            <pc:docMk/>
            <pc:sldMk cId="2727914389" sldId="279"/>
            <ac:spMk id="13" creationId="{3629484E-3792-4B3D-89AD-7C8A1ED0E0D4}"/>
          </ac:spMkLst>
        </pc:spChg>
        <pc:spChg chg="add del">
          <ac:chgData name="Sami Safadi" userId="ad592e05-e14d-4062-b6f8-1e38fa8db808" providerId="ADAL" clId="{4AE0CAE4-FE4A-49D1-9EDE-4E06A5BB3148}" dt="2024-04-24T10:45:05.360" v="2075" actId="26606"/>
          <ac:spMkLst>
            <pc:docMk/>
            <pc:sldMk cId="2727914389" sldId="279"/>
            <ac:spMk id="19" creationId="{4D60F200-5EB0-B223-2439-C96C67F0FEE1}"/>
          </ac:spMkLst>
        </pc:spChg>
        <pc:spChg chg="add del">
          <ac:chgData name="Sami Safadi" userId="ad592e05-e14d-4062-b6f8-1e38fa8db808" providerId="ADAL" clId="{4AE0CAE4-FE4A-49D1-9EDE-4E06A5BB3148}" dt="2024-04-24T10:45:05.360" v="2075" actId="26606"/>
          <ac:spMkLst>
            <pc:docMk/>
            <pc:sldMk cId="2727914389" sldId="279"/>
            <ac:spMk id="21" creationId="{A6567EA8-C72D-4B9B-D23F-6B2E9F9C9F47}"/>
          </ac:spMkLst>
        </pc:spChg>
        <pc:spChg chg="add del">
          <ac:chgData name="Sami Safadi" userId="ad592e05-e14d-4062-b6f8-1e38fa8db808" providerId="ADAL" clId="{4AE0CAE4-FE4A-49D1-9EDE-4E06A5BB3148}" dt="2024-04-24T10:45:05.360" v="2075" actId="26606"/>
          <ac:spMkLst>
            <pc:docMk/>
            <pc:sldMk cId="2727914389" sldId="279"/>
            <ac:spMk id="23" creationId="{FEFBFA78-9360-1E01-5448-6D5AE0A32601}"/>
          </ac:spMkLst>
        </pc:spChg>
        <pc:spChg chg="add del">
          <ac:chgData name="Sami Safadi" userId="ad592e05-e14d-4062-b6f8-1e38fa8db808" providerId="ADAL" clId="{4AE0CAE4-FE4A-49D1-9EDE-4E06A5BB3148}" dt="2024-04-24T10:45:05.360" v="2075" actId="26606"/>
          <ac:spMkLst>
            <pc:docMk/>
            <pc:sldMk cId="2727914389" sldId="279"/>
            <ac:spMk id="25" creationId="{1740453C-744F-DB3A-47EC-15EACE1DC117}"/>
          </ac:spMkLst>
        </pc:spChg>
        <pc:spChg chg="add del">
          <ac:chgData name="Sami Safadi" userId="ad592e05-e14d-4062-b6f8-1e38fa8db808" providerId="ADAL" clId="{4AE0CAE4-FE4A-49D1-9EDE-4E06A5BB3148}" dt="2024-04-24T10:45:05.360" v="2075" actId="26606"/>
          <ac:spMkLst>
            <pc:docMk/>
            <pc:sldMk cId="2727914389" sldId="279"/>
            <ac:spMk id="27" creationId="{B6924B03-77BD-EAE3-2854-43363FF8E6BB}"/>
          </ac:spMkLst>
        </pc:spChg>
        <pc:spChg chg="add del">
          <ac:chgData name="Sami Safadi" userId="ad592e05-e14d-4062-b6f8-1e38fa8db808" providerId="ADAL" clId="{4AE0CAE4-FE4A-49D1-9EDE-4E06A5BB3148}" dt="2024-04-24T10:45:05.353" v="2074" actId="26606"/>
          <ac:spMkLst>
            <pc:docMk/>
            <pc:sldMk cId="2727914389" sldId="279"/>
            <ac:spMk id="32" creationId="{5A59F003-E00A-43F9-91DC-CC54E3B87466}"/>
          </ac:spMkLst>
        </pc:spChg>
        <pc:spChg chg="add del">
          <ac:chgData name="Sami Safadi" userId="ad592e05-e14d-4062-b6f8-1e38fa8db808" providerId="ADAL" clId="{4AE0CAE4-FE4A-49D1-9EDE-4E06A5BB3148}" dt="2024-04-24T10:45:05.353" v="2074" actId="26606"/>
          <ac:spMkLst>
            <pc:docMk/>
            <pc:sldMk cId="2727914389" sldId="279"/>
            <ac:spMk id="34" creationId="{D74A4382-E3AD-430A-9A1F-DFA3E0E77A7D}"/>
          </ac:spMkLst>
        </pc:spChg>
        <pc:spChg chg="add del">
          <ac:chgData name="Sami Safadi" userId="ad592e05-e14d-4062-b6f8-1e38fa8db808" providerId="ADAL" clId="{4AE0CAE4-FE4A-49D1-9EDE-4E06A5BB3148}" dt="2024-04-24T10:45:05.353" v="2074" actId="26606"/>
          <ac:spMkLst>
            <pc:docMk/>
            <pc:sldMk cId="2727914389" sldId="279"/>
            <ac:spMk id="36" creationId="{79F40191-0F44-4FD1-82CC-ACB507C14BE6}"/>
          </ac:spMkLst>
        </pc:spChg>
        <pc:spChg chg="add">
          <ac:chgData name="Sami Safadi" userId="ad592e05-e14d-4062-b6f8-1e38fa8db808" providerId="ADAL" clId="{4AE0CAE4-FE4A-49D1-9EDE-4E06A5BB3148}" dt="2024-04-24T10:45:05.360" v="2075" actId="26606"/>
          <ac:spMkLst>
            <pc:docMk/>
            <pc:sldMk cId="2727914389" sldId="279"/>
            <ac:spMk id="38" creationId="{06DA9DF9-31F7-4056-B42E-878CC92417B8}"/>
          </ac:spMkLst>
        </pc:spChg>
        <pc:picChg chg="add mod ord">
          <ac:chgData name="Sami Safadi" userId="ad592e05-e14d-4062-b6f8-1e38fa8db808" providerId="ADAL" clId="{4AE0CAE4-FE4A-49D1-9EDE-4E06A5BB3148}" dt="2024-04-24T10:45:05.360" v="2075" actId="26606"/>
          <ac:picMkLst>
            <pc:docMk/>
            <pc:sldMk cId="2727914389" sldId="279"/>
            <ac:picMk id="15" creationId="{2CAD42C1-1490-1F98-6F3B-D50D5B61EEA7}"/>
          </ac:picMkLst>
        </pc:picChg>
      </pc:sldChg>
    </pc:docChg>
  </pc:docChgLst>
  <pc:docChgLst>
    <pc:chgData name="Sami Safadi" userId="S::s.safadi1@salford.ac.uk::ad592e05-e14d-4062-b6f8-1e38fa8db808" providerId="AD" clId="Web-{9656B8A1-B883-0F4B-BB35-70F7F8C779B6}"/>
    <pc:docChg chg="modSld">
      <pc:chgData name="Sami Safadi" userId="S::s.safadi1@salford.ac.uk::ad592e05-e14d-4062-b6f8-1e38fa8db808" providerId="AD" clId="Web-{9656B8A1-B883-0F4B-BB35-70F7F8C779B6}" dt="2024-09-10T14:00:51.088" v="0"/>
      <pc:docMkLst>
        <pc:docMk/>
      </pc:docMkLst>
      <pc:sldChg chg="addSp delSp modSp delAnim">
        <pc:chgData name="Sami Safadi" userId="S::s.safadi1@salford.ac.uk::ad592e05-e14d-4062-b6f8-1e38fa8db808" providerId="AD" clId="Web-{9656B8A1-B883-0F4B-BB35-70F7F8C779B6}" dt="2024-09-10T14:00:51.088" v="0"/>
        <pc:sldMkLst>
          <pc:docMk/>
          <pc:sldMk cId="109857222" sldId="256"/>
        </pc:sldMkLst>
        <pc:spChg chg="del">
          <ac:chgData name="Sami Safadi" userId="S::s.safadi1@salford.ac.uk::ad592e05-e14d-4062-b6f8-1e38fa8db808" providerId="AD" clId="Web-{9656B8A1-B883-0F4B-BB35-70F7F8C779B6}" dt="2024-09-10T14:00:51.088" v="0"/>
          <ac:spMkLst>
            <pc:docMk/>
            <pc:sldMk cId="109857222" sldId="256"/>
            <ac:spMk id="3" creationId="{00000000-0000-0000-0000-000000000000}"/>
          </ac:spMkLst>
        </pc:spChg>
        <pc:spChg chg="add mod">
          <ac:chgData name="Sami Safadi" userId="S::s.safadi1@salford.ac.uk::ad592e05-e14d-4062-b6f8-1e38fa8db808" providerId="AD" clId="Web-{9656B8A1-B883-0F4B-BB35-70F7F8C779B6}" dt="2024-09-10T14:00:51.088" v="0"/>
          <ac:spMkLst>
            <pc:docMk/>
            <pc:sldMk cId="109857222" sldId="256"/>
            <ac:spMk id="5" creationId="{B6CB9A09-94FB-50C8-951C-A41DC07F5D9D}"/>
          </ac:spMkLst>
        </pc:spChg>
      </pc:sldChg>
    </pc:docChg>
  </pc:docChgLst>
  <pc:docChgLst>
    <pc:chgData name="Sami Safadi" userId="S::s.safadi1@salford.ac.uk::ad592e05-e14d-4062-b6f8-1e38fa8db808" providerId="AD" clId="Web-{CC028609-B2BC-16B1-8370-3B1C70D0899A}"/>
    <pc:docChg chg="addSld">
      <pc:chgData name="Sami Safadi" userId="S::s.safadi1@salford.ac.uk::ad592e05-e14d-4062-b6f8-1e38fa8db808" providerId="AD" clId="Web-{CC028609-B2BC-16B1-8370-3B1C70D0899A}" dt="2024-04-24T09:13:29.044" v="0"/>
      <pc:docMkLst>
        <pc:docMk/>
      </pc:docMkLst>
      <pc:sldChg chg="new">
        <pc:chgData name="Sami Safadi" userId="S::s.safadi1@salford.ac.uk::ad592e05-e14d-4062-b6f8-1e38fa8db808" providerId="AD" clId="Web-{CC028609-B2BC-16B1-8370-3B1C70D0899A}" dt="2024-04-24T09:13:29.044" v="0"/>
        <pc:sldMkLst>
          <pc:docMk/>
          <pc:sldMk cId="1995299766" sldId="270"/>
        </pc:sldMkLst>
      </pc:sldChg>
    </pc:docChg>
  </pc:docChgLst>
  <pc:docChgLst>
    <pc:chgData name="Sami Safadi" userId="ad592e05-e14d-4062-b6f8-1e38fa8db808" providerId="ADAL" clId="{E71264A1-124F-C74D-ACF6-504B544D235A}"/>
    <pc:docChg chg="custSel addSld delSld modSld">
      <pc:chgData name="Sami Safadi" userId="ad592e05-e14d-4062-b6f8-1e38fa8db808" providerId="ADAL" clId="{E71264A1-124F-C74D-ACF6-504B544D235A}" dt="2024-04-23T22:31:26.845" v="91"/>
      <pc:docMkLst>
        <pc:docMk/>
      </pc:docMkLst>
      <pc:sldChg chg="addSp delSp modSp mod setBg addAnim">
        <pc:chgData name="Sami Safadi" userId="ad592e05-e14d-4062-b6f8-1e38fa8db808" providerId="ADAL" clId="{E71264A1-124F-C74D-ACF6-504B544D235A}" dt="2024-04-23T22:07:33.149" v="88" actId="26606"/>
        <pc:sldMkLst>
          <pc:docMk/>
          <pc:sldMk cId="109857222" sldId="256"/>
        </pc:sldMkLst>
        <pc:spChg chg="mod">
          <ac:chgData name="Sami Safadi" userId="ad592e05-e14d-4062-b6f8-1e38fa8db808" providerId="ADAL" clId="{E71264A1-124F-C74D-ACF6-504B544D235A}" dt="2024-04-23T22:07:33.149" v="88" actId="26606"/>
          <ac:spMkLst>
            <pc:docMk/>
            <pc:sldMk cId="109857222" sldId="256"/>
            <ac:spMk id="2" creationId="{00000000-0000-0000-0000-000000000000}"/>
          </ac:spMkLst>
        </pc:spChg>
        <pc:spChg chg="mod">
          <ac:chgData name="Sami Safadi" userId="ad592e05-e14d-4062-b6f8-1e38fa8db808" providerId="ADAL" clId="{E71264A1-124F-C74D-ACF6-504B544D235A}" dt="2024-04-23T22:07:33.149" v="88" actId="26606"/>
          <ac:spMkLst>
            <pc:docMk/>
            <pc:sldMk cId="109857222" sldId="256"/>
            <ac:spMk id="3" creationId="{00000000-0000-0000-0000-000000000000}"/>
          </ac:spMkLst>
        </pc:spChg>
        <pc:spChg chg="add del">
          <ac:chgData name="Sami Safadi" userId="ad592e05-e14d-4062-b6f8-1e38fa8db808" providerId="ADAL" clId="{E71264A1-124F-C74D-ACF6-504B544D235A}" dt="2024-04-23T22:07:33.149" v="88" actId="26606"/>
          <ac:spMkLst>
            <pc:docMk/>
            <pc:sldMk cId="109857222" sldId="256"/>
            <ac:spMk id="1031" creationId="{9B7AD9F6-8CE7-4299-8FC6-328F4DCD3FF9}"/>
          </ac:spMkLst>
        </pc:spChg>
        <pc:spChg chg="add del">
          <ac:chgData name="Sami Safadi" userId="ad592e05-e14d-4062-b6f8-1e38fa8db808" providerId="ADAL" clId="{E71264A1-124F-C74D-ACF6-504B544D235A}" dt="2024-04-23T22:07:33.149" v="88" actId="26606"/>
          <ac:spMkLst>
            <pc:docMk/>
            <pc:sldMk cId="109857222" sldId="256"/>
            <ac:spMk id="1033" creationId="{F49775AF-8896-43EE-92C6-83497D6DC56F}"/>
          </ac:spMkLst>
        </pc:spChg>
        <pc:spChg chg="add">
          <ac:chgData name="Sami Safadi" userId="ad592e05-e14d-4062-b6f8-1e38fa8db808" providerId="ADAL" clId="{E71264A1-124F-C74D-ACF6-504B544D235A}" dt="2024-04-23T22:07:33.149" v="88" actId="26606"/>
          <ac:spMkLst>
            <pc:docMk/>
            <pc:sldMk cId="109857222" sldId="256"/>
            <ac:spMk id="1038" creationId="{F12E7CC5-C78B-4EBD-9565-3FA00FAA6CF2}"/>
          </ac:spMkLst>
        </pc:spChg>
        <pc:spChg chg="add">
          <ac:chgData name="Sami Safadi" userId="ad592e05-e14d-4062-b6f8-1e38fa8db808" providerId="ADAL" clId="{E71264A1-124F-C74D-ACF6-504B544D235A}" dt="2024-04-23T22:07:33.149" v="88" actId="26606"/>
          <ac:spMkLst>
            <pc:docMk/>
            <pc:sldMk cId="109857222" sldId="256"/>
            <ac:spMk id="1040" creationId="{3A4529A5-F675-429F-8044-01372BB13422}"/>
          </ac:spMkLst>
        </pc:spChg>
        <pc:spChg chg="add">
          <ac:chgData name="Sami Safadi" userId="ad592e05-e14d-4062-b6f8-1e38fa8db808" providerId="ADAL" clId="{E71264A1-124F-C74D-ACF6-504B544D235A}" dt="2024-04-23T22:07:33.149" v="88" actId="26606"/>
          <ac:spMkLst>
            <pc:docMk/>
            <pc:sldMk cId="109857222" sldId="256"/>
            <ac:spMk id="1042" creationId="{63DAB858-5A0C-4AFF-AAC6-705EDF8DB733}"/>
          </ac:spMkLst>
        </pc:spChg>
        <pc:picChg chg="add mod ord">
          <ac:chgData name="Sami Safadi" userId="ad592e05-e14d-4062-b6f8-1e38fa8db808" providerId="ADAL" clId="{E71264A1-124F-C74D-ACF6-504B544D235A}" dt="2024-04-23T22:07:33.149" v="88" actId="26606"/>
          <ac:picMkLst>
            <pc:docMk/>
            <pc:sldMk cId="109857222" sldId="256"/>
            <ac:picMk id="1026" creationId="{D46FFA50-02FA-4CF8-62ED-25FD8B0E94E8}"/>
          </ac:picMkLst>
        </pc:picChg>
      </pc:sldChg>
      <pc:sldChg chg="del">
        <pc:chgData name="Sami Safadi" userId="ad592e05-e14d-4062-b6f8-1e38fa8db808" providerId="ADAL" clId="{E71264A1-124F-C74D-ACF6-504B544D235A}" dt="2024-04-23T21:53:47.956" v="0" actId="2696"/>
        <pc:sldMkLst>
          <pc:docMk/>
          <pc:sldMk cId="75457585" sldId="258"/>
        </pc:sldMkLst>
      </pc:sldChg>
      <pc:sldChg chg="delSp add setBg delDesignElem">
        <pc:chgData name="Sami Safadi" userId="ad592e05-e14d-4062-b6f8-1e38fa8db808" providerId="ADAL" clId="{E71264A1-124F-C74D-ACF6-504B544D235A}" dt="2024-04-23T22:28:34.066" v="90"/>
        <pc:sldMkLst>
          <pc:docMk/>
          <pc:sldMk cId="3562437002" sldId="261"/>
        </pc:sldMkLst>
        <pc:spChg chg="del">
          <ac:chgData name="Sami Safadi" userId="ad592e05-e14d-4062-b6f8-1e38fa8db808" providerId="ADAL" clId="{E71264A1-124F-C74D-ACF6-504B544D235A}" dt="2024-04-23T22:28:34.066" v="90"/>
          <ac:spMkLst>
            <pc:docMk/>
            <pc:sldMk cId="3562437002" sldId="261"/>
            <ac:spMk id="135" creationId="{416A0E3C-60E6-4F39-BC55-5F7C224E1F7C}"/>
          </ac:spMkLst>
        </pc:spChg>
        <pc:spChg chg="del">
          <ac:chgData name="Sami Safadi" userId="ad592e05-e14d-4062-b6f8-1e38fa8db808" providerId="ADAL" clId="{E71264A1-124F-C74D-ACF6-504B544D235A}" dt="2024-04-23T22:28:34.066" v="90"/>
          <ac:spMkLst>
            <pc:docMk/>
            <pc:sldMk cId="3562437002" sldId="261"/>
            <ac:spMk id="139" creationId="{5E0A8391-2737-4F1C-B27A-C44629DB4D33}"/>
          </ac:spMkLst>
        </pc:spChg>
        <pc:spChg chg="del">
          <ac:chgData name="Sami Safadi" userId="ad592e05-e14d-4062-b6f8-1e38fa8db808" providerId="ADAL" clId="{E71264A1-124F-C74D-ACF6-504B544D235A}" dt="2024-04-23T22:28:34.066" v="90"/>
          <ac:spMkLst>
            <pc:docMk/>
            <pc:sldMk cId="3562437002" sldId="261"/>
            <ac:spMk id="141" creationId="{ED5EC01C-B438-4398-919E-A345C83EDAC9}"/>
          </ac:spMkLst>
        </pc:spChg>
        <pc:cxnChg chg="del">
          <ac:chgData name="Sami Safadi" userId="ad592e05-e14d-4062-b6f8-1e38fa8db808" providerId="ADAL" clId="{E71264A1-124F-C74D-ACF6-504B544D235A}" dt="2024-04-23T22:28:34.066" v="90"/>
          <ac:cxnSpMkLst>
            <pc:docMk/>
            <pc:sldMk cId="3562437002" sldId="261"/>
            <ac:cxnSpMk id="137" creationId="{C5025DAC-8B93-4160-B017-3A274A5828C0}"/>
          </ac:cxnSpMkLst>
        </pc:cxnChg>
      </pc:sldChg>
      <pc:sldChg chg="add">
        <pc:chgData name="Sami Safadi" userId="ad592e05-e14d-4062-b6f8-1e38fa8db808" providerId="ADAL" clId="{E71264A1-124F-C74D-ACF6-504B544D235A}" dt="2024-04-23T22:31:26.845" v="91"/>
        <pc:sldMkLst>
          <pc:docMk/>
          <pc:sldMk cId="3617595357" sldId="269"/>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open.spotify.com/show/7z9kYBypPXtL9EQEAAaewL?si=8021d35de5674716"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open.spotify.com/show/7z9kYBypPXtL9EQEAAaewL?si=8021d35de567471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24576-49B8-4FC3-9A23-EA99FF99A44B}" type="doc">
      <dgm:prSet loTypeId="urn:microsoft.com/office/officeart/2009/3/layout/DescendingProcess" loCatId="process" qsTypeId="urn:microsoft.com/office/officeart/2005/8/quickstyle/3d3" qsCatId="3D" csTypeId="urn:microsoft.com/office/officeart/2005/8/colors/accent1_2" csCatId="accent1" phldr="1"/>
      <dgm:spPr/>
      <dgm:t>
        <a:bodyPr/>
        <a:lstStyle/>
        <a:p>
          <a:endParaRPr lang="en-GB"/>
        </a:p>
      </dgm:t>
    </dgm:pt>
    <dgm:pt modelId="{88EE650B-C103-47AC-BF7D-D89AC19E444B}">
      <dgm:prSet phldrT="[Text]" custT="1"/>
      <dgm:spPr/>
      <dgm:t>
        <a:bodyPr/>
        <a:lstStyle/>
        <a:p>
          <a:r>
            <a:rPr lang="en-GB" sz="1600" dirty="0"/>
            <a:t>Talks and scoping</a:t>
          </a:r>
        </a:p>
      </dgm:t>
    </dgm:pt>
    <dgm:pt modelId="{CE139C53-3441-459F-B929-591930F72EA3}" type="parTrans" cxnId="{168826E0-BC33-4844-A24B-B19B49D2EE3F}">
      <dgm:prSet/>
      <dgm:spPr/>
      <dgm:t>
        <a:bodyPr/>
        <a:lstStyle/>
        <a:p>
          <a:endParaRPr lang="en-GB" sz="1200"/>
        </a:p>
      </dgm:t>
    </dgm:pt>
    <dgm:pt modelId="{5FD6A538-DD63-49C1-9C2C-4628F28EDDB7}" type="sibTrans" cxnId="{168826E0-BC33-4844-A24B-B19B49D2EE3F}">
      <dgm:prSet/>
      <dgm:spPr/>
      <dgm:t>
        <a:bodyPr/>
        <a:lstStyle/>
        <a:p>
          <a:endParaRPr lang="en-GB" sz="1200"/>
        </a:p>
      </dgm:t>
    </dgm:pt>
    <dgm:pt modelId="{297263FC-55EF-4552-BAC8-28DDAB212B6A}">
      <dgm:prSet phldrT="[Text]" custT="1"/>
      <dgm:spPr/>
      <dgm:t>
        <a:bodyPr/>
        <a:lstStyle/>
        <a:p>
          <a:r>
            <a:rPr lang="en-GB" sz="1600" dirty="0"/>
            <a:t>Discussions and wider talks/sessions</a:t>
          </a:r>
        </a:p>
      </dgm:t>
    </dgm:pt>
    <dgm:pt modelId="{F327BBC4-E057-4E6F-B8B3-2BA4B91D5293}" type="parTrans" cxnId="{5804C7ED-C0FB-41F0-8C80-065559547040}">
      <dgm:prSet/>
      <dgm:spPr/>
      <dgm:t>
        <a:bodyPr/>
        <a:lstStyle/>
        <a:p>
          <a:endParaRPr lang="en-GB" sz="1200"/>
        </a:p>
      </dgm:t>
    </dgm:pt>
    <dgm:pt modelId="{9DED008F-C9CE-41AC-9A13-00B87A8E0081}" type="sibTrans" cxnId="{5804C7ED-C0FB-41F0-8C80-065559547040}">
      <dgm:prSet/>
      <dgm:spPr/>
      <dgm:t>
        <a:bodyPr/>
        <a:lstStyle/>
        <a:p>
          <a:endParaRPr lang="en-GB" sz="1200"/>
        </a:p>
      </dgm:t>
    </dgm:pt>
    <dgm:pt modelId="{1B4DB5C3-9023-4B0B-87CA-CA9275833BC6}">
      <dgm:prSet phldrT="[Text]" custT="1"/>
      <dgm:spPr/>
      <dgm:t>
        <a:bodyPr/>
        <a:lstStyle/>
        <a:p>
          <a:r>
            <a:rPr lang="en-GB" sz="1600" dirty="0"/>
            <a:t>Resource creation</a:t>
          </a:r>
        </a:p>
      </dgm:t>
    </dgm:pt>
    <dgm:pt modelId="{5A2BEA10-61B9-497C-9FF1-DC260A9AAF2E}" type="parTrans" cxnId="{3E0DCF34-E3BF-4447-80A5-C7C5C98C306B}">
      <dgm:prSet/>
      <dgm:spPr/>
      <dgm:t>
        <a:bodyPr/>
        <a:lstStyle/>
        <a:p>
          <a:endParaRPr lang="en-GB" sz="1200"/>
        </a:p>
      </dgm:t>
    </dgm:pt>
    <dgm:pt modelId="{78F98818-63DF-4CA2-930C-9DC13E0225EA}" type="sibTrans" cxnId="{3E0DCF34-E3BF-4447-80A5-C7C5C98C306B}">
      <dgm:prSet/>
      <dgm:spPr/>
      <dgm:t>
        <a:bodyPr/>
        <a:lstStyle/>
        <a:p>
          <a:endParaRPr lang="en-GB" sz="1200"/>
        </a:p>
      </dgm:t>
    </dgm:pt>
    <dgm:pt modelId="{81B84ADA-81BB-44D4-907B-4586F3A7335C}">
      <dgm:prSet phldrT="[Text]" custT="1"/>
      <dgm:spPr/>
      <dgm:t>
        <a:bodyPr/>
        <a:lstStyle/>
        <a:p>
          <a:r>
            <a:rPr lang="en-GB" sz="1600" dirty="0"/>
            <a:t>Academic development approach – local</a:t>
          </a:r>
        </a:p>
      </dgm:t>
    </dgm:pt>
    <dgm:pt modelId="{1902F317-FB05-4855-9B35-DBD37D4599F6}" type="parTrans" cxnId="{A97F54B1-822D-4AE4-9551-9DC033FCA2D5}">
      <dgm:prSet/>
      <dgm:spPr/>
      <dgm:t>
        <a:bodyPr/>
        <a:lstStyle/>
        <a:p>
          <a:endParaRPr lang="en-GB" sz="1200"/>
        </a:p>
      </dgm:t>
    </dgm:pt>
    <dgm:pt modelId="{38A4AA60-FDD5-4D0D-AA4C-416B19D7E448}" type="sibTrans" cxnId="{A97F54B1-822D-4AE4-9551-9DC033FCA2D5}">
      <dgm:prSet/>
      <dgm:spPr/>
      <dgm:t>
        <a:bodyPr/>
        <a:lstStyle/>
        <a:p>
          <a:endParaRPr lang="en-GB" sz="1200"/>
        </a:p>
      </dgm:t>
    </dgm:pt>
    <dgm:pt modelId="{9D8EA25F-594B-4C4B-9621-E5EFAA8F30C7}">
      <dgm:prSet phldrT="[Text]" custT="1"/>
      <dgm:spPr/>
      <dgm:t>
        <a:bodyPr/>
        <a:lstStyle/>
        <a:p>
          <a:r>
            <a:rPr lang="en-GB" sz="1600" dirty="0"/>
            <a:t>Aim? Evaluation, impactful, embedded and natural</a:t>
          </a:r>
        </a:p>
      </dgm:t>
    </dgm:pt>
    <dgm:pt modelId="{C3A9466B-F8D9-4A3D-9A59-2CD00D2C07F3}" type="parTrans" cxnId="{4E72D7F9-48E8-4362-8D83-52AC8EA5CEFF}">
      <dgm:prSet/>
      <dgm:spPr/>
      <dgm:t>
        <a:bodyPr/>
        <a:lstStyle/>
        <a:p>
          <a:endParaRPr lang="en-GB" sz="1200"/>
        </a:p>
      </dgm:t>
    </dgm:pt>
    <dgm:pt modelId="{EB65F625-A558-4D1E-BD42-98F859C83391}" type="sibTrans" cxnId="{4E72D7F9-48E8-4362-8D83-52AC8EA5CEFF}">
      <dgm:prSet/>
      <dgm:spPr/>
      <dgm:t>
        <a:bodyPr/>
        <a:lstStyle/>
        <a:p>
          <a:endParaRPr lang="en-GB" sz="1200"/>
        </a:p>
      </dgm:t>
    </dgm:pt>
    <dgm:pt modelId="{6ECDC618-C476-4B33-94EB-3713EC51D28F}">
      <dgm:prSet phldrT="[Text]" custT="1"/>
      <dgm:spPr/>
      <dgm:t>
        <a:bodyPr/>
        <a:lstStyle/>
        <a:p>
          <a:r>
            <a:rPr lang="en-GB" sz="1600" dirty="0"/>
            <a:t>E-course creation</a:t>
          </a:r>
        </a:p>
      </dgm:t>
    </dgm:pt>
    <dgm:pt modelId="{39930470-AEE6-40F2-A2C2-48E17C1580DA}" type="parTrans" cxnId="{7E96EE75-0442-4580-9FBD-E6DFEFE6FF42}">
      <dgm:prSet/>
      <dgm:spPr/>
      <dgm:t>
        <a:bodyPr/>
        <a:lstStyle/>
        <a:p>
          <a:endParaRPr lang="en-GB" sz="1200"/>
        </a:p>
      </dgm:t>
    </dgm:pt>
    <dgm:pt modelId="{A24A9969-1A1F-44EA-8BE7-5D2EB44A19A8}" type="sibTrans" cxnId="{7E96EE75-0442-4580-9FBD-E6DFEFE6FF42}">
      <dgm:prSet/>
      <dgm:spPr/>
      <dgm:t>
        <a:bodyPr/>
        <a:lstStyle/>
        <a:p>
          <a:endParaRPr lang="en-GB" sz="1200"/>
        </a:p>
      </dgm:t>
    </dgm:pt>
    <dgm:pt modelId="{8539A16E-8862-46F5-B0E9-8ECDBFC9927C}">
      <dgm:prSet phldrT="[Text]" custT="1"/>
      <dgm:spPr/>
      <dgm:t>
        <a:bodyPr/>
        <a:lstStyle/>
        <a:p>
          <a:r>
            <a:rPr lang="en-GB" sz="1600" dirty="0"/>
            <a:t>Wider pilot of academic development approach &amp; student pilot (4 seminar-series)</a:t>
          </a:r>
        </a:p>
      </dgm:t>
    </dgm:pt>
    <dgm:pt modelId="{D0B1C242-78CB-4682-ACFF-A87FC74E621E}" type="parTrans" cxnId="{F8B0A09A-1DE1-4E18-89D5-6D0F52190F9D}">
      <dgm:prSet/>
      <dgm:spPr/>
      <dgm:t>
        <a:bodyPr/>
        <a:lstStyle/>
        <a:p>
          <a:endParaRPr lang="en-GB" sz="1200"/>
        </a:p>
      </dgm:t>
    </dgm:pt>
    <dgm:pt modelId="{7295AC15-8C27-4ED2-A0A5-F94B30F303C2}" type="sibTrans" cxnId="{F8B0A09A-1DE1-4E18-89D5-6D0F52190F9D}">
      <dgm:prSet/>
      <dgm:spPr/>
      <dgm:t>
        <a:bodyPr/>
        <a:lstStyle/>
        <a:p>
          <a:endParaRPr lang="en-GB" sz="1200"/>
        </a:p>
      </dgm:t>
    </dgm:pt>
    <dgm:pt modelId="{F7BAAB4F-64BE-4D4D-BA64-B9FAA8DA8AEC}" type="pres">
      <dgm:prSet presAssocID="{E2124576-49B8-4FC3-9A23-EA99FF99A44B}" presName="Name0" presStyleCnt="0">
        <dgm:presLayoutVars>
          <dgm:chMax val="7"/>
          <dgm:chPref val="5"/>
        </dgm:presLayoutVars>
      </dgm:prSet>
      <dgm:spPr/>
    </dgm:pt>
    <dgm:pt modelId="{E1EEA120-900B-47BA-B7A3-71BADE86A319}" type="pres">
      <dgm:prSet presAssocID="{E2124576-49B8-4FC3-9A23-EA99FF99A44B}" presName="arrowNode" presStyleLbl="node1" presStyleIdx="0" presStyleCnt="1"/>
      <dgm:spPr/>
    </dgm:pt>
    <dgm:pt modelId="{A38F77F9-7501-4098-BECF-CA8BF707266E}" type="pres">
      <dgm:prSet presAssocID="{88EE650B-C103-47AC-BF7D-D89AC19E444B}" presName="txNode1" presStyleLbl="revTx" presStyleIdx="0" presStyleCnt="7">
        <dgm:presLayoutVars>
          <dgm:bulletEnabled val="1"/>
        </dgm:presLayoutVars>
      </dgm:prSet>
      <dgm:spPr/>
    </dgm:pt>
    <dgm:pt modelId="{DA92D873-1EE8-47AE-B616-DAC113C98533}" type="pres">
      <dgm:prSet presAssocID="{297263FC-55EF-4552-BAC8-28DDAB212B6A}" presName="txNode2" presStyleLbl="revTx" presStyleIdx="1" presStyleCnt="7" custLinFactNeighborX="-14275" custLinFactNeighborY="-56652">
        <dgm:presLayoutVars>
          <dgm:bulletEnabled val="1"/>
        </dgm:presLayoutVars>
      </dgm:prSet>
      <dgm:spPr/>
    </dgm:pt>
    <dgm:pt modelId="{08CFF8CF-5FBB-4514-93A6-051BCCD62568}" type="pres">
      <dgm:prSet presAssocID="{9DED008F-C9CE-41AC-9A13-00B87A8E0081}" presName="dotNode2" presStyleCnt="0"/>
      <dgm:spPr/>
    </dgm:pt>
    <dgm:pt modelId="{F99AE6A9-8C4F-4ADB-A4F5-92DBD85649DC}" type="pres">
      <dgm:prSet presAssocID="{9DED008F-C9CE-41AC-9A13-00B87A8E0081}" presName="dotRepeatNode" presStyleLbl="fgShp" presStyleIdx="0" presStyleCnt="5"/>
      <dgm:spPr/>
    </dgm:pt>
    <dgm:pt modelId="{DCD1159F-1F31-430B-94F4-B88147319825}" type="pres">
      <dgm:prSet presAssocID="{1B4DB5C3-9023-4B0B-87CA-CA9275833BC6}" presName="txNode3" presStyleLbl="revTx" presStyleIdx="2" presStyleCnt="7" custLinFactNeighborX="309" custLinFactNeighborY="39291">
        <dgm:presLayoutVars>
          <dgm:bulletEnabled val="1"/>
        </dgm:presLayoutVars>
      </dgm:prSet>
      <dgm:spPr/>
    </dgm:pt>
    <dgm:pt modelId="{DEC58E41-CAC8-40C9-BECA-4C7A402D0A04}" type="pres">
      <dgm:prSet presAssocID="{78F98818-63DF-4CA2-930C-9DC13E0225EA}" presName="dotNode3" presStyleCnt="0"/>
      <dgm:spPr/>
    </dgm:pt>
    <dgm:pt modelId="{5F1C1A09-19BB-44C1-8F6E-6B06EA992603}" type="pres">
      <dgm:prSet presAssocID="{78F98818-63DF-4CA2-930C-9DC13E0225EA}" presName="dotRepeatNode" presStyleLbl="fgShp" presStyleIdx="1" presStyleCnt="5"/>
      <dgm:spPr/>
    </dgm:pt>
    <dgm:pt modelId="{F35AF1A1-26A2-4C7A-9054-9537BCC00E40}" type="pres">
      <dgm:prSet presAssocID="{81B84ADA-81BB-44D4-907B-4586F3A7335C}" presName="txNode4" presStyleLbl="revTx" presStyleIdx="3" presStyleCnt="7" custLinFactNeighborX="1611" custLinFactNeighborY="-26499">
        <dgm:presLayoutVars>
          <dgm:bulletEnabled val="1"/>
        </dgm:presLayoutVars>
      </dgm:prSet>
      <dgm:spPr/>
    </dgm:pt>
    <dgm:pt modelId="{398206AE-7CA6-4202-9723-ADC37354BF91}" type="pres">
      <dgm:prSet presAssocID="{38A4AA60-FDD5-4D0D-AA4C-416B19D7E448}" presName="dotNode4" presStyleCnt="0"/>
      <dgm:spPr/>
    </dgm:pt>
    <dgm:pt modelId="{12747CEA-5288-443B-8FAC-1DA224734E96}" type="pres">
      <dgm:prSet presAssocID="{38A4AA60-FDD5-4D0D-AA4C-416B19D7E448}" presName="dotRepeatNode" presStyleLbl="fgShp" presStyleIdx="2" presStyleCnt="5"/>
      <dgm:spPr/>
    </dgm:pt>
    <dgm:pt modelId="{3BDB6CA1-59AF-4A58-9443-792B4B2A8BCC}" type="pres">
      <dgm:prSet presAssocID="{6ECDC618-C476-4B33-94EB-3713EC51D28F}" presName="txNode5" presStyleLbl="revTx" presStyleIdx="4" presStyleCnt="7">
        <dgm:presLayoutVars>
          <dgm:bulletEnabled val="1"/>
        </dgm:presLayoutVars>
      </dgm:prSet>
      <dgm:spPr/>
    </dgm:pt>
    <dgm:pt modelId="{C7808E81-7465-4F0C-83CA-475310D9619C}" type="pres">
      <dgm:prSet presAssocID="{A24A9969-1A1F-44EA-8BE7-5D2EB44A19A8}" presName="dotNode5" presStyleCnt="0"/>
      <dgm:spPr/>
    </dgm:pt>
    <dgm:pt modelId="{6FF6F81F-3ACE-41B0-89B3-D7FF48793F95}" type="pres">
      <dgm:prSet presAssocID="{A24A9969-1A1F-44EA-8BE7-5D2EB44A19A8}" presName="dotRepeatNode" presStyleLbl="fgShp" presStyleIdx="3" presStyleCnt="5"/>
      <dgm:spPr/>
    </dgm:pt>
    <dgm:pt modelId="{C9777A5C-6C4E-444F-8140-1B82758BDCC5}" type="pres">
      <dgm:prSet presAssocID="{8539A16E-8862-46F5-B0E9-8ECDBFC9927C}" presName="txNode6" presStyleLbl="revTx" presStyleIdx="5" presStyleCnt="7" custScaleX="111183" custScaleY="107419" custLinFactNeighborX="22457" custLinFactNeighborY="-31454">
        <dgm:presLayoutVars>
          <dgm:bulletEnabled val="1"/>
        </dgm:presLayoutVars>
      </dgm:prSet>
      <dgm:spPr/>
    </dgm:pt>
    <dgm:pt modelId="{35C9D14C-D7D7-4EFB-AFC6-784D2AB32717}" type="pres">
      <dgm:prSet presAssocID="{7295AC15-8C27-4ED2-A0A5-F94B30F303C2}" presName="dotNode6" presStyleCnt="0"/>
      <dgm:spPr/>
    </dgm:pt>
    <dgm:pt modelId="{CC917354-A53E-47F1-AA10-11C374139E57}" type="pres">
      <dgm:prSet presAssocID="{7295AC15-8C27-4ED2-A0A5-F94B30F303C2}" presName="dotRepeatNode" presStyleLbl="fgShp" presStyleIdx="4" presStyleCnt="5"/>
      <dgm:spPr/>
    </dgm:pt>
    <dgm:pt modelId="{AE57A83A-817C-4E88-8148-2050BCF9B1C6}" type="pres">
      <dgm:prSet presAssocID="{9D8EA25F-594B-4C4B-9621-E5EFAA8F30C7}" presName="txNode7" presStyleLbl="revTx" presStyleIdx="6" presStyleCnt="7" custScaleY="57641" custLinFactNeighborX="14301" custLinFactNeighborY="-10349">
        <dgm:presLayoutVars>
          <dgm:bulletEnabled val="1"/>
        </dgm:presLayoutVars>
      </dgm:prSet>
      <dgm:spPr/>
    </dgm:pt>
  </dgm:ptLst>
  <dgm:cxnLst>
    <dgm:cxn modelId="{CCDF6F1E-B6BB-40FC-809B-5AFE1102C4CA}" type="presOf" srcId="{1B4DB5C3-9023-4B0B-87CA-CA9275833BC6}" destId="{DCD1159F-1F31-430B-94F4-B88147319825}" srcOrd="0" destOrd="0" presId="urn:microsoft.com/office/officeart/2009/3/layout/DescendingProcess"/>
    <dgm:cxn modelId="{67698E1E-FD67-40A8-B873-6DDDA4CAD5B6}" type="presOf" srcId="{81B84ADA-81BB-44D4-907B-4586F3A7335C}" destId="{F35AF1A1-26A2-4C7A-9054-9537BCC00E40}" srcOrd="0" destOrd="0" presId="urn:microsoft.com/office/officeart/2009/3/layout/DescendingProcess"/>
    <dgm:cxn modelId="{3E0DCF34-E3BF-4447-80A5-C7C5C98C306B}" srcId="{E2124576-49B8-4FC3-9A23-EA99FF99A44B}" destId="{1B4DB5C3-9023-4B0B-87CA-CA9275833BC6}" srcOrd="2" destOrd="0" parTransId="{5A2BEA10-61B9-497C-9FF1-DC260A9AAF2E}" sibTransId="{78F98818-63DF-4CA2-930C-9DC13E0225EA}"/>
    <dgm:cxn modelId="{A4BB1E3C-B512-4D25-BB15-825E997D9072}" type="presOf" srcId="{88EE650B-C103-47AC-BF7D-D89AC19E444B}" destId="{A38F77F9-7501-4098-BECF-CA8BF707266E}" srcOrd="0" destOrd="0" presId="urn:microsoft.com/office/officeart/2009/3/layout/DescendingProcess"/>
    <dgm:cxn modelId="{2F194849-7DDF-4579-B94C-06D6022E64CD}" type="presOf" srcId="{8539A16E-8862-46F5-B0E9-8ECDBFC9927C}" destId="{C9777A5C-6C4E-444F-8140-1B82758BDCC5}" srcOrd="0" destOrd="0" presId="urn:microsoft.com/office/officeart/2009/3/layout/DescendingProcess"/>
    <dgm:cxn modelId="{708C6B4B-C421-4146-A7FD-53B16E2A9803}" type="presOf" srcId="{6ECDC618-C476-4B33-94EB-3713EC51D28F}" destId="{3BDB6CA1-59AF-4A58-9443-792B4B2A8BCC}" srcOrd="0" destOrd="0" presId="urn:microsoft.com/office/officeart/2009/3/layout/DescendingProcess"/>
    <dgm:cxn modelId="{7E96EE75-0442-4580-9FBD-E6DFEFE6FF42}" srcId="{E2124576-49B8-4FC3-9A23-EA99FF99A44B}" destId="{6ECDC618-C476-4B33-94EB-3713EC51D28F}" srcOrd="4" destOrd="0" parTransId="{39930470-AEE6-40F2-A2C2-48E17C1580DA}" sibTransId="{A24A9969-1A1F-44EA-8BE7-5D2EB44A19A8}"/>
    <dgm:cxn modelId="{F4663A81-64F4-48B6-998A-DFCCC98E9125}" type="presOf" srcId="{E2124576-49B8-4FC3-9A23-EA99FF99A44B}" destId="{F7BAAB4F-64BE-4D4D-BA64-B9FAA8DA8AEC}" srcOrd="0" destOrd="0" presId="urn:microsoft.com/office/officeart/2009/3/layout/DescendingProcess"/>
    <dgm:cxn modelId="{24EDD986-9F9F-496D-AEE3-AF53D2B64DDD}" type="presOf" srcId="{78F98818-63DF-4CA2-930C-9DC13E0225EA}" destId="{5F1C1A09-19BB-44C1-8F6E-6B06EA992603}" srcOrd="0" destOrd="0" presId="urn:microsoft.com/office/officeart/2009/3/layout/DescendingProcess"/>
    <dgm:cxn modelId="{F8B0A09A-1DE1-4E18-89D5-6D0F52190F9D}" srcId="{E2124576-49B8-4FC3-9A23-EA99FF99A44B}" destId="{8539A16E-8862-46F5-B0E9-8ECDBFC9927C}" srcOrd="5" destOrd="0" parTransId="{D0B1C242-78CB-4682-ACFF-A87FC74E621E}" sibTransId="{7295AC15-8C27-4ED2-A0A5-F94B30F303C2}"/>
    <dgm:cxn modelId="{05AB0BB1-269E-437C-A207-7DBB2FFDDC07}" type="presOf" srcId="{7295AC15-8C27-4ED2-A0A5-F94B30F303C2}" destId="{CC917354-A53E-47F1-AA10-11C374139E57}" srcOrd="0" destOrd="0" presId="urn:microsoft.com/office/officeart/2009/3/layout/DescendingProcess"/>
    <dgm:cxn modelId="{A97F54B1-822D-4AE4-9551-9DC033FCA2D5}" srcId="{E2124576-49B8-4FC3-9A23-EA99FF99A44B}" destId="{81B84ADA-81BB-44D4-907B-4586F3A7335C}" srcOrd="3" destOrd="0" parTransId="{1902F317-FB05-4855-9B35-DBD37D4599F6}" sibTransId="{38A4AA60-FDD5-4D0D-AA4C-416B19D7E448}"/>
    <dgm:cxn modelId="{432EB5B8-DAA6-4521-B522-75B007D11467}" type="presOf" srcId="{9DED008F-C9CE-41AC-9A13-00B87A8E0081}" destId="{F99AE6A9-8C4F-4ADB-A4F5-92DBD85649DC}" srcOrd="0" destOrd="0" presId="urn:microsoft.com/office/officeart/2009/3/layout/DescendingProcess"/>
    <dgm:cxn modelId="{60FBC8C1-4D3A-4D1C-8001-7F3257755E4A}" type="presOf" srcId="{9D8EA25F-594B-4C4B-9621-E5EFAA8F30C7}" destId="{AE57A83A-817C-4E88-8148-2050BCF9B1C6}" srcOrd="0" destOrd="0" presId="urn:microsoft.com/office/officeart/2009/3/layout/DescendingProcess"/>
    <dgm:cxn modelId="{ACDBB6C4-BAD0-4138-AF85-E53BDE123CEE}" type="presOf" srcId="{38A4AA60-FDD5-4D0D-AA4C-416B19D7E448}" destId="{12747CEA-5288-443B-8FAC-1DA224734E96}" srcOrd="0" destOrd="0" presId="urn:microsoft.com/office/officeart/2009/3/layout/DescendingProcess"/>
    <dgm:cxn modelId="{168826E0-BC33-4844-A24B-B19B49D2EE3F}" srcId="{E2124576-49B8-4FC3-9A23-EA99FF99A44B}" destId="{88EE650B-C103-47AC-BF7D-D89AC19E444B}" srcOrd="0" destOrd="0" parTransId="{CE139C53-3441-459F-B929-591930F72EA3}" sibTransId="{5FD6A538-DD63-49C1-9C2C-4628F28EDDB7}"/>
    <dgm:cxn modelId="{2C8F46E6-E0CD-4AE1-B8A7-CB83BA351AFA}" type="presOf" srcId="{297263FC-55EF-4552-BAC8-28DDAB212B6A}" destId="{DA92D873-1EE8-47AE-B616-DAC113C98533}" srcOrd="0" destOrd="0" presId="urn:microsoft.com/office/officeart/2009/3/layout/DescendingProcess"/>
    <dgm:cxn modelId="{5804C7ED-C0FB-41F0-8C80-065559547040}" srcId="{E2124576-49B8-4FC3-9A23-EA99FF99A44B}" destId="{297263FC-55EF-4552-BAC8-28DDAB212B6A}" srcOrd="1" destOrd="0" parTransId="{F327BBC4-E057-4E6F-B8B3-2BA4B91D5293}" sibTransId="{9DED008F-C9CE-41AC-9A13-00B87A8E0081}"/>
    <dgm:cxn modelId="{BF1E5BF7-D215-43E5-AFE6-4F13EC507F44}" type="presOf" srcId="{A24A9969-1A1F-44EA-8BE7-5D2EB44A19A8}" destId="{6FF6F81F-3ACE-41B0-89B3-D7FF48793F95}" srcOrd="0" destOrd="0" presId="urn:microsoft.com/office/officeart/2009/3/layout/DescendingProcess"/>
    <dgm:cxn modelId="{4E72D7F9-48E8-4362-8D83-52AC8EA5CEFF}" srcId="{E2124576-49B8-4FC3-9A23-EA99FF99A44B}" destId="{9D8EA25F-594B-4C4B-9621-E5EFAA8F30C7}" srcOrd="6" destOrd="0" parTransId="{C3A9466B-F8D9-4A3D-9A59-2CD00D2C07F3}" sibTransId="{EB65F625-A558-4D1E-BD42-98F859C83391}"/>
    <dgm:cxn modelId="{62E114DB-D659-462B-A291-9AE39018142D}" type="presParOf" srcId="{F7BAAB4F-64BE-4D4D-BA64-B9FAA8DA8AEC}" destId="{E1EEA120-900B-47BA-B7A3-71BADE86A319}" srcOrd="0" destOrd="0" presId="urn:microsoft.com/office/officeart/2009/3/layout/DescendingProcess"/>
    <dgm:cxn modelId="{4D686A56-D609-42E4-B7AE-9265F243AE64}" type="presParOf" srcId="{F7BAAB4F-64BE-4D4D-BA64-B9FAA8DA8AEC}" destId="{A38F77F9-7501-4098-BECF-CA8BF707266E}" srcOrd="1" destOrd="0" presId="urn:microsoft.com/office/officeart/2009/3/layout/DescendingProcess"/>
    <dgm:cxn modelId="{9EAF8300-3889-4FF5-88C4-B2952C9FB0CC}" type="presParOf" srcId="{F7BAAB4F-64BE-4D4D-BA64-B9FAA8DA8AEC}" destId="{DA92D873-1EE8-47AE-B616-DAC113C98533}" srcOrd="2" destOrd="0" presId="urn:microsoft.com/office/officeart/2009/3/layout/DescendingProcess"/>
    <dgm:cxn modelId="{DEB0B9E3-07CA-41D2-A1A5-C0546D5DF51F}" type="presParOf" srcId="{F7BAAB4F-64BE-4D4D-BA64-B9FAA8DA8AEC}" destId="{08CFF8CF-5FBB-4514-93A6-051BCCD62568}" srcOrd="3" destOrd="0" presId="urn:microsoft.com/office/officeart/2009/3/layout/DescendingProcess"/>
    <dgm:cxn modelId="{2D4DAEFE-ECFC-4CEB-8625-4AA77A28A15C}" type="presParOf" srcId="{08CFF8CF-5FBB-4514-93A6-051BCCD62568}" destId="{F99AE6A9-8C4F-4ADB-A4F5-92DBD85649DC}" srcOrd="0" destOrd="0" presId="urn:microsoft.com/office/officeart/2009/3/layout/DescendingProcess"/>
    <dgm:cxn modelId="{04D3B344-E594-4594-9E20-914EAD964BE2}" type="presParOf" srcId="{F7BAAB4F-64BE-4D4D-BA64-B9FAA8DA8AEC}" destId="{DCD1159F-1F31-430B-94F4-B88147319825}" srcOrd="4" destOrd="0" presId="urn:microsoft.com/office/officeart/2009/3/layout/DescendingProcess"/>
    <dgm:cxn modelId="{CA85B877-8C52-44C8-A68C-F6E45A9394DF}" type="presParOf" srcId="{F7BAAB4F-64BE-4D4D-BA64-B9FAA8DA8AEC}" destId="{DEC58E41-CAC8-40C9-BECA-4C7A402D0A04}" srcOrd="5" destOrd="0" presId="urn:microsoft.com/office/officeart/2009/3/layout/DescendingProcess"/>
    <dgm:cxn modelId="{C4AD9CE8-A357-4EDC-8928-81341E224652}" type="presParOf" srcId="{DEC58E41-CAC8-40C9-BECA-4C7A402D0A04}" destId="{5F1C1A09-19BB-44C1-8F6E-6B06EA992603}" srcOrd="0" destOrd="0" presId="urn:microsoft.com/office/officeart/2009/3/layout/DescendingProcess"/>
    <dgm:cxn modelId="{AF930C2A-3FA2-4125-B06A-F4098DE11B06}" type="presParOf" srcId="{F7BAAB4F-64BE-4D4D-BA64-B9FAA8DA8AEC}" destId="{F35AF1A1-26A2-4C7A-9054-9537BCC00E40}" srcOrd="6" destOrd="0" presId="urn:microsoft.com/office/officeart/2009/3/layout/DescendingProcess"/>
    <dgm:cxn modelId="{F9CCA8A5-40FB-4EC5-981A-3286840EA5B1}" type="presParOf" srcId="{F7BAAB4F-64BE-4D4D-BA64-B9FAA8DA8AEC}" destId="{398206AE-7CA6-4202-9723-ADC37354BF91}" srcOrd="7" destOrd="0" presId="urn:microsoft.com/office/officeart/2009/3/layout/DescendingProcess"/>
    <dgm:cxn modelId="{EBE6704A-7409-469C-B5C3-9160D86A69DB}" type="presParOf" srcId="{398206AE-7CA6-4202-9723-ADC37354BF91}" destId="{12747CEA-5288-443B-8FAC-1DA224734E96}" srcOrd="0" destOrd="0" presId="urn:microsoft.com/office/officeart/2009/3/layout/DescendingProcess"/>
    <dgm:cxn modelId="{2B8C0133-6AF4-4C34-8220-0252F1B1ABB7}" type="presParOf" srcId="{F7BAAB4F-64BE-4D4D-BA64-B9FAA8DA8AEC}" destId="{3BDB6CA1-59AF-4A58-9443-792B4B2A8BCC}" srcOrd="8" destOrd="0" presId="urn:microsoft.com/office/officeart/2009/3/layout/DescendingProcess"/>
    <dgm:cxn modelId="{D6E9E648-8606-4284-A960-16D085EB178F}" type="presParOf" srcId="{F7BAAB4F-64BE-4D4D-BA64-B9FAA8DA8AEC}" destId="{C7808E81-7465-4F0C-83CA-475310D9619C}" srcOrd="9" destOrd="0" presId="urn:microsoft.com/office/officeart/2009/3/layout/DescendingProcess"/>
    <dgm:cxn modelId="{2A1EBC69-FE3A-4EF1-ADD5-8095CA0D0378}" type="presParOf" srcId="{C7808E81-7465-4F0C-83CA-475310D9619C}" destId="{6FF6F81F-3ACE-41B0-89B3-D7FF48793F95}" srcOrd="0" destOrd="0" presId="urn:microsoft.com/office/officeart/2009/3/layout/DescendingProcess"/>
    <dgm:cxn modelId="{56BBEEB4-D09B-4EEE-B3ED-EA801428EF27}" type="presParOf" srcId="{F7BAAB4F-64BE-4D4D-BA64-B9FAA8DA8AEC}" destId="{C9777A5C-6C4E-444F-8140-1B82758BDCC5}" srcOrd="10" destOrd="0" presId="urn:microsoft.com/office/officeart/2009/3/layout/DescendingProcess"/>
    <dgm:cxn modelId="{EC3310B2-BB6F-4CF7-BDE2-DD4F1AE5630E}" type="presParOf" srcId="{F7BAAB4F-64BE-4D4D-BA64-B9FAA8DA8AEC}" destId="{35C9D14C-D7D7-4EFB-AFC6-784D2AB32717}" srcOrd="11" destOrd="0" presId="urn:microsoft.com/office/officeart/2009/3/layout/DescendingProcess"/>
    <dgm:cxn modelId="{3AB2BD5A-11A1-4412-BC0D-6E7B596EBE7F}" type="presParOf" srcId="{35C9D14C-D7D7-4EFB-AFC6-784D2AB32717}" destId="{CC917354-A53E-47F1-AA10-11C374139E57}" srcOrd="0" destOrd="0" presId="urn:microsoft.com/office/officeart/2009/3/layout/DescendingProcess"/>
    <dgm:cxn modelId="{8FDA571B-96B9-4D10-B89E-400FF8AE4E44}" type="presParOf" srcId="{F7BAAB4F-64BE-4D4D-BA64-B9FAA8DA8AEC}" destId="{AE57A83A-817C-4E88-8148-2050BCF9B1C6}"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62F8E-581D-4C71-B606-30A7433B5D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81A79-24F7-4121-8518-FED1D3676584}">
      <dgm:prSet/>
      <dgm:spPr/>
      <dgm:t>
        <a:bodyPr/>
        <a:lstStyle/>
        <a:p>
          <a:r>
            <a:rPr lang="en-US"/>
            <a:t>2024 pilot summarized initial feedback – full evaluating to be end of T3/beginning of T1</a:t>
          </a:r>
        </a:p>
      </dgm:t>
    </dgm:pt>
    <dgm:pt modelId="{74EAC646-B6AF-48C5-B0B6-046DC2741824}" type="parTrans" cxnId="{7BD06A40-FA20-4396-9CAF-2D970D94A201}">
      <dgm:prSet/>
      <dgm:spPr/>
      <dgm:t>
        <a:bodyPr/>
        <a:lstStyle/>
        <a:p>
          <a:endParaRPr lang="en-US"/>
        </a:p>
      </dgm:t>
    </dgm:pt>
    <dgm:pt modelId="{6EC174D3-6FAF-45C9-A459-1A52910312EE}" type="sibTrans" cxnId="{7BD06A40-FA20-4396-9CAF-2D970D94A201}">
      <dgm:prSet/>
      <dgm:spPr/>
      <dgm:t>
        <a:bodyPr/>
        <a:lstStyle/>
        <a:p>
          <a:endParaRPr lang="en-US"/>
        </a:p>
      </dgm:t>
    </dgm:pt>
    <dgm:pt modelId="{499B926E-45B7-4DBD-B07E-52229F9ED53A}">
      <dgm:prSet/>
      <dgm:spPr/>
      <dgm:t>
        <a:bodyPr/>
        <a:lstStyle/>
        <a:p>
          <a:r>
            <a:rPr lang="en-US"/>
            <a:t>Staff:</a:t>
          </a:r>
        </a:p>
      </dgm:t>
    </dgm:pt>
    <dgm:pt modelId="{464D4995-717D-4970-AEBA-425CA6986B98}" type="parTrans" cxnId="{9BA36F73-D2DC-4591-8DE7-E380218B6811}">
      <dgm:prSet/>
      <dgm:spPr/>
      <dgm:t>
        <a:bodyPr/>
        <a:lstStyle/>
        <a:p>
          <a:endParaRPr lang="en-US"/>
        </a:p>
      </dgm:t>
    </dgm:pt>
    <dgm:pt modelId="{D1E03F58-B932-406E-A958-93DF68D8D93C}" type="sibTrans" cxnId="{9BA36F73-D2DC-4591-8DE7-E380218B6811}">
      <dgm:prSet/>
      <dgm:spPr/>
      <dgm:t>
        <a:bodyPr/>
        <a:lstStyle/>
        <a:p>
          <a:endParaRPr lang="en-US"/>
        </a:p>
      </dgm:t>
    </dgm:pt>
    <dgm:pt modelId="{DBCF651B-A01B-4A97-BA1C-BE84210D0738}">
      <dgm:prSet/>
      <dgm:spPr/>
      <dgm:t>
        <a:bodyPr/>
        <a:lstStyle/>
        <a:p>
          <a:r>
            <a:rPr lang="en-US" i="1"/>
            <a:t>Majority found workbooks engaging and were comfortable with content</a:t>
          </a:r>
        </a:p>
      </dgm:t>
    </dgm:pt>
    <dgm:pt modelId="{747A10B5-C204-4DBD-A493-3414456855D3}" type="parTrans" cxnId="{861C00F3-3347-41A5-985C-356CCE297398}">
      <dgm:prSet/>
      <dgm:spPr/>
      <dgm:t>
        <a:bodyPr/>
        <a:lstStyle/>
        <a:p>
          <a:endParaRPr lang="en-US"/>
        </a:p>
      </dgm:t>
    </dgm:pt>
    <dgm:pt modelId="{735F4E18-C2F0-4C01-B2F7-22AC2C755E39}" type="sibTrans" cxnId="{861C00F3-3347-41A5-985C-356CCE297398}">
      <dgm:prSet/>
      <dgm:spPr/>
      <dgm:t>
        <a:bodyPr/>
        <a:lstStyle/>
        <a:p>
          <a:endParaRPr lang="en-US"/>
        </a:p>
      </dgm:t>
    </dgm:pt>
    <dgm:pt modelId="{12590D30-7897-47A8-86C0-F53E0012B4EC}">
      <dgm:prSet/>
      <dgm:spPr/>
      <dgm:t>
        <a:bodyPr/>
        <a:lstStyle/>
        <a:p>
          <a:r>
            <a:rPr lang="en-US" i="1"/>
            <a:t>Majority felt they help them understand decolonizing and provided a good starting point</a:t>
          </a:r>
        </a:p>
      </dgm:t>
    </dgm:pt>
    <dgm:pt modelId="{10F73C39-CC08-4AB1-9630-000870FE59FD}" type="parTrans" cxnId="{432C4C21-5FBE-4A51-A8B7-62C227EC4B3B}">
      <dgm:prSet/>
      <dgm:spPr/>
      <dgm:t>
        <a:bodyPr/>
        <a:lstStyle/>
        <a:p>
          <a:endParaRPr lang="en-US"/>
        </a:p>
      </dgm:t>
    </dgm:pt>
    <dgm:pt modelId="{83E9B646-6EEA-4E27-8C4E-85FA661ECBB5}" type="sibTrans" cxnId="{432C4C21-5FBE-4A51-A8B7-62C227EC4B3B}">
      <dgm:prSet/>
      <dgm:spPr/>
      <dgm:t>
        <a:bodyPr/>
        <a:lstStyle/>
        <a:p>
          <a:endParaRPr lang="en-US"/>
        </a:p>
      </dgm:t>
    </dgm:pt>
    <dgm:pt modelId="{C96C8EB2-6915-492D-BB36-D8B378B23FD2}">
      <dgm:prSet/>
      <dgm:spPr/>
      <dgm:t>
        <a:bodyPr/>
        <a:lstStyle/>
        <a:p>
          <a:r>
            <a:rPr lang="en-US" i="1"/>
            <a:t>Majority felt workshops helped prepare for decolonizing practice</a:t>
          </a:r>
        </a:p>
      </dgm:t>
    </dgm:pt>
    <dgm:pt modelId="{EA249B46-2334-45B7-837A-6AA3195410CC}" type="parTrans" cxnId="{D3B31DB4-D0D7-4522-A368-46565B8B19DD}">
      <dgm:prSet/>
      <dgm:spPr/>
      <dgm:t>
        <a:bodyPr/>
        <a:lstStyle/>
        <a:p>
          <a:endParaRPr lang="en-US"/>
        </a:p>
      </dgm:t>
    </dgm:pt>
    <dgm:pt modelId="{088A64F1-0947-44D6-800D-E23562901124}" type="sibTrans" cxnId="{D3B31DB4-D0D7-4522-A368-46565B8B19DD}">
      <dgm:prSet/>
      <dgm:spPr/>
      <dgm:t>
        <a:bodyPr/>
        <a:lstStyle/>
        <a:p>
          <a:endParaRPr lang="en-US"/>
        </a:p>
      </dgm:t>
    </dgm:pt>
    <dgm:pt modelId="{9B0AD013-191E-40B8-B21E-AE3D5765442B}">
      <dgm:prSet/>
      <dgm:spPr/>
      <dgm:t>
        <a:bodyPr/>
        <a:lstStyle/>
        <a:p>
          <a:r>
            <a:rPr lang="en-US" i="1"/>
            <a:t>Valued workshops as way to unpack and discuss workbooks</a:t>
          </a:r>
        </a:p>
      </dgm:t>
    </dgm:pt>
    <dgm:pt modelId="{CF70D006-1711-4A84-BE4B-FE8E45358663}" type="parTrans" cxnId="{B0837E67-A63C-40DC-B201-3EFFF31F6433}">
      <dgm:prSet/>
      <dgm:spPr/>
      <dgm:t>
        <a:bodyPr/>
        <a:lstStyle/>
        <a:p>
          <a:endParaRPr lang="en-US"/>
        </a:p>
      </dgm:t>
    </dgm:pt>
    <dgm:pt modelId="{7430DF91-165A-4C2A-9095-8C12F00A0900}" type="sibTrans" cxnId="{B0837E67-A63C-40DC-B201-3EFFF31F6433}">
      <dgm:prSet/>
      <dgm:spPr/>
      <dgm:t>
        <a:bodyPr/>
        <a:lstStyle/>
        <a:p>
          <a:endParaRPr lang="en-US"/>
        </a:p>
      </dgm:t>
    </dgm:pt>
    <dgm:pt modelId="{D79E0B99-F7BE-4D30-91F9-CA135469CEB8}">
      <dgm:prSet/>
      <dgm:spPr/>
      <dgm:t>
        <a:bodyPr/>
        <a:lstStyle/>
        <a:p>
          <a:r>
            <a:rPr lang="en-US" i="1"/>
            <a:t>Many felt workbooks were well designed and present</a:t>
          </a:r>
        </a:p>
      </dgm:t>
    </dgm:pt>
    <dgm:pt modelId="{2DDF7276-92B6-4AA5-8754-D26499195DE9}" type="parTrans" cxnId="{40A292A0-5439-4401-8D3A-B68C4E322310}">
      <dgm:prSet/>
      <dgm:spPr/>
      <dgm:t>
        <a:bodyPr/>
        <a:lstStyle/>
        <a:p>
          <a:endParaRPr lang="en-US"/>
        </a:p>
      </dgm:t>
    </dgm:pt>
    <dgm:pt modelId="{82C84160-1450-40B2-B57F-F6E01BA7E152}" type="sibTrans" cxnId="{40A292A0-5439-4401-8D3A-B68C4E322310}">
      <dgm:prSet/>
      <dgm:spPr/>
      <dgm:t>
        <a:bodyPr/>
        <a:lstStyle/>
        <a:p>
          <a:endParaRPr lang="en-US"/>
        </a:p>
      </dgm:t>
    </dgm:pt>
    <dgm:pt modelId="{0D2D914D-76A5-4101-B2B8-2B3A38C24593}">
      <dgm:prSet/>
      <dgm:spPr/>
      <dgm:t>
        <a:bodyPr/>
        <a:lstStyle/>
        <a:p>
          <a:r>
            <a:rPr lang="en-US"/>
            <a:t>Students:</a:t>
          </a:r>
        </a:p>
      </dgm:t>
    </dgm:pt>
    <dgm:pt modelId="{CB402E44-BEE6-4602-989A-E61D1A814A25}" type="parTrans" cxnId="{A2E44446-AD17-4AA1-9819-6B3B8032D092}">
      <dgm:prSet/>
      <dgm:spPr/>
      <dgm:t>
        <a:bodyPr/>
        <a:lstStyle/>
        <a:p>
          <a:endParaRPr lang="en-US"/>
        </a:p>
      </dgm:t>
    </dgm:pt>
    <dgm:pt modelId="{66D34B7E-1559-4BBF-B948-884AF6350996}" type="sibTrans" cxnId="{A2E44446-AD17-4AA1-9819-6B3B8032D092}">
      <dgm:prSet/>
      <dgm:spPr/>
      <dgm:t>
        <a:bodyPr/>
        <a:lstStyle/>
        <a:p>
          <a:endParaRPr lang="en-US"/>
        </a:p>
      </dgm:t>
    </dgm:pt>
    <dgm:pt modelId="{3CE9F479-E7EC-412B-B465-C6B7C88D4A04}">
      <dgm:prSet/>
      <dgm:spPr/>
      <dgm:t>
        <a:bodyPr/>
        <a:lstStyle/>
        <a:p>
          <a:r>
            <a:rPr lang="en-US" i="1"/>
            <a:t>All enjoyed the seminars and learnt a lot about decolonizing education</a:t>
          </a:r>
        </a:p>
      </dgm:t>
    </dgm:pt>
    <dgm:pt modelId="{2B1BD434-BB25-4819-A575-78AF5E12C113}" type="parTrans" cxnId="{C63C6BC3-959A-481C-BF2B-3FC96E8410C8}">
      <dgm:prSet/>
      <dgm:spPr/>
      <dgm:t>
        <a:bodyPr/>
        <a:lstStyle/>
        <a:p>
          <a:endParaRPr lang="en-US"/>
        </a:p>
      </dgm:t>
    </dgm:pt>
    <dgm:pt modelId="{C0D49009-A135-44C4-A932-9F3F82D27237}" type="sibTrans" cxnId="{C63C6BC3-959A-481C-BF2B-3FC96E8410C8}">
      <dgm:prSet/>
      <dgm:spPr/>
      <dgm:t>
        <a:bodyPr/>
        <a:lstStyle/>
        <a:p>
          <a:endParaRPr lang="en-US"/>
        </a:p>
      </dgm:t>
    </dgm:pt>
    <dgm:pt modelId="{CECAF601-7420-401F-9D7F-5D232974FECA}">
      <dgm:prSet/>
      <dgm:spPr/>
      <dgm:t>
        <a:bodyPr/>
        <a:lstStyle/>
        <a:p>
          <a:r>
            <a:rPr lang="en-US" i="1"/>
            <a:t>Majority want more</a:t>
          </a:r>
        </a:p>
      </dgm:t>
    </dgm:pt>
    <dgm:pt modelId="{5D3329C4-5AD3-452C-BA6E-8E29EBE2F3AE}" type="parTrans" cxnId="{99766897-0CCD-4045-8D50-BE413CB57010}">
      <dgm:prSet/>
      <dgm:spPr/>
      <dgm:t>
        <a:bodyPr/>
        <a:lstStyle/>
        <a:p>
          <a:endParaRPr lang="en-US"/>
        </a:p>
      </dgm:t>
    </dgm:pt>
    <dgm:pt modelId="{E7CECD08-4840-4CCF-9D2F-B3832FA7BC19}" type="sibTrans" cxnId="{99766897-0CCD-4045-8D50-BE413CB57010}">
      <dgm:prSet/>
      <dgm:spPr/>
      <dgm:t>
        <a:bodyPr/>
        <a:lstStyle/>
        <a:p>
          <a:endParaRPr lang="en-US"/>
        </a:p>
      </dgm:t>
    </dgm:pt>
    <dgm:pt modelId="{8B4B0BF0-A36B-46DB-A6BC-FCFC67E0BBFC}">
      <dgm:prSet/>
      <dgm:spPr/>
      <dgm:t>
        <a:bodyPr/>
        <a:lstStyle/>
        <a:p>
          <a:r>
            <a:rPr lang="en-US" i="1"/>
            <a:t>All want decolonizing approach to other modules based on these seminars and feel all students should engage with decolonizing work</a:t>
          </a:r>
        </a:p>
      </dgm:t>
    </dgm:pt>
    <dgm:pt modelId="{5CDB72E8-B209-4DCC-A1F6-445BD172E8FC}" type="parTrans" cxnId="{7836DA0B-DB37-4765-9860-2474DBBE123B}">
      <dgm:prSet/>
      <dgm:spPr/>
      <dgm:t>
        <a:bodyPr/>
        <a:lstStyle/>
        <a:p>
          <a:endParaRPr lang="en-US"/>
        </a:p>
      </dgm:t>
    </dgm:pt>
    <dgm:pt modelId="{40C942B7-A74A-460D-82BD-1374A1402AC1}" type="sibTrans" cxnId="{7836DA0B-DB37-4765-9860-2474DBBE123B}">
      <dgm:prSet/>
      <dgm:spPr/>
      <dgm:t>
        <a:bodyPr/>
        <a:lstStyle/>
        <a:p>
          <a:endParaRPr lang="en-US"/>
        </a:p>
      </dgm:t>
    </dgm:pt>
    <dgm:pt modelId="{7A5C2229-CCFC-4E77-8292-DB5B6D5CB598}">
      <dgm:prSet/>
      <dgm:spPr/>
      <dgm:t>
        <a:bodyPr/>
        <a:lstStyle/>
        <a:p>
          <a:r>
            <a:rPr lang="en-US"/>
            <a:t>Some students joined my podcast to discuss their experience (release around 24</a:t>
          </a:r>
          <a:r>
            <a:rPr lang="en-US" baseline="30000"/>
            <a:t>th</a:t>
          </a:r>
          <a:r>
            <a:rPr lang="en-US"/>
            <a:t> June on podcast series: </a:t>
          </a:r>
          <a:r>
            <a:rPr lang="en-US">
              <a:highlight>
                <a:srgbClr val="FFFF00"/>
              </a:highlight>
            </a:rPr>
            <a:t> </a:t>
          </a:r>
          <a:r>
            <a:rPr lang="en-US">
              <a:solidFill>
                <a:schemeClr val="tx1"/>
              </a:solidFill>
              <a:highlight>
                <a:srgbClr val="FFFF00"/>
              </a:highlight>
              <a:hlinkClick xmlns:r="http://schemas.openxmlformats.org/officeDocument/2006/relationships" r:id="rId1">
                <a:extLst>
                  <a:ext uri="{A12FA001-AC4F-418D-AE19-62706E023703}">
                    <ahyp:hlinkClr xmlns:ahyp="http://schemas.microsoft.com/office/drawing/2018/hyperlinkcolor" val="tx"/>
                  </a:ext>
                </a:extLst>
              </a:hlinkClick>
            </a:rPr>
            <a:t>https://open.spotify.com/show/7z9kYBypPXtL9EQEAAaewL?si=8021d35de5674716</a:t>
          </a:r>
          <a:r>
            <a:rPr lang="en-US">
              <a:solidFill>
                <a:schemeClr val="tx1"/>
              </a:solidFill>
              <a:highlight>
                <a:srgbClr val="FFFF00"/>
              </a:highlight>
            </a:rPr>
            <a:t> </a:t>
          </a:r>
        </a:p>
      </dgm:t>
    </dgm:pt>
    <dgm:pt modelId="{3A565D4A-326F-4349-89BF-244C46B0BB45}" type="parTrans" cxnId="{989A3676-E3F1-4DE2-97A9-76CD08DF2C5A}">
      <dgm:prSet/>
      <dgm:spPr/>
      <dgm:t>
        <a:bodyPr/>
        <a:lstStyle/>
        <a:p>
          <a:endParaRPr lang="en-US"/>
        </a:p>
      </dgm:t>
    </dgm:pt>
    <dgm:pt modelId="{C43B3DEA-79EA-40E1-A8FE-2F7CCFE85A8F}" type="sibTrans" cxnId="{989A3676-E3F1-4DE2-97A9-76CD08DF2C5A}">
      <dgm:prSet/>
      <dgm:spPr/>
      <dgm:t>
        <a:bodyPr/>
        <a:lstStyle/>
        <a:p>
          <a:endParaRPr lang="en-US"/>
        </a:p>
      </dgm:t>
    </dgm:pt>
    <dgm:pt modelId="{25469CFA-E098-E342-AB85-C084ECD58FF5}" type="pres">
      <dgm:prSet presAssocID="{1B962F8E-581D-4C71-B606-30A7433B5D0B}" presName="linear" presStyleCnt="0">
        <dgm:presLayoutVars>
          <dgm:animLvl val="lvl"/>
          <dgm:resizeHandles val="exact"/>
        </dgm:presLayoutVars>
      </dgm:prSet>
      <dgm:spPr/>
    </dgm:pt>
    <dgm:pt modelId="{BD4D68E7-ED08-424F-AC3E-6C9498356620}" type="pres">
      <dgm:prSet presAssocID="{3DF81A79-24F7-4121-8518-FED1D3676584}" presName="parentText" presStyleLbl="node1" presStyleIdx="0" presStyleCnt="2">
        <dgm:presLayoutVars>
          <dgm:chMax val="0"/>
          <dgm:bulletEnabled val="1"/>
        </dgm:presLayoutVars>
      </dgm:prSet>
      <dgm:spPr/>
    </dgm:pt>
    <dgm:pt modelId="{0332CA2C-B123-5A4B-B372-1E141B8A87D6}" type="pres">
      <dgm:prSet presAssocID="{3DF81A79-24F7-4121-8518-FED1D3676584}" presName="childText" presStyleLbl="revTx" presStyleIdx="0" presStyleCnt="1">
        <dgm:presLayoutVars>
          <dgm:bulletEnabled val="1"/>
        </dgm:presLayoutVars>
      </dgm:prSet>
      <dgm:spPr/>
    </dgm:pt>
    <dgm:pt modelId="{EC69CFB1-16E4-714A-9CF5-171FF792B638}" type="pres">
      <dgm:prSet presAssocID="{7A5C2229-CCFC-4E77-8292-DB5B6D5CB598}" presName="parentText" presStyleLbl="node1" presStyleIdx="1" presStyleCnt="2">
        <dgm:presLayoutVars>
          <dgm:chMax val="0"/>
          <dgm:bulletEnabled val="1"/>
        </dgm:presLayoutVars>
      </dgm:prSet>
      <dgm:spPr/>
    </dgm:pt>
  </dgm:ptLst>
  <dgm:cxnLst>
    <dgm:cxn modelId="{991C1008-0AEA-8844-B4D9-E29BF2F9E799}" type="presOf" srcId="{D79E0B99-F7BE-4D30-91F9-CA135469CEB8}" destId="{0332CA2C-B123-5A4B-B372-1E141B8A87D6}" srcOrd="0" destOrd="5" presId="urn:microsoft.com/office/officeart/2005/8/layout/vList2"/>
    <dgm:cxn modelId="{2A30CC09-8B42-174D-BFB0-06E5258D1CFC}" type="presOf" srcId="{3DF81A79-24F7-4121-8518-FED1D3676584}" destId="{BD4D68E7-ED08-424F-AC3E-6C9498356620}" srcOrd="0" destOrd="0" presId="urn:microsoft.com/office/officeart/2005/8/layout/vList2"/>
    <dgm:cxn modelId="{7836DA0B-DB37-4765-9860-2474DBBE123B}" srcId="{0D2D914D-76A5-4101-B2B8-2B3A38C24593}" destId="{8B4B0BF0-A36B-46DB-A6BC-FCFC67E0BBFC}" srcOrd="2" destOrd="0" parTransId="{5CDB72E8-B209-4DCC-A1F6-445BD172E8FC}" sibTransId="{40C942B7-A74A-460D-82BD-1374A1402AC1}"/>
    <dgm:cxn modelId="{AB96540C-CDFD-6F44-B987-853B9DF040EE}" type="presOf" srcId="{9B0AD013-191E-40B8-B21E-AE3D5765442B}" destId="{0332CA2C-B123-5A4B-B372-1E141B8A87D6}" srcOrd="0" destOrd="4" presId="urn:microsoft.com/office/officeart/2005/8/layout/vList2"/>
    <dgm:cxn modelId="{432C4C21-5FBE-4A51-A8B7-62C227EC4B3B}" srcId="{499B926E-45B7-4DBD-B07E-52229F9ED53A}" destId="{12590D30-7897-47A8-86C0-F53E0012B4EC}" srcOrd="1" destOrd="0" parTransId="{10F73C39-CC08-4AB1-9630-000870FE59FD}" sibTransId="{83E9B646-6EEA-4E27-8C4E-85FA661ECBB5}"/>
    <dgm:cxn modelId="{F7A5312D-2D62-3B42-B122-163EBD6424A1}" type="presOf" srcId="{0D2D914D-76A5-4101-B2B8-2B3A38C24593}" destId="{0332CA2C-B123-5A4B-B372-1E141B8A87D6}" srcOrd="0" destOrd="6" presId="urn:microsoft.com/office/officeart/2005/8/layout/vList2"/>
    <dgm:cxn modelId="{7BD06A40-FA20-4396-9CAF-2D970D94A201}" srcId="{1B962F8E-581D-4C71-B606-30A7433B5D0B}" destId="{3DF81A79-24F7-4121-8518-FED1D3676584}" srcOrd="0" destOrd="0" parTransId="{74EAC646-B6AF-48C5-B0B6-046DC2741824}" sibTransId="{6EC174D3-6FAF-45C9-A459-1A52910312EE}"/>
    <dgm:cxn modelId="{A2E44446-AD17-4AA1-9819-6B3B8032D092}" srcId="{3DF81A79-24F7-4121-8518-FED1D3676584}" destId="{0D2D914D-76A5-4101-B2B8-2B3A38C24593}" srcOrd="1" destOrd="0" parTransId="{CB402E44-BEE6-4602-989A-E61D1A814A25}" sibTransId="{66D34B7E-1559-4BBF-B948-884AF6350996}"/>
    <dgm:cxn modelId="{77B48F64-2F0E-0C43-BA8B-73D01BB53B4F}" type="presOf" srcId="{8B4B0BF0-A36B-46DB-A6BC-FCFC67E0BBFC}" destId="{0332CA2C-B123-5A4B-B372-1E141B8A87D6}" srcOrd="0" destOrd="9" presId="urn:microsoft.com/office/officeart/2005/8/layout/vList2"/>
    <dgm:cxn modelId="{B0837E67-A63C-40DC-B201-3EFFF31F6433}" srcId="{499B926E-45B7-4DBD-B07E-52229F9ED53A}" destId="{9B0AD013-191E-40B8-B21E-AE3D5765442B}" srcOrd="3" destOrd="0" parTransId="{CF70D006-1711-4A84-BE4B-FE8E45358663}" sibTransId="{7430DF91-165A-4C2A-9095-8C12F00A0900}"/>
    <dgm:cxn modelId="{55DDAE6F-D842-6543-AF5B-2005D4D381C8}" type="presOf" srcId="{C96C8EB2-6915-492D-BB36-D8B378B23FD2}" destId="{0332CA2C-B123-5A4B-B372-1E141B8A87D6}" srcOrd="0" destOrd="3" presId="urn:microsoft.com/office/officeart/2005/8/layout/vList2"/>
    <dgm:cxn modelId="{9BA36F73-D2DC-4591-8DE7-E380218B6811}" srcId="{3DF81A79-24F7-4121-8518-FED1D3676584}" destId="{499B926E-45B7-4DBD-B07E-52229F9ED53A}" srcOrd="0" destOrd="0" parTransId="{464D4995-717D-4970-AEBA-425CA6986B98}" sibTransId="{D1E03F58-B932-406E-A958-93DF68D8D93C}"/>
    <dgm:cxn modelId="{989A3676-E3F1-4DE2-97A9-76CD08DF2C5A}" srcId="{1B962F8E-581D-4C71-B606-30A7433B5D0B}" destId="{7A5C2229-CCFC-4E77-8292-DB5B6D5CB598}" srcOrd="1" destOrd="0" parTransId="{3A565D4A-326F-4349-89BF-244C46B0BB45}" sibTransId="{C43B3DEA-79EA-40E1-A8FE-2F7CCFE85A8F}"/>
    <dgm:cxn modelId="{46325A80-0DC7-1345-AD80-20A37FC006AF}" type="presOf" srcId="{7A5C2229-CCFC-4E77-8292-DB5B6D5CB598}" destId="{EC69CFB1-16E4-714A-9CF5-171FF792B638}" srcOrd="0" destOrd="0" presId="urn:microsoft.com/office/officeart/2005/8/layout/vList2"/>
    <dgm:cxn modelId="{99766897-0CCD-4045-8D50-BE413CB57010}" srcId="{0D2D914D-76A5-4101-B2B8-2B3A38C24593}" destId="{CECAF601-7420-401F-9D7F-5D232974FECA}" srcOrd="1" destOrd="0" parTransId="{5D3329C4-5AD3-452C-BA6E-8E29EBE2F3AE}" sibTransId="{E7CECD08-4840-4CCF-9D2F-B3832FA7BC19}"/>
    <dgm:cxn modelId="{40A292A0-5439-4401-8D3A-B68C4E322310}" srcId="{499B926E-45B7-4DBD-B07E-52229F9ED53A}" destId="{D79E0B99-F7BE-4D30-91F9-CA135469CEB8}" srcOrd="4" destOrd="0" parTransId="{2DDF7276-92B6-4AA5-8754-D26499195DE9}" sibTransId="{82C84160-1450-40B2-B57F-F6E01BA7E152}"/>
    <dgm:cxn modelId="{019C73B0-E03C-6B47-A3C1-2F756C2B4EF7}" type="presOf" srcId="{1B962F8E-581D-4C71-B606-30A7433B5D0B}" destId="{25469CFA-E098-E342-AB85-C084ECD58FF5}" srcOrd="0" destOrd="0" presId="urn:microsoft.com/office/officeart/2005/8/layout/vList2"/>
    <dgm:cxn modelId="{D3B31DB4-D0D7-4522-A368-46565B8B19DD}" srcId="{499B926E-45B7-4DBD-B07E-52229F9ED53A}" destId="{C96C8EB2-6915-492D-BB36-D8B378B23FD2}" srcOrd="2" destOrd="0" parTransId="{EA249B46-2334-45B7-837A-6AA3195410CC}" sibTransId="{088A64F1-0947-44D6-800D-E23562901124}"/>
    <dgm:cxn modelId="{C63C6BC3-959A-481C-BF2B-3FC96E8410C8}" srcId="{0D2D914D-76A5-4101-B2B8-2B3A38C24593}" destId="{3CE9F479-E7EC-412B-B465-C6B7C88D4A04}" srcOrd="0" destOrd="0" parTransId="{2B1BD434-BB25-4819-A575-78AF5E12C113}" sibTransId="{C0D49009-A135-44C4-A932-9F3F82D27237}"/>
    <dgm:cxn modelId="{E4D96FD4-3A6D-8D4F-8E43-934A5D85FEBA}" type="presOf" srcId="{499B926E-45B7-4DBD-B07E-52229F9ED53A}" destId="{0332CA2C-B123-5A4B-B372-1E141B8A87D6}" srcOrd="0" destOrd="0" presId="urn:microsoft.com/office/officeart/2005/8/layout/vList2"/>
    <dgm:cxn modelId="{9D6D90D7-0086-8645-81DC-BB620E9010C7}" type="presOf" srcId="{CECAF601-7420-401F-9D7F-5D232974FECA}" destId="{0332CA2C-B123-5A4B-B372-1E141B8A87D6}" srcOrd="0" destOrd="8" presId="urn:microsoft.com/office/officeart/2005/8/layout/vList2"/>
    <dgm:cxn modelId="{9E3BE8E2-D254-DC40-AB2A-A196A9E6D5DF}" type="presOf" srcId="{DBCF651B-A01B-4A97-BA1C-BE84210D0738}" destId="{0332CA2C-B123-5A4B-B372-1E141B8A87D6}" srcOrd="0" destOrd="1" presId="urn:microsoft.com/office/officeart/2005/8/layout/vList2"/>
    <dgm:cxn modelId="{474E53E6-F059-8140-B88D-353F64228176}" type="presOf" srcId="{3CE9F479-E7EC-412B-B465-C6B7C88D4A04}" destId="{0332CA2C-B123-5A4B-B372-1E141B8A87D6}" srcOrd="0" destOrd="7" presId="urn:microsoft.com/office/officeart/2005/8/layout/vList2"/>
    <dgm:cxn modelId="{B28E44F1-7698-9446-834E-F8F4D7C33F5F}" type="presOf" srcId="{12590D30-7897-47A8-86C0-F53E0012B4EC}" destId="{0332CA2C-B123-5A4B-B372-1E141B8A87D6}" srcOrd="0" destOrd="2" presId="urn:microsoft.com/office/officeart/2005/8/layout/vList2"/>
    <dgm:cxn modelId="{861C00F3-3347-41A5-985C-356CCE297398}" srcId="{499B926E-45B7-4DBD-B07E-52229F9ED53A}" destId="{DBCF651B-A01B-4A97-BA1C-BE84210D0738}" srcOrd="0" destOrd="0" parTransId="{747A10B5-C204-4DBD-A493-3414456855D3}" sibTransId="{735F4E18-C2F0-4C01-B2F7-22AC2C755E39}"/>
    <dgm:cxn modelId="{E9585CD3-3A43-1243-A50F-F21993CB7F5D}" type="presParOf" srcId="{25469CFA-E098-E342-AB85-C084ECD58FF5}" destId="{BD4D68E7-ED08-424F-AC3E-6C9498356620}" srcOrd="0" destOrd="0" presId="urn:microsoft.com/office/officeart/2005/8/layout/vList2"/>
    <dgm:cxn modelId="{2A688C08-D49B-6144-B222-413ACA5C519C}" type="presParOf" srcId="{25469CFA-E098-E342-AB85-C084ECD58FF5}" destId="{0332CA2C-B123-5A4B-B372-1E141B8A87D6}" srcOrd="1" destOrd="0" presId="urn:microsoft.com/office/officeart/2005/8/layout/vList2"/>
    <dgm:cxn modelId="{ED427C2C-4A16-D246-9FDD-5BD8B55AE285}" type="presParOf" srcId="{25469CFA-E098-E342-AB85-C084ECD58FF5}" destId="{EC69CFB1-16E4-714A-9CF5-171FF792B63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E352D-3F70-4AE4-B659-D17A098DC5B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56B4A63-C85C-474C-ABFA-14256A673E3E}">
      <dgm:prSet/>
      <dgm:spPr/>
      <dgm:t>
        <a:bodyPr/>
        <a:lstStyle/>
        <a:p>
          <a:r>
            <a:rPr lang="en-US"/>
            <a:t>Improvements?</a:t>
          </a:r>
        </a:p>
      </dgm:t>
    </dgm:pt>
    <dgm:pt modelId="{AAC680E1-8FCD-4202-BD50-6857037C08B9}" type="parTrans" cxnId="{950BB453-A5B5-4225-BD85-29E5394616A7}">
      <dgm:prSet/>
      <dgm:spPr/>
      <dgm:t>
        <a:bodyPr/>
        <a:lstStyle/>
        <a:p>
          <a:endParaRPr lang="en-US"/>
        </a:p>
      </dgm:t>
    </dgm:pt>
    <dgm:pt modelId="{6ED31215-3F0D-4730-B07C-A0266C6B1A5D}" type="sibTrans" cxnId="{950BB453-A5B5-4225-BD85-29E5394616A7}">
      <dgm:prSet/>
      <dgm:spPr/>
      <dgm:t>
        <a:bodyPr/>
        <a:lstStyle/>
        <a:p>
          <a:endParaRPr lang="en-US"/>
        </a:p>
      </dgm:t>
    </dgm:pt>
    <dgm:pt modelId="{BCF2B3D6-99D7-4267-9905-190E4D012555}">
      <dgm:prSet/>
      <dgm:spPr/>
      <dgm:t>
        <a:bodyPr/>
        <a:lstStyle/>
        <a:p>
          <a:r>
            <a:rPr lang="en-US"/>
            <a:t>A wider range of input or resources feeding into it</a:t>
          </a:r>
        </a:p>
      </dgm:t>
    </dgm:pt>
    <dgm:pt modelId="{28E2AA36-8F22-4109-9D5D-B6C342F5D2B0}" type="parTrans" cxnId="{21733370-7E24-48B4-89A9-CBA21D80E419}">
      <dgm:prSet/>
      <dgm:spPr/>
      <dgm:t>
        <a:bodyPr/>
        <a:lstStyle/>
        <a:p>
          <a:endParaRPr lang="en-US"/>
        </a:p>
      </dgm:t>
    </dgm:pt>
    <dgm:pt modelId="{6C13D2E6-BC8D-41D7-82EA-A1D1556564D9}" type="sibTrans" cxnId="{21733370-7E24-48B4-89A9-CBA21D80E419}">
      <dgm:prSet/>
      <dgm:spPr/>
      <dgm:t>
        <a:bodyPr/>
        <a:lstStyle/>
        <a:p>
          <a:endParaRPr lang="en-US"/>
        </a:p>
      </dgm:t>
    </dgm:pt>
    <dgm:pt modelId="{5CFCB4AD-C246-444C-842C-D5449E627428}">
      <dgm:prSet/>
      <dgm:spPr/>
      <dgm:t>
        <a:bodyPr/>
        <a:lstStyle/>
        <a:p>
          <a:r>
            <a:rPr lang="en-US"/>
            <a:t>More time and more sessions</a:t>
          </a:r>
        </a:p>
      </dgm:t>
    </dgm:pt>
    <dgm:pt modelId="{733D77B3-B729-4D32-B281-1015AF037900}" type="parTrans" cxnId="{E95D21AB-1CC2-4EEB-91D5-75527C6AFAF9}">
      <dgm:prSet/>
      <dgm:spPr/>
      <dgm:t>
        <a:bodyPr/>
        <a:lstStyle/>
        <a:p>
          <a:endParaRPr lang="en-US"/>
        </a:p>
      </dgm:t>
    </dgm:pt>
    <dgm:pt modelId="{554B1E0A-62D1-4B96-9EBE-B1F7B2E72A28}" type="sibTrans" cxnId="{E95D21AB-1CC2-4EEB-91D5-75527C6AFAF9}">
      <dgm:prSet/>
      <dgm:spPr/>
      <dgm:t>
        <a:bodyPr/>
        <a:lstStyle/>
        <a:p>
          <a:endParaRPr lang="en-US"/>
        </a:p>
      </dgm:t>
    </dgm:pt>
    <dgm:pt modelId="{76F1580B-6706-4E57-B3A4-AE0AB8BB3A49}">
      <dgm:prSet/>
      <dgm:spPr/>
      <dgm:t>
        <a:bodyPr/>
        <a:lstStyle/>
        <a:p>
          <a:r>
            <a:rPr lang="en-US"/>
            <a:t>More diverse cohorts</a:t>
          </a:r>
        </a:p>
      </dgm:t>
    </dgm:pt>
    <dgm:pt modelId="{E4BF768E-4CE8-45B7-80FA-D29C362934F8}" type="parTrans" cxnId="{743C6D23-D350-4869-97AE-CD11516F1BDD}">
      <dgm:prSet/>
      <dgm:spPr/>
      <dgm:t>
        <a:bodyPr/>
        <a:lstStyle/>
        <a:p>
          <a:endParaRPr lang="en-US"/>
        </a:p>
      </dgm:t>
    </dgm:pt>
    <dgm:pt modelId="{94172547-E7DF-4919-A0F6-023EA1EC3450}" type="sibTrans" cxnId="{743C6D23-D350-4869-97AE-CD11516F1BDD}">
      <dgm:prSet/>
      <dgm:spPr/>
      <dgm:t>
        <a:bodyPr/>
        <a:lstStyle/>
        <a:p>
          <a:endParaRPr lang="en-US"/>
        </a:p>
      </dgm:t>
    </dgm:pt>
    <dgm:pt modelId="{B8FBFADD-ADC4-4FD7-97C3-8EDB507C33E5}">
      <dgm:prSet/>
      <dgm:spPr/>
      <dgm:t>
        <a:bodyPr/>
        <a:lstStyle/>
        <a:p>
          <a:r>
            <a:rPr lang="en-US"/>
            <a:t>Interdisciplinary approach</a:t>
          </a:r>
        </a:p>
      </dgm:t>
    </dgm:pt>
    <dgm:pt modelId="{AA4E49A3-8A92-4981-B8FF-DD32D32D032D}" type="parTrans" cxnId="{206C66FA-6B96-4A66-8D05-2B32F558391B}">
      <dgm:prSet/>
      <dgm:spPr/>
      <dgm:t>
        <a:bodyPr/>
        <a:lstStyle/>
        <a:p>
          <a:endParaRPr lang="en-US"/>
        </a:p>
      </dgm:t>
    </dgm:pt>
    <dgm:pt modelId="{3C15DF75-9913-46E1-A740-781AECF7289C}" type="sibTrans" cxnId="{206C66FA-6B96-4A66-8D05-2B32F558391B}">
      <dgm:prSet/>
      <dgm:spPr/>
      <dgm:t>
        <a:bodyPr/>
        <a:lstStyle/>
        <a:p>
          <a:endParaRPr lang="en-US"/>
        </a:p>
      </dgm:t>
    </dgm:pt>
    <dgm:pt modelId="{0180642A-A420-41B2-AAB1-77B90EFF803A}">
      <dgm:prSet/>
      <dgm:spPr/>
      <dgm:t>
        <a:bodyPr/>
        <a:lstStyle/>
        <a:p>
          <a:r>
            <a:rPr lang="en-US" dirty="0"/>
            <a:t>Follow ups</a:t>
          </a:r>
        </a:p>
      </dgm:t>
    </dgm:pt>
    <dgm:pt modelId="{5564004D-21D6-4079-88E6-77A76DB0E269}" type="parTrans" cxnId="{79A61DD7-F5FE-4A7C-AD99-FD76DD188BB3}">
      <dgm:prSet/>
      <dgm:spPr/>
      <dgm:t>
        <a:bodyPr/>
        <a:lstStyle/>
        <a:p>
          <a:endParaRPr lang="en-US"/>
        </a:p>
      </dgm:t>
    </dgm:pt>
    <dgm:pt modelId="{8BE558B4-470D-428C-A1CD-C5B328DEBA89}" type="sibTrans" cxnId="{79A61DD7-F5FE-4A7C-AD99-FD76DD188BB3}">
      <dgm:prSet/>
      <dgm:spPr/>
      <dgm:t>
        <a:bodyPr/>
        <a:lstStyle/>
        <a:p>
          <a:endParaRPr lang="en-US"/>
        </a:p>
      </dgm:t>
    </dgm:pt>
    <dgm:pt modelId="{F5CA2A3A-1CF2-714A-92AF-1FA77176CDC5}">
      <dgm:prSet/>
      <dgm:spPr/>
      <dgm:t>
        <a:bodyPr/>
        <a:lstStyle/>
        <a:p>
          <a:pPr rtl="0"/>
          <a:r>
            <a:rPr lang="en-US" dirty="0"/>
            <a:t>Timing of course in year</a:t>
          </a:r>
        </a:p>
      </dgm:t>
    </dgm:pt>
    <dgm:pt modelId="{EDE89DA8-AD3C-E146-A209-98BD82009A82}" type="parTrans" cxnId="{5C97766F-55E8-8C4F-82DB-D45A3672CF28}">
      <dgm:prSet/>
      <dgm:spPr/>
      <dgm:t>
        <a:bodyPr/>
        <a:lstStyle/>
        <a:p>
          <a:endParaRPr lang="en-GB"/>
        </a:p>
      </dgm:t>
    </dgm:pt>
    <dgm:pt modelId="{EEC35A75-5110-E14E-9F08-7BAC6095D42A}" type="sibTrans" cxnId="{5C97766F-55E8-8C4F-82DB-D45A3672CF28}">
      <dgm:prSet/>
      <dgm:spPr/>
      <dgm:t>
        <a:bodyPr/>
        <a:lstStyle/>
        <a:p>
          <a:endParaRPr lang="en-GB"/>
        </a:p>
      </dgm:t>
    </dgm:pt>
    <dgm:pt modelId="{C08823DA-A15B-7246-BEB0-AA16428A9782}" type="pres">
      <dgm:prSet presAssocID="{EF7E352D-3F70-4AE4-B659-D17A098DC5BE}" presName="linear" presStyleCnt="0">
        <dgm:presLayoutVars>
          <dgm:dir/>
          <dgm:animLvl val="lvl"/>
          <dgm:resizeHandles val="exact"/>
        </dgm:presLayoutVars>
      </dgm:prSet>
      <dgm:spPr/>
    </dgm:pt>
    <dgm:pt modelId="{3B6CB8E0-4E6B-9C47-88C2-2F0BA9DDEC24}" type="pres">
      <dgm:prSet presAssocID="{A56B4A63-C85C-474C-ABFA-14256A673E3E}" presName="parentLin" presStyleCnt="0"/>
      <dgm:spPr/>
    </dgm:pt>
    <dgm:pt modelId="{BDEA3B76-2843-F943-8C5D-92E640C989F8}" type="pres">
      <dgm:prSet presAssocID="{A56B4A63-C85C-474C-ABFA-14256A673E3E}" presName="parentLeftMargin" presStyleLbl="node1" presStyleIdx="0" presStyleCnt="1"/>
      <dgm:spPr/>
    </dgm:pt>
    <dgm:pt modelId="{7AB7D537-DDD5-7F4B-A9CA-AA5681C5733A}" type="pres">
      <dgm:prSet presAssocID="{A56B4A63-C85C-474C-ABFA-14256A673E3E}" presName="parentText" presStyleLbl="node1" presStyleIdx="0" presStyleCnt="1">
        <dgm:presLayoutVars>
          <dgm:chMax val="0"/>
          <dgm:bulletEnabled val="1"/>
        </dgm:presLayoutVars>
      </dgm:prSet>
      <dgm:spPr/>
    </dgm:pt>
    <dgm:pt modelId="{58EBF3F2-DD15-E34D-B39D-4CA8274F1574}" type="pres">
      <dgm:prSet presAssocID="{A56B4A63-C85C-474C-ABFA-14256A673E3E}" presName="negativeSpace" presStyleCnt="0"/>
      <dgm:spPr/>
    </dgm:pt>
    <dgm:pt modelId="{A4452B5E-339B-1841-ADA8-F7CB019DFFDE}" type="pres">
      <dgm:prSet presAssocID="{A56B4A63-C85C-474C-ABFA-14256A673E3E}" presName="childText" presStyleLbl="conFgAcc1" presStyleIdx="0" presStyleCnt="1">
        <dgm:presLayoutVars>
          <dgm:bulletEnabled val="1"/>
        </dgm:presLayoutVars>
      </dgm:prSet>
      <dgm:spPr/>
    </dgm:pt>
  </dgm:ptLst>
  <dgm:cxnLst>
    <dgm:cxn modelId="{A941D903-CF26-2D46-8DD8-0EC0DD96CDCC}" type="presOf" srcId="{EF7E352D-3F70-4AE4-B659-D17A098DC5BE}" destId="{C08823DA-A15B-7246-BEB0-AA16428A9782}" srcOrd="0" destOrd="0" presId="urn:microsoft.com/office/officeart/2005/8/layout/list1"/>
    <dgm:cxn modelId="{4ACC401F-9853-F043-90BF-BA720D751E14}" type="presOf" srcId="{76F1580B-6706-4E57-B3A4-AE0AB8BB3A49}" destId="{A4452B5E-339B-1841-ADA8-F7CB019DFFDE}" srcOrd="0" destOrd="2" presId="urn:microsoft.com/office/officeart/2005/8/layout/list1"/>
    <dgm:cxn modelId="{743C6D23-D350-4869-97AE-CD11516F1BDD}" srcId="{A56B4A63-C85C-474C-ABFA-14256A673E3E}" destId="{76F1580B-6706-4E57-B3A4-AE0AB8BB3A49}" srcOrd="2" destOrd="0" parTransId="{E4BF768E-4CE8-45B7-80FA-D29C362934F8}" sibTransId="{94172547-E7DF-4919-A0F6-023EA1EC3450}"/>
    <dgm:cxn modelId="{950BB453-A5B5-4225-BD85-29E5394616A7}" srcId="{EF7E352D-3F70-4AE4-B659-D17A098DC5BE}" destId="{A56B4A63-C85C-474C-ABFA-14256A673E3E}" srcOrd="0" destOrd="0" parTransId="{AAC680E1-8FCD-4202-BD50-6857037C08B9}" sibTransId="{6ED31215-3F0D-4730-B07C-A0266C6B1A5D}"/>
    <dgm:cxn modelId="{5C97766F-55E8-8C4F-82DB-D45A3672CF28}" srcId="{A56B4A63-C85C-474C-ABFA-14256A673E3E}" destId="{F5CA2A3A-1CF2-714A-92AF-1FA77176CDC5}" srcOrd="5" destOrd="0" parTransId="{EDE89DA8-AD3C-E146-A209-98BD82009A82}" sibTransId="{EEC35A75-5110-E14E-9F08-7BAC6095D42A}"/>
    <dgm:cxn modelId="{21733370-7E24-48B4-89A9-CBA21D80E419}" srcId="{A56B4A63-C85C-474C-ABFA-14256A673E3E}" destId="{BCF2B3D6-99D7-4267-9905-190E4D012555}" srcOrd="0" destOrd="0" parTransId="{28E2AA36-8F22-4109-9D5D-B6C342F5D2B0}" sibTransId="{6C13D2E6-BC8D-41D7-82EA-A1D1556564D9}"/>
    <dgm:cxn modelId="{925C0987-A41C-5E4E-8C3F-0EEED6744E60}" type="presOf" srcId="{0180642A-A420-41B2-AAB1-77B90EFF803A}" destId="{A4452B5E-339B-1841-ADA8-F7CB019DFFDE}" srcOrd="0" destOrd="4" presId="urn:microsoft.com/office/officeart/2005/8/layout/list1"/>
    <dgm:cxn modelId="{D096DD99-E48D-5A4E-9684-117E8CFD0E6C}" type="presOf" srcId="{F5CA2A3A-1CF2-714A-92AF-1FA77176CDC5}" destId="{A4452B5E-339B-1841-ADA8-F7CB019DFFDE}" srcOrd="0" destOrd="5" presId="urn:microsoft.com/office/officeart/2005/8/layout/list1"/>
    <dgm:cxn modelId="{99A0BAA7-4A14-3C4A-96C8-E30341939F91}" type="presOf" srcId="{5CFCB4AD-C246-444C-842C-D5449E627428}" destId="{A4452B5E-339B-1841-ADA8-F7CB019DFFDE}" srcOrd="0" destOrd="1" presId="urn:microsoft.com/office/officeart/2005/8/layout/list1"/>
    <dgm:cxn modelId="{E95D21AB-1CC2-4EEB-91D5-75527C6AFAF9}" srcId="{A56B4A63-C85C-474C-ABFA-14256A673E3E}" destId="{5CFCB4AD-C246-444C-842C-D5449E627428}" srcOrd="1" destOrd="0" parTransId="{733D77B3-B729-4D32-B281-1015AF037900}" sibTransId="{554B1E0A-62D1-4B96-9EBE-B1F7B2E72A28}"/>
    <dgm:cxn modelId="{ADBC5FAD-4415-B54D-98FF-4E1E2592F623}" type="presOf" srcId="{B8FBFADD-ADC4-4FD7-97C3-8EDB507C33E5}" destId="{A4452B5E-339B-1841-ADA8-F7CB019DFFDE}" srcOrd="0" destOrd="3" presId="urn:microsoft.com/office/officeart/2005/8/layout/list1"/>
    <dgm:cxn modelId="{C5C05AC4-886D-D546-B9A4-361EA2DE3BAE}" type="presOf" srcId="{A56B4A63-C85C-474C-ABFA-14256A673E3E}" destId="{BDEA3B76-2843-F943-8C5D-92E640C989F8}" srcOrd="0" destOrd="0" presId="urn:microsoft.com/office/officeart/2005/8/layout/list1"/>
    <dgm:cxn modelId="{79A61DD7-F5FE-4A7C-AD99-FD76DD188BB3}" srcId="{A56B4A63-C85C-474C-ABFA-14256A673E3E}" destId="{0180642A-A420-41B2-AAB1-77B90EFF803A}" srcOrd="4" destOrd="0" parTransId="{5564004D-21D6-4079-88E6-77A76DB0E269}" sibTransId="{8BE558B4-470D-428C-A1CD-C5B328DEBA89}"/>
    <dgm:cxn modelId="{D3FD37E7-0FC2-C54B-9C0F-1FF228A43961}" type="presOf" srcId="{BCF2B3D6-99D7-4267-9905-190E4D012555}" destId="{A4452B5E-339B-1841-ADA8-F7CB019DFFDE}" srcOrd="0" destOrd="0" presId="urn:microsoft.com/office/officeart/2005/8/layout/list1"/>
    <dgm:cxn modelId="{AD32B1EA-BE3F-8840-A82B-E8A790F60914}" type="presOf" srcId="{A56B4A63-C85C-474C-ABFA-14256A673E3E}" destId="{7AB7D537-DDD5-7F4B-A9CA-AA5681C5733A}" srcOrd="1" destOrd="0" presId="urn:microsoft.com/office/officeart/2005/8/layout/list1"/>
    <dgm:cxn modelId="{206C66FA-6B96-4A66-8D05-2B32F558391B}" srcId="{A56B4A63-C85C-474C-ABFA-14256A673E3E}" destId="{B8FBFADD-ADC4-4FD7-97C3-8EDB507C33E5}" srcOrd="3" destOrd="0" parTransId="{AA4E49A3-8A92-4981-B8FF-DD32D32D032D}" sibTransId="{3C15DF75-9913-46E1-A740-781AECF7289C}"/>
    <dgm:cxn modelId="{1F027014-8961-D043-B2CC-D62176DFEA4C}" type="presParOf" srcId="{C08823DA-A15B-7246-BEB0-AA16428A9782}" destId="{3B6CB8E0-4E6B-9C47-88C2-2F0BA9DDEC24}" srcOrd="0" destOrd="0" presId="urn:microsoft.com/office/officeart/2005/8/layout/list1"/>
    <dgm:cxn modelId="{29BE5A9E-2B9E-A849-B203-92AF8D2BD28A}" type="presParOf" srcId="{3B6CB8E0-4E6B-9C47-88C2-2F0BA9DDEC24}" destId="{BDEA3B76-2843-F943-8C5D-92E640C989F8}" srcOrd="0" destOrd="0" presId="urn:microsoft.com/office/officeart/2005/8/layout/list1"/>
    <dgm:cxn modelId="{F96CB583-862D-9B48-9E00-B100D30B90EF}" type="presParOf" srcId="{3B6CB8E0-4E6B-9C47-88C2-2F0BA9DDEC24}" destId="{7AB7D537-DDD5-7F4B-A9CA-AA5681C5733A}" srcOrd="1" destOrd="0" presId="urn:microsoft.com/office/officeart/2005/8/layout/list1"/>
    <dgm:cxn modelId="{6080D403-0AE2-9A40-AF93-426CB1205251}" type="presParOf" srcId="{C08823DA-A15B-7246-BEB0-AA16428A9782}" destId="{58EBF3F2-DD15-E34D-B39D-4CA8274F1574}" srcOrd="1" destOrd="0" presId="urn:microsoft.com/office/officeart/2005/8/layout/list1"/>
    <dgm:cxn modelId="{B7221D24-1C86-6942-B06F-E6F28368721B}" type="presParOf" srcId="{C08823DA-A15B-7246-BEB0-AA16428A9782}" destId="{A4452B5E-339B-1841-ADA8-F7CB019DFFD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ED76FC-8B8F-48E1-9994-CB58BE9791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E101AFB-741F-4440-8E75-F8D1D0573008}">
      <dgm:prSet/>
      <dgm:spPr/>
      <dgm:t>
        <a:bodyPr/>
        <a:lstStyle/>
        <a:p>
          <a:r>
            <a:rPr lang="en-GB" dirty="0"/>
            <a:t>Evaluation of e-course and pilot</a:t>
          </a:r>
          <a:endParaRPr lang="en-US" dirty="0"/>
        </a:p>
      </dgm:t>
    </dgm:pt>
    <dgm:pt modelId="{315C1092-32F7-49DD-B382-D4B1764011C2}" type="parTrans" cxnId="{E0419CE5-0444-4833-A00C-A9EA28118676}">
      <dgm:prSet/>
      <dgm:spPr/>
      <dgm:t>
        <a:bodyPr/>
        <a:lstStyle/>
        <a:p>
          <a:endParaRPr lang="en-US"/>
        </a:p>
      </dgm:t>
    </dgm:pt>
    <dgm:pt modelId="{339DBE9A-8CCB-4907-97EA-780728333557}" type="sibTrans" cxnId="{E0419CE5-0444-4833-A00C-A9EA28118676}">
      <dgm:prSet/>
      <dgm:spPr/>
      <dgm:t>
        <a:bodyPr/>
        <a:lstStyle/>
        <a:p>
          <a:endParaRPr lang="en-US"/>
        </a:p>
      </dgm:t>
    </dgm:pt>
    <dgm:pt modelId="{64E6F03F-0817-4856-9524-59165ECC479A}">
      <dgm:prSet/>
      <dgm:spPr/>
      <dgm:t>
        <a:bodyPr/>
        <a:lstStyle/>
        <a:p>
          <a:r>
            <a:rPr lang="en-GB" dirty="0"/>
            <a:t>Impact and follow up</a:t>
          </a:r>
          <a:endParaRPr lang="en-US" dirty="0"/>
        </a:p>
      </dgm:t>
    </dgm:pt>
    <dgm:pt modelId="{7A110DEF-236F-405D-B663-4DE3343A64AB}" type="parTrans" cxnId="{68B915BD-F3D4-4A44-9B64-6A328181111E}">
      <dgm:prSet/>
      <dgm:spPr/>
      <dgm:t>
        <a:bodyPr/>
        <a:lstStyle/>
        <a:p>
          <a:endParaRPr lang="en-US"/>
        </a:p>
      </dgm:t>
    </dgm:pt>
    <dgm:pt modelId="{4239E5E7-1032-44E7-8C2F-D7D60A533483}" type="sibTrans" cxnId="{68B915BD-F3D4-4A44-9B64-6A328181111E}">
      <dgm:prSet/>
      <dgm:spPr/>
      <dgm:t>
        <a:bodyPr/>
        <a:lstStyle/>
        <a:p>
          <a:endParaRPr lang="en-US"/>
        </a:p>
      </dgm:t>
    </dgm:pt>
    <dgm:pt modelId="{BBDDEC78-9F64-49BF-942A-3F6B65C3780A}">
      <dgm:prSet/>
      <dgm:spPr/>
      <dgm:t>
        <a:bodyPr/>
        <a:lstStyle/>
        <a:p>
          <a:r>
            <a:rPr lang="en-GB" dirty="0"/>
            <a:t>External access under review</a:t>
          </a:r>
          <a:endParaRPr lang="en-US" dirty="0"/>
        </a:p>
      </dgm:t>
    </dgm:pt>
    <dgm:pt modelId="{A3395FB2-EC0C-434A-B6C6-A469BB5F4871}" type="parTrans" cxnId="{A1F45CC1-DA7D-4344-9C59-E8261FE8BB57}">
      <dgm:prSet/>
      <dgm:spPr/>
      <dgm:t>
        <a:bodyPr/>
        <a:lstStyle/>
        <a:p>
          <a:endParaRPr lang="en-US"/>
        </a:p>
      </dgm:t>
    </dgm:pt>
    <dgm:pt modelId="{429F9992-F327-4FC5-8987-2D79868E3FF3}" type="sibTrans" cxnId="{A1F45CC1-DA7D-4344-9C59-E8261FE8BB57}">
      <dgm:prSet/>
      <dgm:spPr/>
      <dgm:t>
        <a:bodyPr/>
        <a:lstStyle/>
        <a:p>
          <a:endParaRPr lang="en-US"/>
        </a:p>
      </dgm:t>
    </dgm:pt>
    <dgm:pt modelId="{3EDBDB93-1FE6-47BF-9625-E0E9937D8762}">
      <dgm:prSet/>
      <dgm:spPr/>
      <dgm:t>
        <a:bodyPr/>
        <a:lstStyle/>
        <a:p>
          <a:r>
            <a:rPr lang="en-GB" dirty="0"/>
            <a:t>Honest institutional commitment </a:t>
          </a:r>
          <a:r>
            <a:rPr lang="en-GB"/>
            <a:t>/ embedding</a:t>
          </a:r>
          <a:endParaRPr lang="en-US" dirty="0"/>
        </a:p>
      </dgm:t>
    </dgm:pt>
    <dgm:pt modelId="{1DD9B63E-E0D3-4A80-B7D4-E6E776DC115C}" type="parTrans" cxnId="{1DCBC624-9234-4D49-8959-65E36F36CC29}">
      <dgm:prSet/>
      <dgm:spPr/>
      <dgm:t>
        <a:bodyPr/>
        <a:lstStyle/>
        <a:p>
          <a:endParaRPr lang="en-US"/>
        </a:p>
      </dgm:t>
    </dgm:pt>
    <dgm:pt modelId="{524B9699-D2AB-4BAF-B556-FD7F78E1999E}" type="sibTrans" cxnId="{1DCBC624-9234-4D49-8959-65E36F36CC29}">
      <dgm:prSet/>
      <dgm:spPr/>
      <dgm:t>
        <a:bodyPr/>
        <a:lstStyle/>
        <a:p>
          <a:endParaRPr lang="en-US"/>
        </a:p>
      </dgm:t>
    </dgm:pt>
    <dgm:pt modelId="{7904A792-DC69-4DE2-8DE5-F168AD0598A4}">
      <dgm:prSet/>
      <dgm:spPr/>
      <dgm:t>
        <a:bodyPr/>
        <a:lstStyle/>
        <a:p>
          <a:r>
            <a:rPr lang="en-GB"/>
            <a:t>Is it sustainable?</a:t>
          </a:r>
          <a:endParaRPr lang="en-US"/>
        </a:p>
      </dgm:t>
    </dgm:pt>
    <dgm:pt modelId="{1855DB19-5FFE-4C51-A51B-B662D7C0B60C}" type="parTrans" cxnId="{A7213D21-E5C7-429C-99D9-B080CAD090AD}">
      <dgm:prSet/>
      <dgm:spPr/>
      <dgm:t>
        <a:bodyPr/>
        <a:lstStyle/>
        <a:p>
          <a:endParaRPr lang="en-US"/>
        </a:p>
      </dgm:t>
    </dgm:pt>
    <dgm:pt modelId="{AE91BC3D-F8E1-4A65-AAD0-3AA34E517B66}" type="sibTrans" cxnId="{A7213D21-E5C7-429C-99D9-B080CAD090AD}">
      <dgm:prSet/>
      <dgm:spPr/>
      <dgm:t>
        <a:bodyPr/>
        <a:lstStyle/>
        <a:p>
          <a:endParaRPr lang="en-US"/>
        </a:p>
      </dgm:t>
    </dgm:pt>
    <dgm:pt modelId="{22D48663-A22E-4291-B67B-95417E5BDED0}">
      <dgm:prSet/>
      <dgm:spPr/>
      <dgm:t>
        <a:bodyPr/>
        <a:lstStyle/>
        <a:p>
          <a:r>
            <a:rPr lang="en-GB"/>
            <a:t>Are we really decolonising or are we purposefully avoiding certain issues?</a:t>
          </a:r>
          <a:endParaRPr lang="en-US"/>
        </a:p>
      </dgm:t>
    </dgm:pt>
    <dgm:pt modelId="{FD59C48E-78C7-4739-B745-683D3F6E4657}" type="parTrans" cxnId="{DB149138-3D9C-4B9B-A939-40305F009236}">
      <dgm:prSet/>
      <dgm:spPr/>
      <dgm:t>
        <a:bodyPr/>
        <a:lstStyle/>
        <a:p>
          <a:endParaRPr lang="en-US"/>
        </a:p>
      </dgm:t>
    </dgm:pt>
    <dgm:pt modelId="{EDB6EEB6-E1A9-44C0-A0E3-1920D692AA95}" type="sibTrans" cxnId="{DB149138-3D9C-4B9B-A939-40305F009236}">
      <dgm:prSet/>
      <dgm:spPr/>
      <dgm:t>
        <a:bodyPr/>
        <a:lstStyle/>
        <a:p>
          <a:endParaRPr lang="en-US"/>
        </a:p>
      </dgm:t>
    </dgm:pt>
    <dgm:pt modelId="{DD04BC21-3254-4E2F-ADCA-585C2E395286}" type="pres">
      <dgm:prSet presAssocID="{52ED76FC-8B8F-48E1-9994-CB58BE9791A9}" presName="diagram" presStyleCnt="0">
        <dgm:presLayoutVars>
          <dgm:dir/>
          <dgm:resizeHandles val="exact"/>
        </dgm:presLayoutVars>
      </dgm:prSet>
      <dgm:spPr/>
    </dgm:pt>
    <dgm:pt modelId="{0A5E3859-C35E-412B-8E8E-F379C2A98049}" type="pres">
      <dgm:prSet presAssocID="{1E101AFB-741F-4440-8E75-F8D1D0573008}" presName="node" presStyleLbl="node1" presStyleIdx="0" presStyleCnt="6">
        <dgm:presLayoutVars>
          <dgm:bulletEnabled val="1"/>
        </dgm:presLayoutVars>
      </dgm:prSet>
      <dgm:spPr/>
    </dgm:pt>
    <dgm:pt modelId="{7DF24BDF-E29F-4C0F-94C3-799562897C07}" type="pres">
      <dgm:prSet presAssocID="{339DBE9A-8CCB-4907-97EA-780728333557}" presName="sibTrans" presStyleCnt="0"/>
      <dgm:spPr/>
    </dgm:pt>
    <dgm:pt modelId="{0931BE74-5A34-4E4B-8815-8FC4FAC3AFB9}" type="pres">
      <dgm:prSet presAssocID="{64E6F03F-0817-4856-9524-59165ECC479A}" presName="node" presStyleLbl="node1" presStyleIdx="1" presStyleCnt="6">
        <dgm:presLayoutVars>
          <dgm:bulletEnabled val="1"/>
        </dgm:presLayoutVars>
      </dgm:prSet>
      <dgm:spPr/>
    </dgm:pt>
    <dgm:pt modelId="{EDB2A163-8F75-4908-817E-DE7AD532C24F}" type="pres">
      <dgm:prSet presAssocID="{4239E5E7-1032-44E7-8C2F-D7D60A533483}" presName="sibTrans" presStyleCnt="0"/>
      <dgm:spPr/>
    </dgm:pt>
    <dgm:pt modelId="{E520A18A-B838-492B-8AD9-EA6593D99206}" type="pres">
      <dgm:prSet presAssocID="{BBDDEC78-9F64-49BF-942A-3F6B65C3780A}" presName="node" presStyleLbl="node1" presStyleIdx="2" presStyleCnt="6">
        <dgm:presLayoutVars>
          <dgm:bulletEnabled val="1"/>
        </dgm:presLayoutVars>
      </dgm:prSet>
      <dgm:spPr/>
    </dgm:pt>
    <dgm:pt modelId="{FE1EB407-7B12-4C1F-A94E-08FEDB240917}" type="pres">
      <dgm:prSet presAssocID="{429F9992-F327-4FC5-8987-2D79868E3FF3}" presName="sibTrans" presStyleCnt="0"/>
      <dgm:spPr/>
    </dgm:pt>
    <dgm:pt modelId="{18780DE7-28AA-4246-9FD9-9408D66657C7}" type="pres">
      <dgm:prSet presAssocID="{3EDBDB93-1FE6-47BF-9625-E0E9937D8762}" presName="node" presStyleLbl="node1" presStyleIdx="3" presStyleCnt="6">
        <dgm:presLayoutVars>
          <dgm:bulletEnabled val="1"/>
        </dgm:presLayoutVars>
      </dgm:prSet>
      <dgm:spPr/>
    </dgm:pt>
    <dgm:pt modelId="{117E020F-C92F-42B3-9CAC-26702B50B2D9}" type="pres">
      <dgm:prSet presAssocID="{524B9699-D2AB-4BAF-B556-FD7F78E1999E}" presName="sibTrans" presStyleCnt="0"/>
      <dgm:spPr/>
    </dgm:pt>
    <dgm:pt modelId="{E592339A-E0EC-4C98-955B-50D519A41EE5}" type="pres">
      <dgm:prSet presAssocID="{7904A792-DC69-4DE2-8DE5-F168AD0598A4}" presName="node" presStyleLbl="node1" presStyleIdx="4" presStyleCnt="6">
        <dgm:presLayoutVars>
          <dgm:bulletEnabled val="1"/>
        </dgm:presLayoutVars>
      </dgm:prSet>
      <dgm:spPr/>
    </dgm:pt>
    <dgm:pt modelId="{915EC219-C841-46CE-95C8-C665B833FE2B}" type="pres">
      <dgm:prSet presAssocID="{AE91BC3D-F8E1-4A65-AAD0-3AA34E517B66}" presName="sibTrans" presStyleCnt="0"/>
      <dgm:spPr/>
    </dgm:pt>
    <dgm:pt modelId="{5232FAD3-5808-4302-B127-2236B233E78B}" type="pres">
      <dgm:prSet presAssocID="{22D48663-A22E-4291-B67B-95417E5BDED0}" presName="node" presStyleLbl="node1" presStyleIdx="5" presStyleCnt="6">
        <dgm:presLayoutVars>
          <dgm:bulletEnabled val="1"/>
        </dgm:presLayoutVars>
      </dgm:prSet>
      <dgm:spPr/>
    </dgm:pt>
  </dgm:ptLst>
  <dgm:cxnLst>
    <dgm:cxn modelId="{A7213D21-E5C7-429C-99D9-B080CAD090AD}" srcId="{52ED76FC-8B8F-48E1-9994-CB58BE9791A9}" destId="{7904A792-DC69-4DE2-8DE5-F168AD0598A4}" srcOrd="4" destOrd="0" parTransId="{1855DB19-5FFE-4C51-A51B-B662D7C0B60C}" sibTransId="{AE91BC3D-F8E1-4A65-AAD0-3AA34E517B66}"/>
    <dgm:cxn modelId="{1DCBC624-9234-4D49-8959-65E36F36CC29}" srcId="{52ED76FC-8B8F-48E1-9994-CB58BE9791A9}" destId="{3EDBDB93-1FE6-47BF-9625-E0E9937D8762}" srcOrd="3" destOrd="0" parTransId="{1DD9B63E-E0D3-4A80-B7D4-E6E776DC115C}" sibTransId="{524B9699-D2AB-4BAF-B556-FD7F78E1999E}"/>
    <dgm:cxn modelId="{DB149138-3D9C-4B9B-A939-40305F009236}" srcId="{52ED76FC-8B8F-48E1-9994-CB58BE9791A9}" destId="{22D48663-A22E-4291-B67B-95417E5BDED0}" srcOrd="5" destOrd="0" parTransId="{FD59C48E-78C7-4739-B745-683D3F6E4657}" sibTransId="{EDB6EEB6-E1A9-44C0-A0E3-1920D692AA95}"/>
    <dgm:cxn modelId="{05C73A48-4AF8-4FD2-832C-358F263EDC2B}" type="presOf" srcId="{52ED76FC-8B8F-48E1-9994-CB58BE9791A9}" destId="{DD04BC21-3254-4E2F-ADCA-585C2E395286}" srcOrd="0" destOrd="0" presId="urn:microsoft.com/office/officeart/2005/8/layout/default"/>
    <dgm:cxn modelId="{C6812049-5152-4100-9C3D-D9950A3CED16}" type="presOf" srcId="{3EDBDB93-1FE6-47BF-9625-E0E9937D8762}" destId="{18780DE7-28AA-4246-9FD9-9408D66657C7}" srcOrd="0" destOrd="0" presId="urn:microsoft.com/office/officeart/2005/8/layout/default"/>
    <dgm:cxn modelId="{5082764A-E309-4BB6-B631-D97486FC553D}" type="presOf" srcId="{1E101AFB-741F-4440-8E75-F8D1D0573008}" destId="{0A5E3859-C35E-412B-8E8E-F379C2A98049}" srcOrd="0" destOrd="0" presId="urn:microsoft.com/office/officeart/2005/8/layout/default"/>
    <dgm:cxn modelId="{12920277-AA7E-49F1-A0DF-0DA36B9895FA}" type="presOf" srcId="{7904A792-DC69-4DE2-8DE5-F168AD0598A4}" destId="{E592339A-E0EC-4C98-955B-50D519A41EE5}" srcOrd="0" destOrd="0" presId="urn:microsoft.com/office/officeart/2005/8/layout/default"/>
    <dgm:cxn modelId="{85727F83-E6EE-429A-976B-67B1F7470E2A}" type="presOf" srcId="{22D48663-A22E-4291-B67B-95417E5BDED0}" destId="{5232FAD3-5808-4302-B127-2236B233E78B}" srcOrd="0" destOrd="0" presId="urn:microsoft.com/office/officeart/2005/8/layout/default"/>
    <dgm:cxn modelId="{9D8A4A8C-8C8B-4D1C-BC12-24285683DAB8}" type="presOf" srcId="{64E6F03F-0817-4856-9524-59165ECC479A}" destId="{0931BE74-5A34-4E4B-8815-8FC4FAC3AFB9}" srcOrd="0" destOrd="0" presId="urn:microsoft.com/office/officeart/2005/8/layout/default"/>
    <dgm:cxn modelId="{68B915BD-F3D4-4A44-9B64-6A328181111E}" srcId="{52ED76FC-8B8F-48E1-9994-CB58BE9791A9}" destId="{64E6F03F-0817-4856-9524-59165ECC479A}" srcOrd="1" destOrd="0" parTransId="{7A110DEF-236F-405D-B663-4DE3343A64AB}" sibTransId="{4239E5E7-1032-44E7-8C2F-D7D60A533483}"/>
    <dgm:cxn modelId="{A95A05BF-5CFA-45DA-9B6D-018BA47D5DFB}" type="presOf" srcId="{BBDDEC78-9F64-49BF-942A-3F6B65C3780A}" destId="{E520A18A-B838-492B-8AD9-EA6593D99206}" srcOrd="0" destOrd="0" presId="urn:microsoft.com/office/officeart/2005/8/layout/default"/>
    <dgm:cxn modelId="{A1F45CC1-DA7D-4344-9C59-E8261FE8BB57}" srcId="{52ED76FC-8B8F-48E1-9994-CB58BE9791A9}" destId="{BBDDEC78-9F64-49BF-942A-3F6B65C3780A}" srcOrd="2" destOrd="0" parTransId="{A3395FB2-EC0C-434A-B6C6-A469BB5F4871}" sibTransId="{429F9992-F327-4FC5-8987-2D79868E3FF3}"/>
    <dgm:cxn modelId="{E0419CE5-0444-4833-A00C-A9EA28118676}" srcId="{52ED76FC-8B8F-48E1-9994-CB58BE9791A9}" destId="{1E101AFB-741F-4440-8E75-F8D1D0573008}" srcOrd="0" destOrd="0" parTransId="{315C1092-32F7-49DD-B382-D4B1764011C2}" sibTransId="{339DBE9A-8CCB-4907-97EA-780728333557}"/>
    <dgm:cxn modelId="{6AF9D5BE-92ED-4166-91D3-516E85B186BD}" type="presParOf" srcId="{DD04BC21-3254-4E2F-ADCA-585C2E395286}" destId="{0A5E3859-C35E-412B-8E8E-F379C2A98049}" srcOrd="0" destOrd="0" presId="urn:microsoft.com/office/officeart/2005/8/layout/default"/>
    <dgm:cxn modelId="{C5F5EB70-4E3D-41B4-8E8F-D3EA0FEB989C}" type="presParOf" srcId="{DD04BC21-3254-4E2F-ADCA-585C2E395286}" destId="{7DF24BDF-E29F-4C0F-94C3-799562897C07}" srcOrd="1" destOrd="0" presId="urn:microsoft.com/office/officeart/2005/8/layout/default"/>
    <dgm:cxn modelId="{11F7EEAA-3E0B-4423-B426-4B6993A97F53}" type="presParOf" srcId="{DD04BC21-3254-4E2F-ADCA-585C2E395286}" destId="{0931BE74-5A34-4E4B-8815-8FC4FAC3AFB9}" srcOrd="2" destOrd="0" presId="urn:microsoft.com/office/officeart/2005/8/layout/default"/>
    <dgm:cxn modelId="{888671F4-577F-42D2-96EA-DD6775E83717}" type="presParOf" srcId="{DD04BC21-3254-4E2F-ADCA-585C2E395286}" destId="{EDB2A163-8F75-4908-817E-DE7AD532C24F}" srcOrd="3" destOrd="0" presId="urn:microsoft.com/office/officeart/2005/8/layout/default"/>
    <dgm:cxn modelId="{D4DA4D86-EC78-4625-B5D4-F86C90763D09}" type="presParOf" srcId="{DD04BC21-3254-4E2F-ADCA-585C2E395286}" destId="{E520A18A-B838-492B-8AD9-EA6593D99206}" srcOrd="4" destOrd="0" presId="urn:microsoft.com/office/officeart/2005/8/layout/default"/>
    <dgm:cxn modelId="{B1BA6F4F-56BB-4369-BDEF-6F1094E34F7A}" type="presParOf" srcId="{DD04BC21-3254-4E2F-ADCA-585C2E395286}" destId="{FE1EB407-7B12-4C1F-A94E-08FEDB240917}" srcOrd="5" destOrd="0" presId="urn:microsoft.com/office/officeart/2005/8/layout/default"/>
    <dgm:cxn modelId="{857227F1-6BDA-4D28-B711-B31C89354552}" type="presParOf" srcId="{DD04BC21-3254-4E2F-ADCA-585C2E395286}" destId="{18780DE7-28AA-4246-9FD9-9408D66657C7}" srcOrd="6" destOrd="0" presId="urn:microsoft.com/office/officeart/2005/8/layout/default"/>
    <dgm:cxn modelId="{E7763FAE-6AE8-40A3-B059-7F45D9A83895}" type="presParOf" srcId="{DD04BC21-3254-4E2F-ADCA-585C2E395286}" destId="{117E020F-C92F-42B3-9CAC-26702B50B2D9}" srcOrd="7" destOrd="0" presId="urn:microsoft.com/office/officeart/2005/8/layout/default"/>
    <dgm:cxn modelId="{E054C6A5-0FBD-4958-9749-96BE7E16FDDD}" type="presParOf" srcId="{DD04BC21-3254-4E2F-ADCA-585C2E395286}" destId="{E592339A-E0EC-4C98-955B-50D519A41EE5}" srcOrd="8" destOrd="0" presId="urn:microsoft.com/office/officeart/2005/8/layout/default"/>
    <dgm:cxn modelId="{4356EE6C-7167-4675-B099-6FF3D42732A6}" type="presParOf" srcId="{DD04BC21-3254-4E2F-ADCA-585C2E395286}" destId="{915EC219-C841-46CE-95C8-C665B833FE2B}" srcOrd="9" destOrd="0" presId="urn:microsoft.com/office/officeart/2005/8/layout/default"/>
    <dgm:cxn modelId="{C3EDFD27-A155-4A03-9A73-068A5D1AE523}" type="presParOf" srcId="{DD04BC21-3254-4E2F-ADCA-585C2E395286}" destId="{5232FAD3-5808-4302-B127-2236B233E7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EA120-900B-47BA-B7A3-71BADE86A319}">
      <dsp:nvSpPr>
        <dsp:cNvPr id="0" name=""/>
        <dsp:cNvSpPr/>
      </dsp:nvSpPr>
      <dsp:spPr>
        <a:xfrm rot="4396374">
          <a:off x="1075760" y="1251427"/>
          <a:ext cx="5428890" cy="3785974"/>
        </a:xfrm>
        <a:prstGeom prst="swooshArrow">
          <a:avLst>
            <a:gd name="adj1" fmla="val 16310"/>
            <a:gd name="adj2" fmla="val 313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9AE6A9-8C4F-4ADB-A4F5-92DBD85649DC}">
      <dsp:nvSpPr>
        <dsp:cNvPr id="0" name=""/>
        <dsp:cNvSpPr/>
      </dsp:nvSpPr>
      <dsp:spPr>
        <a:xfrm>
          <a:off x="2926120" y="1625033"/>
          <a:ext cx="137096" cy="137096"/>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F1C1A09-19BB-44C1-8F6E-6B06EA992603}">
      <dsp:nvSpPr>
        <dsp:cNvPr id="0" name=""/>
        <dsp:cNvSpPr/>
      </dsp:nvSpPr>
      <dsp:spPr>
        <a:xfrm>
          <a:off x="3583303" y="2084747"/>
          <a:ext cx="137096" cy="137096"/>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747CEA-5288-443B-8FAC-1DA224734E96}">
      <dsp:nvSpPr>
        <dsp:cNvPr id="0" name=""/>
        <dsp:cNvSpPr/>
      </dsp:nvSpPr>
      <dsp:spPr>
        <a:xfrm>
          <a:off x="4136720" y="2620555"/>
          <a:ext cx="137096" cy="137096"/>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8F77F9-7501-4098-BECF-CA8BF707266E}">
      <dsp:nvSpPr>
        <dsp:cNvPr id="0" name=""/>
        <dsp:cNvSpPr/>
      </dsp:nvSpPr>
      <dsp:spPr>
        <a:xfrm>
          <a:off x="711823" y="0"/>
          <a:ext cx="2559553" cy="100621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marL="0" lvl="0" indent="0" algn="ctr" defTabSz="711200">
            <a:lnSpc>
              <a:spcPct val="90000"/>
            </a:lnSpc>
            <a:spcBef>
              <a:spcPct val="0"/>
            </a:spcBef>
            <a:spcAft>
              <a:spcPct val="35000"/>
            </a:spcAft>
            <a:buNone/>
          </a:pPr>
          <a:r>
            <a:rPr lang="en-GB" sz="1600" kern="1200" dirty="0"/>
            <a:t>Talks and scoping</a:t>
          </a:r>
        </a:p>
      </dsp:txBody>
      <dsp:txXfrm>
        <a:off x="711823" y="0"/>
        <a:ext cx="2559553" cy="1006212"/>
      </dsp:txXfrm>
    </dsp:sp>
    <dsp:sp modelId="{DA92D873-1EE8-47AE-B616-DAC113C98533}">
      <dsp:nvSpPr>
        <dsp:cNvPr id="0" name=""/>
        <dsp:cNvSpPr/>
      </dsp:nvSpPr>
      <dsp:spPr>
        <a:xfrm>
          <a:off x="3202615" y="620435"/>
          <a:ext cx="3873919" cy="100621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dirty="0"/>
            <a:t>Discussions and wider talks/sessions</a:t>
          </a:r>
        </a:p>
      </dsp:txBody>
      <dsp:txXfrm>
        <a:off x="3202615" y="620435"/>
        <a:ext cx="3873919" cy="1006212"/>
      </dsp:txXfrm>
    </dsp:sp>
    <dsp:sp modelId="{DCD1159F-1F31-430B-94F4-B88147319825}">
      <dsp:nvSpPr>
        <dsp:cNvPr id="0" name=""/>
        <dsp:cNvSpPr/>
      </dsp:nvSpPr>
      <dsp:spPr>
        <a:xfrm>
          <a:off x="718877" y="2045540"/>
          <a:ext cx="2282845" cy="100621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n-GB" sz="1600" kern="1200" dirty="0"/>
            <a:t>Resource creation</a:t>
          </a:r>
        </a:p>
      </dsp:txBody>
      <dsp:txXfrm>
        <a:off x="718877" y="2045540"/>
        <a:ext cx="2282845" cy="1006212"/>
      </dsp:txXfrm>
    </dsp:sp>
    <dsp:sp modelId="{6FF6F81F-3ACE-41B0-89B3-D7FF48793F95}">
      <dsp:nvSpPr>
        <dsp:cNvPr id="0" name=""/>
        <dsp:cNvSpPr/>
      </dsp:nvSpPr>
      <dsp:spPr>
        <a:xfrm>
          <a:off x="4615426" y="3212963"/>
          <a:ext cx="137096" cy="137096"/>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35AF1A1-26A2-4C7A-9054-9537BCC00E40}">
      <dsp:nvSpPr>
        <dsp:cNvPr id="0" name=""/>
        <dsp:cNvSpPr/>
      </dsp:nvSpPr>
      <dsp:spPr>
        <a:xfrm>
          <a:off x="4975092" y="1919360"/>
          <a:ext cx="2697908" cy="100621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dirty="0"/>
            <a:t>Academic development approach – local</a:t>
          </a:r>
        </a:p>
      </dsp:txBody>
      <dsp:txXfrm>
        <a:off x="4975092" y="1919360"/>
        <a:ext cx="2697908" cy="1006212"/>
      </dsp:txXfrm>
    </dsp:sp>
    <dsp:sp modelId="{3BDB6CA1-59AF-4A58-9443-792B4B2A8BCC}">
      <dsp:nvSpPr>
        <dsp:cNvPr id="0" name=""/>
        <dsp:cNvSpPr/>
      </dsp:nvSpPr>
      <dsp:spPr>
        <a:xfrm>
          <a:off x="711823" y="2778405"/>
          <a:ext cx="3458856" cy="100621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en-GB" sz="1600" kern="1200" dirty="0"/>
            <a:t>E-course creation</a:t>
          </a:r>
        </a:p>
      </dsp:txBody>
      <dsp:txXfrm>
        <a:off x="711823" y="2778405"/>
        <a:ext cx="3458856" cy="1006212"/>
      </dsp:txXfrm>
    </dsp:sp>
    <dsp:sp modelId="{CC917354-A53E-47F1-AA10-11C374139E57}">
      <dsp:nvSpPr>
        <dsp:cNvPr id="0" name=""/>
        <dsp:cNvSpPr/>
      </dsp:nvSpPr>
      <dsp:spPr>
        <a:xfrm>
          <a:off x="5001434" y="3817319"/>
          <a:ext cx="137096" cy="137096"/>
        </a:xfrm>
        <a:prstGeom prst="ellipse">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9777A5C-6C4E-444F-8140-1B82758BDCC5}">
      <dsp:nvSpPr>
        <dsp:cNvPr id="0" name=""/>
        <dsp:cNvSpPr/>
      </dsp:nvSpPr>
      <dsp:spPr>
        <a:xfrm>
          <a:off x="5961745" y="3028942"/>
          <a:ext cx="2230483" cy="108086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GB" sz="1600" kern="1200" dirty="0"/>
            <a:t>Wider pilot of academic development approach &amp; student pilot (4 seminar-series)</a:t>
          </a:r>
        </a:p>
      </dsp:txBody>
      <dsp:txXfrm>
        <a:off x="5961745" y="3028942"/>
        <a:ext cx="2230483" cy="1080863"/>
      </dsp:txXfrm>
    </dsp:sp>
    <dsp:sp modelId="{AE57A83A-817C-4E88-8148-2050BCF9B1C6}">
      <dsp:nvSpPr>
        <dsp:cNvPr id="0" name=""/>
        <dsp:cNvSpPr/>
      </dsp:nvSpPr>
      <dsp:spPr>
        <a:xfrm>
          <a:off x="4665331" y="5391595"/>
          <a:ext cx="3458856" cy="57999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en-GB" sz="1600" kern="1200" dirty="0"/>
            <a:t>Aim? Evaluation, impactful, embedded and natural</a:t>
          </a:r>
        </a:p>
      </dsp:txBody>
      <dsp:txXfrm>
        <a:off x="4665331" y="5391595"/>
        <a:ext cx="3458856" cy="579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D68E7-ED08-424F-AC3E-6C9498356620}">
      <dsp:nvSpPr>
        <dsp:cNvPr id="0" name=""/>
        <dsp:cNvSpPr/>
      </dsp:nvSpPr>
      <dsp:spPr>
        <a:xfrm>
          <a:off x="0" y="27185"/>
          <a:ext cx="11694017"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2024 pilot summarized initial feedback – full evaluating to be end of T3/beginning of T1</a:t>
          </a:r>
        </a:p>
      </dsp:txBody>
      <dsp:txXfrm>
        <a:off x="64768" y="91953"/>
        <a:ext cx="11564481" cy="1197243"/>
      </dsp:txXfrm>
    </dsp:sp>
    <dsp:sp modelId="{0332CA2C-B123-5A4B-B372-1E141B8A87D6}">
      <dsp:nvSpPr>
        <dsp:cNvPr id="0" name=""/>
        <dsp:cNvSpPr/>
      </dsp:nvSpPr>
      <dsp:spPr>
        <a:xfrm>
          <a:off x="0" y="1353964"/>
          <a:ext cx="11694017"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28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Staff:</a:t>
          </a:r>
        </a:p>
        <a:p>
          <a:pPr marL="342900" lvl="2" indent="-171450" algn="l" defTabSz="844550">
            <a:lnSpc>
              <a:spcPct val="90000"/>
            </a:lnSpc>
            <a:spcBef>
              <a:spcPct val="0"/>
            </a:spcBef>
            <a:spcAft>
              <a:spcPct val="20000"/>
            </a:spcAft>
            <a:buChar char="•"/>
          </a:pPr>
          <a:r>
            <a:rPr lang="en-US" sz="1900" i="1" kern="1200"/>
            <a:t>Majority found workbooks engaging and were comfortable with content</a:t>
          </a:r>
        </a:p>
        <a:p>
          <a:pPr marL="342900" lvl="2" indent="-171450" algn="l" defTabSz="844550">
            <a:lnSpc>
              <a:spcPct val="90000"/>
            </a:lnSpc>
            <a:spcBef>
              <a:spcPct val="0"/>
            </a:spcBef>
            <a:spcAft>
              <a:spcPct val="20000"/>
            </a:spcAft>
            <a:buChar char="•"/>
          </a:pPr>
          <a:r>
            <a:rPr lang="en-US" sz="1900" i="1" kern="1200"/>
            <a:t>Majority felt they help them understand decolonizing and provided a good starting point</a:t>
          </a:r>
        </a:p>
        <a:p>
          <a:pPr marL="342900" lvl="2" indent="-171450" algn="l" defTabSz="844550">
            <a:lnSpc>
              <a:spcPct val="90000"/>
            </a:lnSpc>
            <a:spcBef>
              <a:spcPct val="0"/>
            </a:spcBef>
            <a:spcAft>
              <a:spcPct val="20000"/>
            </a:spcAft>
            <a:buChar char="•"/>
          </a:pPr>
          <a:r>
            <a:rPr lang="en-US" sz="1900" i="1" kern="1200"/>
            <a:t>Majority felt workshops helped prepare for decolonizing practice</a:t>
          </a:r>
        </a:p>
        <a:p>
          <a:pPr marL="342900" lvl="2" indent="-171450" algn="l" defTabSz="844550">
            <a:lnSpc>
              <a:spcPct val="90000"/>
            </a:lnSpc>
            <a:spcBef>
              <a:spcPct val="0"/>
            </a:spcBef>
            <a:spcAft>
              <a:spcPct val="20000"/>
            </a:spcAft>
            <a:buChar char="•"/>
          </a:pPr>
          <a:r>
            <a:rPr lang="en-US" sz="1900" i="1" kern="1200"/>
            <a:t>Valued workshops as way to unpack and discuss workbooks</a:t>
          </a:r>
        </a:p>
        <a:p>
          <a:pPr marL="342900" lvl="2" indent="-171450" algn="l" defTabSz="844550">
            <a:lnSpc>
              <a:spcPct val="90000"/>
            </a:lnSpc>
            <a:spcBef>
              <a:spcPct val="0"/>
            </a:spcBef>
            <a:spcAft>
              <a:spcPct val="20000"/>
            </a:spcAft>
            <a:buChar char="•"/>
          </a:pPr>
          <a:r>
            <a:rPr lang="en-US" sz="1900" i="1" kern="1200"/>
            <a:t>Many felt workbooks were well designed and present</a:t>
          </a:r>
        </a:p>
        <a:p>
          <a:pPr marL="171450" lvl="1" indent="-171450" algn="l" defTabSz="844550">
            <a:lnSpc>
              <a:spcPct val="90000"/>
            </a:lnSpc>
            <a:spcBef>
              <a:spcPct val="0"/>
            </a:spcBef>
            <a:spcAft>
              <a:spcPct val="20000"/>
            </a:spcAft>
            <a:buChar char="•"/>
          </a:pPr>
          <a:r>
            <a:rPr lang="en-US" sz="1900" kern="1200"/>
            <a:t>Students:</a:t>
          </a:r>
        </a:p>
        <a:p>
          <a:pPr marL="342900" lvl="2" indent="-171450" algn="l" defTabSz="844550">
            <a:lnSpc>
              <a:spcPct val="90000"/>
            </a:lnSpc>
            <a:spcBef>
              <a:spcPct val="0"/>
            </a:spcBef>
            <a:spcAft>
              <a:spcPct val="20000"/>
            </a:spcAft>
            <a:buChar char="•"/>
          </a:pPr>
          <a:r>
            <a:rPr lang="en-US" sz="1900" i="1" kern="1200"/>
            <a:t>All enjoyed the seminars and learnt a lot about decolonizing education</a:t>
          </a:r>
        </a:p>
        <a:p>
          <a:pPr marL="342900" lvl="2" indent="-171450" algn="l" defTabSz="844550">
            <a:lnSpc>
              <a:spcPct val="90000"/>
            </a:lnSpc>
            <a:spcBef>
              <a:spcPct val="0"/>
            </a:spcBef>
            <a:spcAft>
              <a:spcPct val="20000"/>
            </a:spcAft>
            <a:buChar char="•"/>
          </a:pPr>
          <a:r>
            <a:rPr lang="en-US" sz="1900" i="1" kern="1200"/>
            <a:t>Majority want more</a:t>
          </a:r>
        </a:p>
        <a:p>
          <a:pPr marL="342900" lvl="2" indent="-171450" algn="l" defTabSz="844550">
            <a:lnSpc>
              <a:spcPct val="90000"/>
            </a:lnSpc>
            <a:spcBef>
              <a:spcPct val="0"/>
            </a:spcBef>
            <a:spcAft>
              <a:spcPct val="20000"/>
            </a:spcAft>
            <a:buChar char="•"/>
          </a:pPr>
          <a:r>
            <a:rPr lang="en-US" sz="1900" i="1" kern="1200"/>
            <a:t>All want decolonizing approach to other modules based on these seminars and feel all students should engage with decolonizing work</a:t>
          </a:r>
        </a:p>
      </dsp:txBody>
      <dsp:txXfrm>
        <a:off x="0" y="1353964"/>
        <a:ext cx="11694017" cy="3576960"/>
      </dsp:txXfrm>
    </dsp:sp>
    <dsp:sp modelId="{EC69CFB1-16E4-714A-9CF5-171FF792B638}">
      <dsp:nvSpPr>
        <dsp:cNvPr id="0" name=""/>
        <dsp:cNvSpPr/>
      </dsp:nvSpPr>
      <dsp:spPr>
        <a:xfrm>
          <a:off x="0" y="4930925"/>
          <a:ext cx="11694017" cy="13267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Some students joined my podcast to discuss their experience (release around 24</a:t>
          </a:r>
          <a:r>
            <a:rPr lang="en-US" sz="2400" kern="1200" baseline="30000"/>
            <a:t>th</a:t>
          </a:r>
          <a:r>
            <a:rPr lang="en-US" sz="2400" kern="1200"/>
            <a:t> June on podcast series: </a:t>
          </a:r>
          <a:r>
            <a:rPr lang="en-US" sz="2400" kern="1200">
              <a:highlight>
                <a:srgbClr val="FFFF00"/>
              </a:highlight>
            </a:rPr>
            <a:t> </a:t>
          </a:r>
          <a:r>
            <a:rPr lang="en-US" sz="2400" kern="1200">
              <a:solidFill>
                <a:schemeClr val="tx1"/>
              </a:solidFill>
              <a:highlight>
                <a:srgbClr val="FFFF00"/>
              </a:highlight>
              <a:hlinkClick xmlns:r="http://schemas.openxmlformats.org/officeDocument/2006/relationships" r:id="rId1">
                <a:extLst>
                  <a:ext uri="{A12FA001-AC4F-418D-AE19-62706E023703}">
                    <ahyp:hlinkClr xmlns:ahyp="http://schemas.microsoft.com/office/drawing/2018/hyperlinkcolor" val="tx"/>
                  </a:ext>
                </a:extLst>
              </a:hlinkClick>
            </a:rPr>
            <a:t>https://open.spotify.com/show/7z9kYBypPXtL9EQEAAaewL?si=8021d35de5674716</a:t>
          </a:r>
          <a:r>
            <a:rPr lang="en-US" sz="2400" kern="1200">
              <a:solidFill>
                <a:schemeClr val="tx1"/>
              </a:solidFill>
              <a:highlight>
                <a:srgbClr val="FFFF00"/>
              </a:highlight>
            </a:rPr>
            <a:t> </a:t>
          </a:r>
        </a:p>
      </dsp:txBody>
      <dsp:txXfrm>
        <a:off x="64768" y="4995693"/>
        <a:ext cx="11564481" cy="1197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52B5E-339B-1841-ADA8-F7CB019DFFDE}">
      <dsp:nvSpPr>
        <dsp:cNvPr id="0" name=""/>
        <dsp:cNvSpPr/>
      </dsp:nvSpPr>
      <dsp:spPr>
        <a:xfrm>
          <a:off x="0" y="683600"/>
          <a:ext cx="6666833" cy="4573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687324" rIns="517420" bIns="234696" numCol="1" spcCol="1270" anchor="t" anchorCtr="0">
          <a:noAutofit/>
        </a:bodyPr>
        <a:lstStyle/>
        <a:p>
          <a:pPr marL="285750" lvl="1" indent="-285750" algn="l" defTabSz="1466850">
            <a:lnSpc>
              <a:spcPct val="90000"/>
            </a:lnSpc>
            <a:spcBef>
              <a:spcPct val="0"/>
            </a:spcBef>
            <a:spcAft>
              <a:spcPct val="15000"/>
            </a:spcAft>
            <a:buChar char="•"/>
          </a:pPr>
          <a:r>
            <a:rPr lang="en-US" sz="3300" kern="1200"/>
            <a:t>A wider range of input or resources feeding into it</a:t>
          </a:r>
        </a:p>
        <a:p>
          <a:pPr marL="285750" lvl="1" indent="-285750" algn="l" defTabSz="1466850">
            <a:lnSpc>
              <a:spcPct val="90000"/>
            </a:lnSpc>
            <a:spcBef>
              <a:spcPct val="0"/>
            </a:spcBef>
            <a:spcAft>
              <a:spcPct val="15000"/>
            </a:spcAft>
            <a:buChar char="•"/>
          </a:pPr>
          <a:r>
            <a:rPr lang="en-US" sz="3300" kern="1200"/>
            <a:t>More time and more sessions</a:t>
          </a:r>
        </a:p>
        <a:p>
          <a:pPr marL="285750" lvl="1" indent="-285750" algn="l" defTabSz="1466850">
            <a:lnSpc>
              <a:spcPct val="90000"/>
            </a:lnSpc>
            <a:spcBef>
              <a:spcPct val="0"/>
            </a:spcBef>
            <a:spcAft>
              <a:spcPct val="15000"/>
            </a:spcAft>
            <a:buChar char="•"/>
          </a:pPr>
          <a:r>
            <a:rPr lang="en-US" sz="3300" kern="1200"/>
            <a:t>More diverse cohorts</a:t>
          </a:r>
        </a:p>
        <a:p>
          <a:pPr marL="285750" lvl="1" indent="-285750" algn="l" defTabSz="1466850">
            <a:lnSpc>
              <a:spcPct val="90000"/>
            </a:lnSpc>
            <a:spcBef>
              <a:spcPct val="0"/>
            </a:spcBef>
            <a:spcAft>
              <a:spcPct val="15000"/>
            </a:spcAft>
            <a:buChar char="•"/>
          </a:pPr>
          <a:r>
            <a:rPr lang="en-US" sz="3300" kern="1200"/>
            <a:t>Interdisciplinary approach</a:t>
          </a:r>
        </a:p>
        <a:p>
          <a:pPr marL="285750" lvl="1" indent="-285750" algn="l" defTabSz="1466850">
            <a:lnSpc>
              <a:spcPct val="90000"/>
            </a:lnSpc>
            <a:spcBef>
              <a:spcPct val="0"/>
            </a:spcBef>
            <a:spcAft>
              <a:spcPct val="15000"/>
            </a:spcAft>
            <a:buChar char="•"/>
          </a:pPr>
          <a:r>
            <a:rPr lang="en-US" sz="3300" kern="1200" dirty="0"/>
            <a:t>Follow ups</a:t>
          </a:r>
        </a:p>
        <a:p>
          <a:pPr marL="285750" lvl="1" indent="-285750" algn="l" defTabSz="1466850" rtl="0">
            <a:lnSpc>
              <a:spcPct val="90000"/>
            </a:lnSpc>
            <a:spcBef>
              <a:spcPct val="0"/>
            </a:spcBef>
            <a:spcAft>
              <a:spcPct val="15000"/>
            </a:spcAft>
            <a:buChar char="•"/>
          </a:pPr>
          <a:r>
            <a:rPr lang="en-US" sz="3300" kern="1200" dirty="0"/>
            <a:t>Timing of course in year</a:t>
          </a:r>
        </a:p>
      </dsp:txBody>
      <dsp:txXfrm>
        <a:off x="0" y="683600"/>
        <a:ext cx="6666833" cy="4573800"/>
      </dsp:txXfrm>
    </dsp:sp>
    <dsp:sp modelId="{7AB7D537-DDD5-7F4B-A9CA-AA5681C5733A}">
      <dsp:nvSpPr>
        <dsp:cNvPr id="0" name=""/>
        <dsp:cNvSpPr/>
      </dsp:nvSpPr>
      <dsp:spPr>
        <a:xfrm>
          <a:off x="333341" y="196520"/>
          <a:ext cx="4666783" cy="9741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466850">
            <a:lnSpc>
              <a:spcPct val="90000"/>
            </a:lnSpc>
            <a:spcBef>
              <a:spcPct val="0"/>
            </a:spcBef>
            <a:spcAft>
              <a:spcPct val="35000"/>
            </a:spcAft>
            <a:buNone/>
          </a:pPr>
          <a:r>
            <a:rPr lang="en-US" sz="3300" kern="1200"/>
            <a:t>Improvements?</a:t>
          </a:r>
        </a:p>
      </dsp:txBody>
      <dsp:txXfrm>
        <a:off x="380896" y="244075"/>
        <a:ext cx="4571673"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E3859-C35E-412B-8E8E-F379C2A98049}">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Evaluation of e-course and pilot</a:t>
          </a:r>
          <a:endParaRPr lang="en-US" sz="2500" kern="1200" dirty="0"/>
        </a:p>
      </dsp:txBody>
      <dsp:txXfrm>
        <a:off x="0" y="39687"/>
        <a:ext cx="3286125" cy="1971675"/>
      </dsp:txXfrm>
    </dsp:sp>
    <dsp:sp modelId="{0931BE74-5A34-4E4B-8815-8FC4FAC3AFB9}">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Impact and follow up</a:t>
          </a:r>
          <a:endParaRPr lang="en-US" sz="2500" kern="1200" dirty="0"/>
        </a:p>
      </dsp:txBody>
      <dsp:txXfrm>
        <a:off x="3614737" y="39687"/>
        <a:ext cx="3286125" cy="1971675"/>
      </dsp:txXfrm>
    </dsp:sp>
    <dsp:sp modelId="{E520A18A-B838-492B-8AD9-EA6593D99206}">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External access under review</a:t>
          </a:r>
          <a:endParaRPr lang="en-US" sz="2500" kern="1200" dirty="0"/>
        </a:p>
      </dsp:txBody>
      <dsp:txXfrm>
        <a:off x="7229475" y="39687"/>
        <a:ext cx="3286125" cy="1971675"/>
      </dsp:txXfrm>
    </dsp:sp>
    <dsp:sp modelId="{18780DE7-28AA-4246-9FD9-9408D66657C7}">
      <dsp:nvSpPr>
        <dsp:cNvPr id="0" name=""/>
        <dsp:cNvSpPr/>
      </dsp:nvSpPr>
      <dsp:spPr>
        <a:xfrm>
          <a:off x="0"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Honest institutional commitment </a:t>
          </a:r>
          <a:r>
            <a:rPr lang="en-GB" sz="2500" kern="1200"/>
            <a:t>/ embedding</a:t>
          </a:r>
          <a:endParaRPr lang="en-US" sz="2500" kern="1200" dirty="0"/>
        </a:p>
      </dsp:txBody>
      <dsp:txXfrm>
        <a:off x="0" y="2339975"/>
        <a:ext cx="3286125" cy="1971675"/>
      </dsp:txXfrm>
    </dsp:sp>
    <dsp:sp modelId="{E592339A-E0EC-4C98-955B-50D519A41EE5}">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Is it sustainable?</a:t>
          </a:r>
          <a:endParaRPr lang="en-US" sz="2500" kern="1200"/>
        </a:p>
      </dsp:txBody>
      <dsp:txXfrm>
        <a:off x="3614737" y="2339975"/>
        <a:ext cx="3286125" cy="1971675"/>
      </dsp:txXfrm>
    </dsp:sp>
    <dsp:sp modelId="{5232FAD3-5808-4302-B127-2236B233E78B}">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Are we really decolonising or are we purposefully avoiding certain issues?</a:t>
          </a:r>
          <a:endParaRPr lang="en-US" sz="25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lford Business School | Manchester">
            <a:extLst>
              <a:ext uri="{FF2B5EF4-FFF2-40B4-BE49-F238E27FC236}">
                <a16:creationId xmlns:a16="http://schemas.microsoft.com/office/drawing/2014/main" id="{D46FFA50-02FA-4CF8-62ED-25FD8B0E94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 r="-1" b="1"/>
          <a:stretch/>
        </p:blipFill>
        <p:spPr bwMode="auto">
          <a:xfrm>
            <a:off x="764988" y="1749602"/>
            <a:ext cx="3368969" cy="3358795"/>
          </a:xfrm>
          <a:prstGeom prst="rect">
            <a:avLst/>
          </a:prstGeom>
          <a:noFill/>
          <a:extLst>
            <a:ext uri="{909E8E84-426E-40DD-AFC4-6F175D3DCCD1}">
              <a14:hiddenFill xmlns:a14="http://schemas.microsoft.com/office/drawing/2010/main">
                <a:solidFill>
                  <a:srgbClr val="FFFFFF"/>
                </a:solidFill>
              </a14:hiddenFill>
            </a:ext>
          </a:extLst>
        </p:spPr>
      </p:pic>
      <p:sp>
        <p:nvSpPr>
          <p:cNvPr id="1040" name="Freeform: Shape 103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ctrTitle"/>
          </p:nvPr>
        </p:nvSpPr>
        <p:spPr>
          <a:xfrm>
            <a:off x="5622061" y="762538"/>
            <a:ext cx="5649349" cy="3199862"/>
          </a:xfrm>
        </p:spPr>
        <p:txBody>
          <a:bodyPr anchor="b">
            <a:normAutofit/>
          </a:bodyPr>
          <a:lstStyle/>
          <a:p>
            <a:pPr algn="l"/>
            <a:r>
              <a:rPr lang="en-GB" sz="4400" dirty="0"/>
              <a:t>Decolonising through Reflexive Practice - An Institutional Pilot</a:t>
            </a:r>
            <a:endParaRPr lang="en-US" sz="3200" dirty="0">
              <a:solidFill>
                <a:srgbClr val="FFFFFF"/>
              </a:solidFill>
            </a:endParaRPr>
          </a:p>
        </p:txBody>
      </p:sp>
      <p:sp>
        <p:nvSpPr>
          <p:cNvPr id="104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D0DE3E-A129-F343-920C-C5E00ACD0582}"/>
              </a:ext>
            </a:extLst>
          </p:cNvPr>
          <p:cNvPicPr>
            <a:picLocks noChangeAspect="1"/>
          </p:cNvPicPr>
          <p:nvPr/>
        </p:nvPicPr>
        <p:blipFill>
          <a:blip r:embed="rId2"/>
          <a:stretch>
            <a:fillRect/>
          </a:stretch>
        </p:blipFill>
        <p:spPr>
          <a:xfrm>
            <a:off x="610404" y="177281"/>
            <a:ext cx="10971191" cy="6260841"/>
          </a:xfrm>
          <a:prstGeom prst="rect">
            <a:avLst/>
          </a:prstGeom>
        </p:spPr>
      </p:pic>
    </p:spTree>
    <p:extLst>
      <p:ext uri="{BB962C8B-B14F-4D97-AF65-F5344CB8AC3E}">
        <p14:creationId xmlns:p14="http://schemas.microsoft.com/office/powerpoint/2010/main" val="24326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5FECA-15AF-A813-6574-4578812056D4}"/>
              </a:ext>
            </a:extLst>
          </p:cNvPr>
          <p:cNvPicPr>
            <a:picLocks noChangeAspect="1"/>
          </p:cNvPicPr>
          <p:nvPr/>
        </p:nvPicPr>
        <p:blipFill>
          <a:blip r:embed="rId2"/>
          <a:stretch>
            <a:fillRect/>
          </a:stretch>
        </p:blipFill>
        <p:spPr>
          <a:xfrm>
            <a:off x="278363" y="292608"/>
            <a:ext cx="11635273" cy="6272784"/>
          </a:xfrm>
          <a:prstGeom prst="rect">
            <a:avLst/>
          </a:prstGeom>
        </p:spPr>
      </p:pic>
    </p:spTree>
    <p:extLst>
      <p:ext uri="{BB962C8B-B14F-4D97-AF65-F5344CB8AC3E}">
        <p14:creationId xmlns:p14="http://schemas.microsoft.com/office/powerpoint/2010/main" val="239943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6E84C88-A8F1-A160-1291-26DEB52C969D}"/>
              </a:ext>
            </a:extLst>
          </p:cNvPr>
          <p:cNvGraphicFramePr>
            <a:graphicFrameLocks noGrp="1"/>
          </p:cNvGraphicFramePr>
          <p:nvPr>
            <p:extLst>
              <p:ext uri="{D42A27DB-BD31-4B8C-83A1-F6EECF244321}">
                <p14:modId xmlns:p14="http://schemas.microsoft.com/office/powerpoint/2010/main" val="1152527584"/>
              </p:ext>
            </p:extLst>
          </p:nvPr>
        </p:nvGraphicFramePr>
        <p:xfrm>
          <a:off x="1099457" y="756985"/>
          <a:ext cx="10478278" cy="5165936"/>
        </p:xfrm>
        <a:graphic>
          <a:graphicData uri="http://schemas.openxmlformats.org/drawingml/2006/table">
            <a:tbl>
              <a:tblPr firstRow="1">
                <a:tableStyleId>{8A107856-5554-42FB-B03E-39F5DBC370BA}</a:tableStyleId>
              </a:tblPr>
              <a:tblGrid>
                <a:gridCol w="5239139">
                  <a:extLst>
                    <a:ext uri="{9D8B030D-6E8A-4147-A177-3AD203B41FA5}">
                      <a16:colId xmlns:a16="http://schemas.microsoft.com/office/drawing/2014/main" val="4185975780"/>
                    </a:ext>
                  </a:extLst>
                </a:gridCol>
                <a:gridCol w="5239139">
                  <a:extLst>
                    <a:ext uri="{9D8B030D-6E8A-4147-A177-3AD203B41FA5}">
                      <a16:colId xmlns:a16="http://schemas.microsoft.com/office/drawing/2014/main" val="3677559195"/>
                    </a:ext>
                  </a:extLst>
                </a:gridCol>
              </a:tblGrid>
              <a:tr h="501514">
                <a:tc>
                  <a:txBody>
                    <a:bodyPr/>
                    <a:lstStyle/>
                    <a:p>
                      <a:pPr algn="ctr"/>
                      <a:r>
                        <a:rPr lang="en-GB" sz="2800" dirty="0"/>
                        <a:t>Staff Approach</a:t>
                      </a:r>
                    </a:p>
                  </a:txBody>
                  <a:tcPr/>
                </a:tc>
                <a:tc>
                  <a:txBody>
                    <a:bodyPr/>
                    <a:lstStyle/>
                    <a:p>
                      <a:pPr algn="ctr"/>
                      <a:r>
                        <a:rPr lang="en-GB" sz="2800" dirty="0"/>
                        <a:t>Student Approach</a:t>
                      </a:r>
                    </a:p>
                  </a:txBody>
                  <a:tcPr/>
                </a:tc>
                <a:extLst>
                  <a:ext uri="{0D108BD9-81ED-4DB2-BD59-A6C34878D82A}">
                    <a16:rowId xmlns:a16="http://schemas.microsoft.com/office/drawing/2014/main" val="1779398333"/>
                  </a:ext>
                </a:extLst>
              </a:tr>
              <a:tr h="480577">
                <a:tc>
                  <a:txBody>
                    <a:bodyPr/>
                    <a:lstStyle/>
                    <a:p>
                      <a:r>
                        <a:rPr lang="en-GB" dirty="0"/>
                        <a:t>Evolving – started in 2020/2021 roughly</a:t>
                      </a:r>
                    </a:p>
                  </a:txBody>
                  <a:tcPr>
                    <a:noFill/>
                  </a:tcPr>
                </a:tc>
                <a:tc>
                  <a:txBody>
                    <a:bodyPr/>
                    <a:lstStyle/>
                    <a:p>
                      <a:r>
                        <a:rPr lang="en-GB" dirty="0"/>
                        <a:t>New –this year</a:t>
                      </a:r>
                    </a:p>
                  </a:txBody>
                  <a:tcPr>
                    <a:noFill/>
                  </a:tcPr>
                </a:tc>
                <a:extLst>
                  <a:ext uri="{0D108BD9-81ED-4DB2-BD59-A6C34878D82A}">
                    <a16:rowId xmlns:a16="http://schemas.microsoft.com/office/drawing/2014/main" val="2610113523"/>
                  </a:ext>
                </a:extLst>
              </a:tr>
              <a:tr h="480577">
                <a:tc>
                  <a:txBody>
                    <a:bodyPr/>
                    <a:lstStyle/>
                    <a:p>
                      <a:r>
                        <a:rPr lang="en-GB" dirty="0"/>
                        <a:t>Focuses on the academic</a:t>
                      </a:r>
                    </a:p>
                  </a:txBody>
                  <a:tcPr>
                    <a:noFill/>
                  </a:tcPr>
                </a:tc>
                <a:tc>
                  <a:txBody>
                    <a:bodyPr/>
                    <a:lstStyle/>
                    <a:p>
                      <a:r>
                        <a:rPr lang="en-GB" dirty="0"/>
                        <a:t>4 seminars</a:t>
                      </a:r>
                    </a:p>
                  </a:txBody>
                  <a:tcPr>
                    <a:noFill/>
                  </a:tcPr>
                </a:tc>
                <a:extLst>
                  <a:ext uri="{0D108BD9-81ED-4DB2-BD59-A6C34878D82A}">
                    <a16:rowId xmlns:a16="http://schemas.microsoft.com/office/drawing/2014/main" val="4114948093"/>
                  </a:ext>
                </a:extLst>
              </a:tr>
              <a:tr h="480577">
                <a:tc>
                  <a:txBody>
                    <a:bodyPr/>
                    <a:lstStyle/>
                    <a:p>
                      <a:r>
                        <a:rPr lang="en-GB" dirty="0"/>
                        <a:t>Academic development approach</a:t>
                      </a:r>
                    </a:p>
                  </a:txBody>
                  <a:tcPr>
                    <a:noFill/>
                  </a:tcPr>
                </a:tc>
                <a:tc>
                  <a:txBody>
                    <a:bodyPr/>
                    <a:lstStyle/>
                    <a:p>
                      <a:r>
                        <a:rPr lang="en-GB" dirty="0"/>
                        <a:t>Linked to staff pilot this year</a:t>
                      </a:r>
                    </a:p>
                  </a:txBody>
                  <a:tcPr>
                    <a:noFill/>
                  </a:tcPr>
                </a:tc>
                <a:extLst>
                  <a:ext uri="{0D108BD9-81ED-4DB2-BD59-A6C34878D82A}">
                    <a16:rowId xmlns:a16="http://schemas.microsoft.com/office/drawing/2014/main" val="556767893"/>
                  </a:ext>
                </a:extLst>
              </a:tr>
              <a:tr h="480577">
                <a:tc>
                  <a:txBody>
                    <a:bodyPr/>
                    <a:lstStyle/>
                    <a:p>
                      <a:r>
                        <a:rPr lang="en-GB" dirty="0"/>
                        <a:t>Content just one part</a:t>
                      </a:r>
                    </a:p>
                  </a:txBody>
                  <a:tcPr>
                    <a:noFill/>
                  </a:tcPr>
                </a:tc>
                <a:tc>
                  <a:txBody>
                    <a:bodyPr/>
                    <a:lstStyle/>
                    <a:p>
                      <a:r>
                        <a:rPr lang="en-GB" dirty="0"/>
                        <a:t>optional</a:t>
                      </a:r>
                    </a:p>
                  </a:txBody>
                  <a:tcPr>
                    <a:noFill/>
                  </a:tcPr>
                </a:tc>
                <a:extLst>
                  <a:ext uri="{0D108BD9-81ED-4DB2-BD59-A6C34878D82A}">
                    <a16:rowId xmlns:a16="http://schemas.microsoft.com/office/drawing/2014/main" val="1149550563"/>
                  </a:ext>
                </a:extLst>
              </a:tr>
              <a:tr h="829490">
                <a:tc>
                  <a:txBody>
                    <a:bodyPr/>
                    <a:lstStyle/>
                    <a:p>
                      <a:r>
                        <a:rPr lang="en-GB" dirty="0"/>
                        <a:t>Materials (now e-course)</a:t>
                      </a:r>
                    </a:p>
                  </a:txBody>
                  <a:tcPr>
                    <a:noFill/>
                  </a:tcPr>
                </a:tc>
                <a:tc>
                  <a:txBody>
                    <a:bodyPr/>
                    <a:lstStyle/>
                    <a:p>
                      <a:r>
                        <a:rPr lang="en-GB" dirty="0"/>
                        <a:t>Considered ways to get students to engage</a:t>
                      </a:r>
                    </a:p>
                  </a:txBody>
                  <a:tcPr>
                    <a:noFill/>
                  </a:tcPr>
                </a:tc>
                <a:extLst>
                  <a:ext uri="{0D108BD9-81ED-4DB2-BD59-A6C34878D82A}">
                    <a16:rowId xmlns:a16="http://schemas.microsoft.com/office/drawing/2014/main" val="2151438879"/>
                  </a:ext>
                </a:extLst>
              </a:tr>
              <a:tr h="1895978">
                <a:tc>
                  <a:txBody>
                    <a:bodyPr/>
                    <a:lstStyle/>
                    <a:p>
                      <a:r>
                        <a:rPr lang="en-GB" dirty="0"/>
                        <a:t>Part of commitment to equity including award gap</a:t>
                      </a:r>
                    </a:p>
                  </a:txBody>
                  <a:tcPr>
                    <a:noFill/>
                  </a:tcPr>
                </a:tc>
                <a:tc>
                  <a:txBody>
                    <a:bodyPr/>
                    <a:lstStyle/>
                    <a:p>
                      <a:r>
                        <a:rPr lang="en-GB" dirty="0"/>
                        <a:t>4 seminar focus (1. intro to decolonising, 2. decolonising and empowering student voice, 3. decolonising your learning experience, 4. decolonising and influencing your education)</a:t>
                      </a:r>
                    </a:p>
                  </a:txBody>
                  <a:tcPr>
                    <a:noFill/>
                  </a:tcPr>
                </a:tc>
                <a:extLst>
                  <a:ext uri="{0D108BD9-81ED-4DB2-BD59-A6C34878D82A}">
                    <a16:rowId xmlns:a16="http://schemas.microsoft.com/office/drawing/2014/main" val="1794659193"/>
                  </a:ext>
                </a:extLst>
              </a:tr>
            </a:tbl>
          </a:graphicData>
        </a:graphic>
      </p:graphicFrame>
    </p:spTree>
    <p:extLst>
      <p:ext uri="{BB962C8B-B14F-4D97-AF65-F5344CB8AC3E}">
        <p14:creationId xmlns:p14="http://schemas.microsoft.com/office/powerpoint/2010/main" val="23421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0AF35-C366-A4D3-4CD8-8884CC7745B5}"/>
              </a:ext>
            </a:extLst>
          </p:cNvPr>
          <p:cNvSpPr>
            <a:spLocks noGrp="1"/>
          </p:cNvSpPr>
          <p:nvPr>
            <p:ph type="title"/>
          </p:nvPr>
        </p:nvSpPr>
        <p:spPr>
          <a:xfrm>
            <a:off x="643468" y="643467"/>
            <a:ext cx="5319318" cy="4567137"/>
          </a:xfrm>
        </p:spPr>
        <p:txBody>
          <a:bodyPr vert="horz" lIns="91440" tIns="45720" rIns="91440" bIns="45720" rtlCol="0" anchor="ctr">
            <a:noAutofit/>
          </a:bodyPr>
          <a:lstStyle/>
          <a:p>
            <a:r>
              <a:rPr lang="en-US" sz="8000" dirty="0"/>
              <a:t>Challenges? Obstacles?</a:t>
            </a:r>
            <a:br>
              <a:rPr lang="en-US" sz="8000" dirty="0"/>
            </a:br>
            <a:r>
              <a:rPr lang="en-US" sz="8000" dirty="0"/>
              <a:t>Issues?</a:t>
            </a:r>
          </a:p>
        </p:txBody>
      </p:sp>
      <p:pic>
        <p:nvPicPr>
          <p:cNvPr id="15" name="Picture 14" descr="Circular jigsaw puzzle">
            <a:extLst>
              <a:ext uri="{FF2B5EF4-FFF2-40B4-BE49-F238E27FC236}">
                <a16:creationId xmlns:a16="http://schemas.microsoft.com/office/drawing/2014/main" id="{2CAD42C1-1490-1F98-6F3B-D50D5B61EEA7}"/>
              </a:ext>
            </a:extLst>
          </p:cNvPr>
          <p:cNvPicPr>
            <a:picLocks noChangeAspect="1"/>
          </p:cNvPicPr>
          <p:nvPr/>
        </p:nvPicPr>
        <p:blipFill rotWithShape="1">
          <a:blip r:embed="rId2"/>
          <a:srcRect l="3761" r="3820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2791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8DB62481-E7AD-55AF-15D9-A1DEB616C60F}"/>
              </a:ext>
            </a:extLst>
          </p:cNvPr>
          <p:cNvGraphicFramePr/>
          <p:nvPr/>
        </p:nvGraphicFramePr>
        <p:xfrm>
          <a:off x="257577" y="309093"/>
          <a:ext cx="11694017" cy="6284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492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1F9920A-A835-764C-4204-7B2952459488}"/>
              </a:ext>
            </a:extLst>
          </p:cNvPr>
          <p:cNvSpPr/>
          <p:nvPr/>
        </p:nvSpPr>
        <p:spPr>
          <a:xfrm>
            <a:off x="393540" y="416689"/>
            <a:ext cx="3414532" cy="17709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empowering</a:t>
            </a:r>
          </a:p>
        </p:txBody>
      </p:sp>
      <p:sp>
        <p:nvSpPr>
          <p:cNvPr id="3" name="Oval 2">
            <a:extLst>
              <a:ext uri="{FF2B5EF4-FFF2-40B4-BE49-F238E27FC236}">
                <a16:creationId xmlns:a16="http://schemas.microsoft.com/office/drawing/2014/main" id="{EED0B983-DB8F-E283-4A06-3CC8ADDB03AE}"/>
              </a:ext>
            </a:extLst>
          </p:cNvPr>
          <p:cNvSpPr/>
          <p:nvPr/>
        </p:nvSpPr>
        <p:spPr>
          <a:xfrm>
            <a:off x="1412113" y="2420554"/>
            <a:ext cx="4259484" cy="20848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engaging</a:t>
            </a:r>
          </a:p>
        </p:txBody>
      </p:sp>
      <p:sp>
        <p:nvSpPr>
          <p:cNvPr id="4" name="Oval 3">
            <a:extLst>
              <a:ext uri="{FF2B5EF4-FFF2-40B4-BE49-F238E27FC236}">
                <a16:creationId xmlns:a16="http://schemas.microsoft.com/office/drawing/2014/main" id="{7E90FB6F-147D-9C74-87C6-FDB5777994D4}"/>
              </a:ext>
            </a:extLst>
          </p:cNvPr>
          <p:cNvSpPr/>
          <p:nvPr/>
        </p:nvSpPr>
        <p:spPr>
          <a:xfrm>
            <a:off x="6396945" y="2352554"/>
            <a:ext cx="3973974" cy="21528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inspiring</a:t>
            </a:r>
          </a:p>
        </p:txBody>
      </p:sp>
      <p:sp>
        <p:nvSpPr>
          <p:cNvPr id="5" name="Oval 4">
            <a:extLst>
              <a:ext uri="{FF2B5EF4-FFF2-40B4-BE49-F238E27FC236}">
                <a16:creationId xmlns:a16="http://schemas.microsoft.com/office/drawing/2014/main" id="{64354949-D320-3293-94B0-D5BDF52813CC}"/>
              </a:ext>
            </a:extLst>
          </p:cNvPr>
          <p:cNvSpPr/>
          <p:nvPr/>
        </p:nvSpPr>
        <p:spPr>
          <a:xfrm>
            <a:off x="8383932" y="4872943"/>
            <a:ext cx="2696901" cy="14584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fabulous</a:t>
            </a:r>
          </a:p>
        </p:txBody>
      </p:sp>
      <p:sp>
        <p:nvSpPr>
          <p:cNvPr id="6" name="Oval 5">
            <a:extLst>
              <a:ext uri="{FF2B5EF4-FFF2-40B4-BE49-F238E27FC236}">
                <a16:creationId xmlns:a16="http://schemas.microsoft.com/office/drawing/2014/main" id="{5F02F56B-06EA-62F8-CA91-CE92B8BDC6EC}"/>
              </a:ext>
            </a:extLst>
          </p:cNvPr>
          <p:cNvSpPr/>
          <p:nvPr/>
        </p:nvSpPr>
        <p:spPr>
          <a:xfrm>
            <a:off x="3958541" y="784186"/>
            <a:ext cx="2951545" cy="16551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enjoyable</a:t>
            </a:r>
          </a:p>
        </p:txBody>
      </p:sp>
      <p:sp>
        <p:nvSpPr>
          <p:cNvPr id="7" name="Oval 6">
            <a:extLst>
              <a:ext uri="{FF2B5EF4-FFF2-40B4-BE49-F238E27FC236}">
                <a16:creationId xmlns:a16="http://schemas.microsoft.com/office/drawing/2014/main" id="{2B261179-24C0-5B68-4192-43D0ED1010F3}"/>
              </a:ext>
            </a:extLst>
          </p:cNvPr>
          <p:cNvSpPr/>
          <p:nvPr/>
        </p:nvSpPr>
        <p:spPr>
          <a:xfrm>
            <a:off x="3102016" y="4670383"/>
            <a:ext cx="4568142" cy="18316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impactful</a:t>
            </a:r>
          </a:p>
        </p:txBody>
      </p:sp>
      <p:sp>
        <p:nvSpPr>
          <p:cNvPr id="8" name="Oval 7">
            <a:extLst>
              <a:ext uri="{FF2B5EF4-FFF2-40B4-BE49-F238E27FC236}">
                <a16:creationId xmlns:a16="http://schemas.microsoft.com/office/drawing/2014/main" id="{1CF9B560-E382-02B8-A321-2341BD0D76AE}"/>
              </a:ext>
            </a:extLst>
          </p:cNvPr>
          <p:cNvSpPr/>
          <p:nvPr/>
        </p:nvSpPr>
        <p:spPr>
          <a:xfrm>
            <a:off x="7635434" y="219919"/>
            <a:ext cx="3916102" cy="19676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Changes (thinking, content, relationships)</a:t>
            </a:r>
          </a:p>
        </p:txBody>
      </p:sp>
      <p:sp>
        <p:nvSpPr>
          <p:cNvPr id="9" name="Oval 8">
            <a:extLst>
              <a:ext uri="{FF2B5EF4-FFF2-40B4-BE49-F238E27FC236}">
                <a16:creationId xmlns:a16="http://schemas.microsoft.com/office/drawing/2014/main" id="{414EBCE3-DDED-9F91-3869-12AE4A536572}"/>
              </a:ext>
            </a:extLst>
          </p:cNvPr>
          <p:cNvSpPr/>
          <p:nvPr/>
        </p:nvSpPr>
        <p:spPr>
          <a:xfrm>
            <a:off x="256674" y="4345138"/>
            <a:ext cx="2662989" cy="23444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Great content / diverse approach</a:t>
            </a:r>
          </a:p>
        </p:txBody>
      </p:sp>
    </p:spTree>
    <p:extLst>
      <p:ext uri="{BB962C8B-B14F-4D97-AF65-F5344CB8AC3E}">
        <p14:creationId xmlns:p14="http://schemas.microsoft.com/office/powerpoint/2010/main" val="331743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9FBFB13C-8541-BC6F-4112-1BE5BCBDBF5A}"/>
              </a:ext>
            </a:extLst>
          </p:cNvPr>
          <p:cNvGraphicFramePr/>
          <p:nvPr>
            <p:extLst>
              <p:ext uri="{D42A27DB-BD31-4B8C-83A1-F6EECF244321}">
                <p14:modId xmlns:p14="http://schemas.microsoft.com/office/powerpoint/2010/main" val="6706116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90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02B60DCE-455B-3A6D-EB51-326C9EFCBBBD}"/>
              </a:ext>
            </a:extLst>
          </p:cNvPr>
          <p:cNvPicPr>
            <a:picLocks noChangeAspect="1"/>
          </p:cNvPicPr>
          <p:nvPr/>
        </p:nvPicPr>
        <p:blipFill rotWithShape="1">
          <a:blip r:embed="rId2">
            <a:duotone>
              <a:schemeClr val="bg2">
                <a:shade val="45000"/>
                <a:satMod val="135000"/>
              </a:schemeClr>
              <a:prstClr val="white"/>
            </a:duotone>
          </a:blip>
          <a:srcRect t="625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B5B9795D-F886-392D-02DD-8BFCB49FF453}"/>
              </a:ext>
            </a:extLst>
          </p:cNvPr>
          <p:cNvGraphicFramePr/>
          <p:nvPr>
            <p:extLst>
              <p:ext uri="{D42A27DB-BD31-4B8C-83A1-F6EECF244321}">
                <p14:modId xmlns:p14="http://schemas.microsoft.com/office/powerpoint/2010/main" val="1307618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C3F8B0-13F7-4AB4-F1C1-93FBACFF876A}"/>
              </a:ext>
            </a:extLst>
          </p:cNvPr>
          <p:cNvSpPr txBox="1"/>
          <p:nvPr/>
        </p:nvSpPr>
        <p:spPr>
          <a:xfrm>
            <a:off x="1390261" y="606490"/>
            <a:ext cx="9386596" cy="830997"/>
          </a:xfrm>
          <a:prstGeom prst="rect">
            <a:avLst/>
          </a:prstGeom>
          <a:noFill/>
        </p:spPr>
        <p:txBody>
          <a:bodyPr wrap="square" rtlCol="0">
            <a:spAutoFit/>
          </a:bodyPr>
          <a:lstStyle/>
          <a:p>
            <a:pPr algn="ctr"/>
            <a:r>
              <a:rPr lang="en-GB" sz="4800" b="1" u="sng" dirty="0"/>
              <a:t>So what? What next?</a:t>
            </a:r>
          </a:p>
        </p:txBody>
      </p:sp>
    </p:spTree>
    <p:extLst>
      <p:ext uri="{BB962C8B-B14F-4D97-AF65-F5344CB8AC3E}">
        <p14:creationId xmlns:p14="http://schemas.microsoft.com/office/powerpoint/2010/main" val="34482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05912D-A563-5E03-C4C0-2DE61B495AF8}"/>
              </a:ext>
            </a:extLst>
          </p:cNvPr>
          <p:cNvSpPr txBox="1"/>
          <p:nvPr/>
        </p:nvSpPr>
        <p:spPr>
          <a:xfrm>
            <a:off x="210546" y="1224707"/>
            <a:ext cx="5833994" cy="53245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Lots of things influenced the creation of the resource:</a:t>
            </a:r>
          </a:p>
          <a:p>
            <a:endParaRPr lang="en-US" sz="2000" dirty="0"/>
          </a:p>
          <a:p>
            <a:pPr marL="285750" indent="-285750">
              <a:buFont typeface="Arial" panose="020B0604020202020204" pitchFamily="34" charset="0"/>
              <a:buChar char="•"/>
            </a:pPr>
            <a:r>
              <a:rPr lang="en-US" sz="2000" dirty="0"/>
              <a:t>My background and experience</a:t>
            </a:r>
          </a:p>
          <a:p>
            <a:pPr marL="285750" indent="-285750">
              <a:buFont typeface="Arial" panose="020B0604020202020204" pitchFamily="34" charset="0"/>
              <a:buChar char="•"/>
            </a:pPr>
            <a:r>
              <a:rPr lang="en-US" sz="2000" dirty="0"/>
              <a:t>My frustrations</a:t>
            </a:r>
          </a:p>
          <a:p>
            <a:pPr marL="285750" indent="-285750">
              <a:buFont typeface="Arial" panose="020B0604020202020204" pitchFamily="34" charset="0"/>
              <a:buChar char="•"/>
            </a:pPr>
            <a:r>
              <a:rPr lang="en-US" sz="2000" dirty="0"/>
              <a:t>My views on academic development and practice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r>
              <a:rPr lang="en-US" sz="2000" dirty="0"/>
              <a:t>In terms of influences on approach/content:</a:t>
            </a:r>
          </a:p>
          <a:p>
            <a:pPr marL="285750" indent="-285750">
              <a:buFont typeface="Arial" panose="020B0604020202020204" pitchFamily="34" charset="0"/>
              <a:buChar char="•"/>
            </a:pPr>
            <a:r>
              <a:rPr lang="en-US" sz="2000" dirty="0"/>
              <a:t>Social constructivism</a:t>
            </a:r>
          </a:p>
          <a:p>
            <a:pPr marL="285750" indent="-285750">
              <a:buFont typeface="Arial" panose="020B0604020202020204" pitchFamily="34" charset="0"/>
              <a:buChar char="•"/>
            </a:pPr>
            <a:r>
              <a:rPr lang="en-US" sz="2000" dirty="0"/>
              <a:t>Social justice education and critical pedagogy</a:t>
            </a:r>
          </a:p>
          <a:p>
            <a:pPr marL="285750" indent="-285750">
              <a:buFont typeface="Arial" panose="020B0604020202020204" pitchFamily="34" charset="0"/>
              <a:buChar char="•"/>
            </a:pPr>
            <a:r>
              <a:rPr lang="en-US" sz="2000" dirty="0"/>
              <a:t>CRT</a:t>
            </a:r>
          </a:p>
          <a:p>
            <a:pPr marL="285750" indent="-285750">
              <a:buFont typeface="Arial" panose="020B0604020202020204" pitchFamily="34" charset="0"/>
              <a:buChar char="•"/>
            </a:pPr>
            <a:r>
              <a:rPr lang="en-US" sz="2000" dirty="0" err="1"/>
              <a:t>Racialisation</a:t>
            </a:r>
            <a:r>
              <a:rPr lang="en-US" sz="2000" dirty="0"/>
              <a:t> and power</a:t>
            </a:r>
          </a:p>
          <a:p>
            <a:pPr marL="285750" indent="-285750">
              <a:buFont typeface="Arial" panose="020B0604020202020204" pitchFamily="34" charset="0"/>
              <a:buChar char="•"/>
            </a:pPr>
            <a:r>
              <a:rPr lang="en-US" sz="2000" dirty="0" err="1"/>
              <a:t>Decolonisation</a:t>
            </a:r>
            <a:r>
              <a:rPr lang="en-US" sz="2000" dirty="0"/>
              <a:t> vs. decoloniality discussion</a:t>
            </a:r>
          </a:p>
          <a:p>
            <a:pPr marL="285750" indent="-285750">
              <a:buFont typeface="Arial" panose="020B0604020202020204" pitchFamily="34" charset="0"/>
              <a:buChar char="•"/>
            </a:pPr>
            <a:r>
              <a:rPr lang="en-US" sz="2000" dirty="0"/>
              <a:t>Reflective and reflexive practice</a:t>
            </a:r>
          </a:p>
          <a:p>
            <a:pPr marL="285750" indent="-285750">
              <a:buFont typeface="Arial" panose="020B0604020202020204" pitchFamily="34" charset="0"/>
              <a:buChar char="•"/>
            </a:pPr>
            <a:r>
              <a:rPr lang="en-US" sz="2000" dirty="0"/>
              <a:t>TRAAC model (Tran, 2021)</a:t>
            </a:r>
          </a:p>
        </p:txBody>
      </p:sp>
      <p:sp>
        <p:nvSpPr>
          <p:cNvPr id="5" name="TextBox 4">
            <a:extLst>
              <a:ext uri="{FF2B5EF4-FFF2-40B4-BE49-F238E27FC236}">
                <a16:creationId xmlns:a16="http://schemas.microsoft.com/office/drawing/2014/main" id="{B610ACEE-7B9C-21EE-D22E-54927E2533CF}"/>
              </a:ext>
            </a:extLst>
          </p:cNvPr>
          <p:cNvSpPr txBox="1"/>
          <p:nvPr/>
        </p:nvSpPr>
        <p:spPr>
          <a:xfrm>
            <a:off x="6044540" y="1224707"/>
            <a:ext cx="594771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rtlCol="0" anchor="t">
            <a:spAutoFit/>
          </a:bodyPr>
          <a:lstStyle/>
          <a:p>
            <a:r>
              <a:rPr lang="en-GB" sz="2000" dirty="0"/>
              <a:t>“</a:t>
            </a:r>
            <a:r>
              <a:rPr lang="en-GB" sz="2000" i="1" dirty="0">
                <a:ea typeface="+mn-lt"/>
                <a:cs typeface="+mn-lt"/>
              </a:rPr>
              <a:t>Critically reflexive practice embraces subjective understandings of reality</a:t>
            </a:r>
            <a:r>
              <a:rPr lang="en-GB" sz="2000" i="1" dirty="0"/>
              <a:t>.....</a:t>
            </a:r>
            <a:r>
              <a:rPr lang="en-GB" sz="2000" i="1" dirty="0">
                <a:ea typeface="+mn-lt"/>
                <a:cs typeface="+mn-lt"/>
              </a:rPr>
              <a:t>it helps us understand how we constitute our realities and identities in relational ways</a:t>
            </a:r>
            <a:r>
              <a:rPr lang="en-GB" sz="2000" dirty="0"/>
              <a:t>” (Cunliffe, 2004)</a:t>
            </a:r>
            <a:endParaRPr lang="en-US" sz="2000" dirty="0"/>
          </a:p>
        </p:txBody>
      </p:sp>
      <p:sp>
        <p:nvSpPr>
          <p:cNvPr id="6" name="TextBox 5">
            <a:extLst>
              <a:ext uri="{FF2B5EF4-FFF2-40B4-BE49-F238E27FC236}">
                <a16:creationId xmlns:a16="http://schemas.microsoft.com/office/drawing/2014/main" id="{E581752B-5C07-F0BA-6EC3-62D13CAB4C41}"/>
              </a:ext>
            </a:extLst>
          </p:cNvPr>
          <p:cNvSpPr txBox="1"/>
          <p:nvPr/>
        </p:nvSpPr>
        <p:spPr>
          <a:xfrm>
            <a:off x="6044540" y="2548146"/>
            <a:ext cx="5947718"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i="1" dirty="0"/>
              <a:t>“Critical pedagogy attempts to understand how power works through the production, distribution, and consumption of knowledge within particular institutional contexts and seeks to constitute students as informed subjects and social agents” </a:t>
            </a:r>
            <a:r>
              <a:rPr lang="en-GB" sz="2000" dirty="0"/>
              <a:t>(Giroux, 2010)</a:t>
            </a:r>
            <a:endParaRPr lang="en-US" sz="2000" dirty="0"/>
          </a:p>
        </p:txBody>
      </p:sp>
      <p:sp>
        <p:nvSpPr>
          <p:cNvPr id="7" name="TextBox 6">
            <a:extLst>
              <a:ext uri="{FF2B5EF4-FFF2-40B4-BE49-F238E27FC236}">
                <a16:creationId xmlns:a16="http://schemas.microsoft.com/office/drawing/2014/main" id="{041BC5B7-7012-53F9-3A59-968EDA7CEBD3}"/>
              </a:ext>
            </a:extLst>
          </p:cNvPr>
          <p:cNvSpPr txBox="1"/>
          <p:nvPr/>
        </p:nvSpPr>
        <p:spPr>
          <a:xfrm>
            <a:off x="6033736" y="4487138"/>
            <a:ext cx="5947718"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i="1" dirty="0"/>
              <a:t>“Like critical pedagogy, a decolonizing education is one that exceeds the confines of the school, college or university to intervene in the reinvention of the world” </a:t>
            </a:r>
            <a:r>
              <a:rPr lang="en-US" sz="2000" dirty="0"/>
              <a:t>(Carol </a:t>
            </a:r>
            <a:r>
              <a:rPr lang="en-US" sz="2000" dirty="0" err="1"/>
              <a:t>Azumah</a:t>
            </a:r>
            <a:r>
              <a:rPr lang="en-US" sz="2000" dirty="0"/>
              <a:t> Dennis in </a:t>
            </a:r>
            <a:r>
              <a:rPr lang="en-US" sz="2000" dirty="0" err="1"/>
              <a:t>Bhambra</a:t>
            </a:r>
            <a:r>
              <a:rPr lang="en-US" sz="2000" dirty="0"/>
              <a:t> et al., 2018)</a:t>
            </a:r>
          </a:p>
        </p:txBody>
      </p:sp>
      <p:sp>
        <p:nvSpPr>
          <p:cNvPr id="2" name="TextBox 1">
            <a:extLst>
              <a:ext uri="{FF2B5EF4-FFF2-40B4-BE49-F238E27FC236}">
                <a16:creationId xmlns:a16="http://schemas.microsoft.com/office/drawing/2014/main" id="{06211647-22C8-3416-0C0E-79A6F903878D}"/>
              </a:ext>
            </a:extLst>
          </p:cNvPr>
          <p:cNvSpPr txBox="1"/>
          <p:nvPr/>
        </p:nvSpPr>
        <p:spPr>
          <a:xfrm>
            <a:off x="926275" y="308758"/>
            <a:ext cx="10236530" cy="646331"/>
          </a:xfrm>
          <a:prstGeom prst="rect">
            <a:avLst/>
          </a:prstGeom>
          <a:noFill/>
        </p:spPr>
        <p:txBody>
          <a:bodyPr wrap="square" rtlCol="0">
            <a:spAutoFit/>
          </a:bodyPr>
          <a:lstStyle/>
          <a:p>
            <a:pPr algn="ctr"/>
            <a:r>
              <a:rPr lang="en-GB" sz="3600" b="1" u="sng" dirty="0"/>
              <a:t>What is decolonising through reflexive practice?</a:t>
            </a:r>
          </a:p>
        </p:txBody>
      </p:sp>
    </p:spTree>
    <p:extLst>
      <p:ext uri="{BB962C8B-B14F-4D97-AF65-F5344CB8AC3E}">
        <p14:creationId xmlns:p14="http://schemas.microsoft.com/office/powerpoint/2010/main" val="361759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0C306B3-BBD9-807F-F256-42618B5A3179}"/>
              </a:ext>
            </a:extLst>
          </p:cNvPr>
          <p:cNvGraphicFramePr/>
          <p:nvPr>
            <p:extLst>
              <p:ext uri="{D42A27DB-BD31-4B8C-83A1-F6EECF244321}">
                <p14:modId xmlns:p14="http://schemas.microsoft.com/office/powerpoint/2010/main" val="74132691"/>
              </p:ext>
            </p:extLst>
          </p:nvPr>
        </p:nvGraphicFramePr>
        <p:xfrm>
          <a:off x="3466323" y="569170"/>
          <a:ext cx="8453534" cy="6288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794B7F7-D1D7-563E-1FA2-B6CF89478A68}"/>
              </a:ext>
            </a:extLst>
          </p:cNvPr>
          <p:cNvSpPr txBox="1"/>
          <p:nvPr/>
        </p:nvSpPr>
        <p:spPr>
          <a:xfrm>
            <a:off x="1259632" y="539261"/>
            <a:ext cx="929329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600" b="1" u="sng" dirty="0"/>
              <a:t>The journey</a:t>
            </a:r>
          </a:p>
        </p:txBody>
      </p:sp>
      <p:sp>
        <p:nvSpPr>
          <p:cNvPr id="6" name="Freeform: Shape 5">
            <a:extLst>
              <a:ext uri="{FF2B5EF4-FFF2-40B4-BE49-F238E27FC236}">
                <a16:creationId xmlns:a16="http://schemas.microsoft.com/office/drawing/2014/main" id="{531B1CFC-7FB8-F404-1F28-78DD4F06F986}"/>
              </a:ext>
            </a:extLst>
          </p:cNvPr>
          <p:cNvSpPr/>
          <p:nvPr/>
        </p:nvSpPr>
        <p:spPr>
          <a:xfrm>
            <a:off x="2374005" y="1749014"/>
            <a:ext cx="5581883" cy="4782415"/>
          </a:xfrm>
          <a:custGeom>
            <a:avLst/>
            <a:gdLst>
              <a:gd name="connsiteX0" fmla="*/ 1731465 w 5581883"/>
              <a:gd name="connsiteY0" fmla="*/ 0 h 4782415"/>
              <a:gd name="connsiteX1" fmla="*/ 154591 w 5581883"/>
              <a:gd name="connsiteY1" fmla="*/ 1492898 h 4782415"/>
              <a:gd name="connsiteX2" fmla="*/ 5099816 w 5581883"/>
              <a:gd name="connsiteY2" fmla="*/ 4488025 h 4782415"/>
              <a:gd name="connsiteX3" fmla="*/ 5445048 w 5581883"/>
              <a:gd name="connsiteY3" fmla="*/ 4702629 h 4782415"/>
              <a:gd name="connsiteX4" fmla="*/ 5557016 w 5581883"/>
              <a:gd name="connsiteY4" fmla="*/ 4767943 h 478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1883" h="4782415">
                <a:moveTo>
                  <a:pt x="1731465" y="0"/>
                </a:moveTo>
                <a:cubicBezTo>
                  <a:pt x="662332" y="372447"/>
                  <a:pt x="-406801" y="744894"/>
                  <a:pt x="154591" y="1492898"/>
                </a:cubicBezTo>
                <a:cubicBezTo>
                  <a:pt x="715983" y="2240902"/>
                  <a:pt x="4218073" y="3953070"/>
                  <a:pt x="5099816" y="4488025"/>
                </a:cubicBezTo>
                <a:cubicBezTo>
                  <a:pt x="5981559" y="5022980"/>
                  <a:pt x="5368848" y="4655976"/>
                  <a:pt x="5445048" y="4702629"/>
                </a:cubicBezTo>
                <a:cubicBezTo>
                  <a:pt x="5521248" y="4749282"/>
                  <a:pt x="5539132" y="4758612"/>
                  <a:pt x="5557016" y="4767943"/>
                </a:cubicBezTo>
              </a:path>
            </a:pathLst>
          </a:cu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D91FC38B-1813-7DBF-3CEE-254712E6D3AE}"/>
              </a:ext>
            </a:extLst>
          </p:cNvPr>
          <p:cNvSpPr txBox="1"/>
          <p:nvPr/>
        </p:nvSpPr>
        <p:spPr>
          <a:xfrm>
            <a:off x="601506" y="4033574"/>
            <a:ext cx="2733870" cy="2031325"/>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Continuous reflection and improvement</a:t>
            </a:r>
          </a:p>
          <a:p>
            <a:endParaRPr lang="en-GB" dirty="0"/>
          </a:p>
          <a:p>
            <a:r>
              <a:rPr lang="en-GB" dirty="0"/>
              <a:t>Need to evaluate</a:t>
            </a:r>
          </a:p>
          <a:p>
            <a:endParaRPr lang="en-GB" dirty="0"/>
          </a:p>
          <a:p>
            <a:r>
              <a:rPr lang="en-GB" dirty="0"/>
              <a:t>Consideration of impact and how to measure it</a:t>
            </a:r>
          </a:p>
        </p:txBody>
      </p:sp>
    </p:spTree>
    <p:extLst>
      <p:ext uri="{BB962C8B-B14F-4D97-AF65-F5344CB8AC3E}">
        <p14:creationId xmlns:p14="http://schemas.microsoft.com/office/powerpoint/2010/main" val="269822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A65B1-D2FB-5111-0FF4-9FCE79D0089D}"/>
              </a:ext>
            </a:extLst>
          </p:cNvPr>
          <p:cNvPicPr>
            <a:picLocks noChangeAspect="1"/>
          </p:cNvPicPr>
          <p:nvPr/>
        </p:nvPicPr>
        <p:blipFill>
          <a:blip r:embed="rId2"/>
          <a:stretch>
            <a:fillRect/>
          </a:stretch>
        </p:blipFill>
        <p:spPr>
          <a:xfrm>
            <a:off x="383969" y="415906"/>
            <a:ext cx="11424062" cy="6192711"/>
          </a:xfrm>
          <a:prstGeom prst="rect">
            <a:avLst/>
          </a:prstGeom>
        </p:spPr>
      </p:pic>
    </p:spTree>
    <p:extLst>
      <p:ext uri="{BB962C8B-B14F-4D97-AF65-F5344CB8AC3E}">
        <p14:creationId xmlns:p14="http://schemas.microsoft.com/office/powerpoint/2010/main" val="221439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5AD1414-D188-1CA7-6500-055431D53752}"/>
              </a:ext>
            </a:extLst>
          </p:cNvPr>
          <p:cNvPicPr>
            <a:picLocks/>
          </p:cNvPicPr>
          <p:nvPr/>
        </p:nvPicPr>
        <p:blipFill rotWithShape="1">
          <a:blip r:embed="rId2">
            <a:extLst>
              <a:ext uri="{28A0092B-C50C-407E-A947-70E740481C1C}">
                <a14:useLocalDpi xmlns:a14="http://schemas.microsoft.com/office/drawing/2010/main" val="0"/>
              </a:ext>
            </a:extLst>
          </a:blip>
          <a:srcRect r="80496"/>
          <a:stretch/>
        </p:blipFill>
        <p:spPr>
          <a:xfrm>
            <a:off x="0" y="0"/>
            <a:ext cx="2453640" cy="6810494"/>
          </a:xfrm>
          <a:prstGeom prst="rect">
            <a:avLst/>
          </a:prstGeom>
        </p:spPr>
      </p:pic>
      <p:pic>
        <p:nvPicPr>
          <p:cNvPr id="5" name="Picture 4" descr="A screenshot of a survey&#10;&#10;Description automatically generated">
            <a:extLst>
              <a:ext uri="{FF2B5EF4-FFF2-40B4-BE49-F238E27FC236}">
                <a16:creationId xmlns:a16="http://schemas.microsoft.com/office/drawing/2014/main" id="{4F6C1C3C-7EA2-03B4-DBE8-E1F6DC0B729D}"/>
              </a:ext>
            </a:extLst>
          </p:cNvPr>
          <p:cNvPicPr>
            <a:picLocks noChangeAspect="1"/>
          </p:cNvPicPr>
          <p:nvPr/>
        </p:nvPicPr>
        <p:blipFill rotWithShape="1">
          <a:blip r:embed="rId3">
            <a:extLst>
              <a:ext uri="{28A0092B-C50C-407E-A947-70E740481C1C}">
                <a14:useLocalDpi xmlns:a14="http://schemas.microsoft.com/office/drawing/2010/main" val="0"/>
              </a:ext>
            </a:extLst>
          </a:blip>
          <a:srcRect r="21344"/>
          <a:stretch/>
        </p:blipFill>
        <p:spPr>
          <a:xfrm>
            <a:off x="2453641" y="0"/>
            <a:ext cx="2626280" cy="6858000"/>
          </a:xfrm>
          <a:prstGeom prst="rect">
            <a:avLst/>
          </a:prstGeom>
        </p:spPr>
      </p:pic>
      <p:pic>
        <p:nvPicPr>
          <p:cNvPr id="7" name="Picture 6" descr="A screenshot of a survey&#10;&#10;Description automatically generated">
            <a:extLst>
              <a:ext uri="{FF2B5EF4-FFF2-40B4-BE49-F238E27FC236}">
                <a16:creationId xmlns:a16="http://schemas.microsoft.com/office/drawing/2014/main" id="{4E8D5F97-393B-A9CC-1574-9E762F2ED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921" y="0"/>
            <a:ext cx="2640032" cy="68580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D7AE8A7-B0FF-90B8-BFE3-3EB4E99AA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9520" y="0"/>
            <a:ext cx="2491796" cy="6858000"/>
          </a:xfrm>
          <a:prstGeom prst="rect">
            <a:avLst/>
          </a:prstGeom>
        </p:spPr>
      </p:pic>
      <p:pic>
        <p:nvPicPr>
          <p:cNvPr id="11" name="Picture 10" descr="A screenshot of a survey&#10;&#10;Description automatically generated">
            <a:extLst>
              <a:ext uri="{FF2B5EF4-FFF2-40B4-BE49-F238E27FC236}">
                <a16:creationId xmlns:a16="http://schemas.microsoft.com/office/drawing/2014/main" id="{AF0BFAB9-205F-9679-2FB3-AA4D0E42A8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0637" y="0"/>
            <a:ext cx="2361363" cy="6858000"/>
          </a:xfrm>
          <a:prstGeom prst="rect">
            <a:avLst/>
          </a:prstGeom>
        </p:spPr>
      </p:pic>
    </p:spTree>
    <p:extLst>
      <p:ext uri="{BB962C8B-B14F-4D97-AF65-F5344CB8AC3E}">
        <p14:creationId xmlns:p14="http://schemas.microsoft.com/office/powerpoint/2010/main" val="1648903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1A0FA5A-F58E-7267-8ABF-A04124375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697" y="321734"/>
            <a:ext cx="4401773" cy="290517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607F1ECB-CA28-4D43-9A22-D36352CEDD3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429954" y="534247"/>
            <a:ext cx="5502966" cy="5698066"/>
          </a:xfrm>
          <a:prstGeom prst="rect">
            <a:avLst/>
          </a:prstGeom>
        </p:spPr>
      </p:pic>
      <p:pic>
        <p:nvPicPr>
          <p:cNvPr id="3" name="Picture 2" descr="A poster with text and images&#10;&#10;Description automatically generated">
            <a:extLst>
              <a:ext uri="{FF2B5EF4-FFF2-40B4-BE49-F238E27FC236}">
                <a16:creationId xmlns:a16="http://schemas.microsoft.com/office/drawing/2014/main" id="{22A5EB04-2506-7B71-4850-96226DC8B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697" y="3615904"/>
            <a:ext cx="3886198" cy="3011802"/>
          </a:xfrm>
          <a:prstGeom prst="rect">
            <a:avLst/>
          </a:prstGeom>
        </p:spPr>
      </p:pic>
    </p:spTree>
    <p:extLst>
      <p:ext uri="{BB962C8B-B14F-4D97-AF65-F5344CB8AC3E}">
        <p14:creationId xmlns:p14="http://schemas.microsoft.com/office/powerpoint/2010/main" val="116374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83DD6BB3-836A-BC21-A5CF-9942109F283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04122" y="401955"/>
            <a:ext cx="5701086" cy="596265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748D427D-40BB-83AB-0A7A-3FF04F1A91E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78232" y="3631096"/>
            <a:ext cx="5528208" cy="3097364"/>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1B82EF0A-BD8F-44CB-44EA-5B9FC7176EE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86792" y="129540"/>
            <a:ext cx="5619648" cy="3120224"/>
          </a:xfrm>
          <a:prstGeom prst="rect">
            <a:avLst/>
          </a:prstGeom>
        </p:spPr>
      </p:pic>
    </p:spTree>
    <p:extLst>
      <p:ext uri="{BB962C8B-B14F-4D97-AF65-F5344CB8AC3E}">
        <p14:creationId xmlns:p14="http://schemas.microsoft.com/office/powerpoint/2010/main" val="16832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056298-70E6-E24C-8F6F-C86B218510CA}"/>
              </a:ext>
            </a:extLst>
          </p:cNvPr>
          <p:cNvPicPr>
            <a:picLocks noChangeAspect="1"/>
          </p:cNvPicPr>
          <p:nvPr/>
        </p:nvPicPr>
        <p:blipFill>
          <a:blip r:embed="rId2"/>
          <a:stretch>
            <a:fillRect/>
          </a:stretch>
        </p:blipFill>
        <p:spPr>
          <a:xfrm>
            <a:off x="0" y="117632"/>
            <a:ext cx="12192000" cy="6622736"/>
          </a:xfrm>
          <a:prstGeom prst="rect">
            <a:avLst/>
          </a:prstGeom>
        </p:spPr>
      </p:pic>
    </p:spTree>
    <p:extLst>
      <p:ext uri="{BB962C8B-B14F-4D97-AF65-F5344CB8AC3E}">
        <p14:creationId xmlns:p14="http://schemas.microsoft.com/office/powerpoint/2010/main" val="170484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99FC732C-78A2-EE13-966B-AB0485F9078D}"/>
              </a:ext>
            </a:extLst>
          </p:cNvPr>
          <p:cNvPicPr>
            <a:picLocks noChangeAspect="1"/>
          </p:cNvPicPr>
          <p:nvPr/>
        </p:nvPicPr>
        <p:blipFill rotWithShape="1">
          <a:blip r:embed="rId2"/>
          <a:srcRect l="27000" r="20938"/>
          <a:stretch/>
        </p:blipFill>
        <p:spPr>
          <a:xfrm>
            <a:off x="206483" y="155973"/>
            <a:ext cx="5668684" cy="574361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786195D5-0D64-DF74-45C6-113BA40BE0CD}"/>
              </a:ext>
            </a:extLst>
          </p:cNvPr>
          <p:cNvPicPr>
            <a:picLocks noChangeAspect="1"/>
          </p:cNvPicPr>
          <p:nvPr/>
        </p:nvPicPr>
        <p:blipFill rotWithShape="1">
          <a:blip r:embed="rId3"/>
          <a:srcRect l="27169" r="20466" b="2"/>
          <a:stretch/>
        </p:blipFill>
        <p:spPr>
          <a:xfrm>
            <a:off x="6195375" y="221287"/>
            <a:ext cx="5674893" cy="5743618"/>
          </a:xfrm>
          <a:prstGeom prst="rect">
            <a:avLst/>
          </a:prstGeom>
        </p:spPr>
      </p:pic>
    </p:spTree>
    <p:extLst>
      <p:ext uri="{BB962C8B-B14F-4D97-AF65-F5344CB8AC3E}">
        <p14:creationId xmlns:p14="http://schemas.microsoft.com/office/powerpoint/2010/main" val="359688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560</Words>
  <Application>Microsoft Macintosh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Decolonising through Reflexive Practice - An Institutional Pilot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Obstacles? Issues?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Sami Safadi</cp:lastModifiedBy>
  <cp:revision>9</cp:revision>
  <dcterms:created xsi:type="dcterms:W3CDTF">2024-04-23T13:06:31Z</dcterms:created>
  <dcterms:modified xsi:type="dcterms:W3CDTF">2024-09-10T20:04:42Z</dcterms:modified>
</cp:coreProperties>
</file>