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0" r:id="rId4"/>
  </p:sldMasterIdLst>
  <p:notesMasterIdLst>
    <p:notesMasterId r:id="rId17"/>
  </p:notesMasterIdLst>
  <p:handoutMasterIdLst>
    <p:handoutMasterId r:id="rId18"/>
  </p:handoutMasterIdLst>
  <p:sldIdLst>
    <p:sldId id="272" r:id="rId5"/>
    <p:sldId id="279" r:id="rId6"/>
    <p:sldId id="282" r:id="rId7"/>
    <p:sldId id="274" r:id="rId8"/>
    <p:sldId id="275" r:id="rId9"/>
    <p:sldId id="285" r:id="rId10"/>
    <p:sldId id="283" r:id="rId11"/>
    <p:sldId id="286" r:id="rId12"/>
    <p:sldId id="277" r:id="rId13"/>
    <p:sldId id="278" r:id="rId14"/>
    <p:sldId id="284" r:id="rId15"/>
    <p:sldId id="264" r:id="rId16"/>
  </p:sldIdLst>
  <p:sldSz cx="12192000" cy="6858000"/>
  <p:notesSz cx="6858000" cy="9144000"/>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2B2359-1B3E-4518-A4B7-944DFF686853}" v="350" dt="2024-08-28T17:19:48.6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2" autoAdjust="0"/>
    <p:restoredTop sz="93202" autoAdjust="0"/>
  </p:normalViewPr>
  <p:slideViewPr>
    <p:cSldViewPr snapToGrid="0">
      <p:cViewPr varScale="1">
        <p:scale>
          <a:sx n="62" d="100"/>
          <a:sy n="62" d="100"/>
        </p:scale>
        <p:origin x="828" y="4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9" d="100"/>
          <a:sy n="99" d="100"/>
        </p:scale>
        <p:origin x="3570"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dinma Oforji" userId="6a7931a4-f7b6-4173-828c-f02bd7310f7c" providerId="ADAL" clId="{452B2359-1B3E-4518-A4B7-944DFF686853}"/>
    <pc:docChg chg="undo custSel addSld delSld modSld sldOrd">
      <pc:chgData name="Chidinma Oforji" userId="6a7931a4-f7b6-4173-828c-f02bd7310f7c" providerId="ADAL" clId="{452B2359-1B3E-4518-A4B7-944DFF686853}" dt="2024-08-28T17:23:41.800" v="2670" actId="478"/>
      <pc:docMkLst>
        <pc:docMk/>
      </pc:docMkLst>
      <pc:sldChg chg="delSp mod">
        <pc:chgData name="Chidinma Oforji" userId="6a7931a4-f7b6-4173-828c-f02bd7310f7c" providerId="ADAL" clId="{452B2359-1B3E-4518-A4B7-944DFF686853}" dt="2024-08-28T17:23:41.800" v="2670" actId="478"/>
        <pc:sldMkLst>
          <pc:docMk/>
          <pc:sldMk cId="850743011" sldId="264"/>
        </pc:sldMkLst>
        <pc:spChg chg="del">
          <ac:chgData name="Chidinma Oforji" userId="6a7931a4-f7b6-4173-828c-f02bd7310f7c" providerId="ADAL" clId="{452B2359-1B3E-4518-A4B7-944DFF686853}" dt="2024-08-28T17:23:37.236" v="2669" actId="478"/>
          <ac:spMkLst>
            <pc:docMk/>
            <pc:sldMk cId="850743011" sldId="264"/>
            <ac:spMk id="16" creationId="{6A53B1C0-D99C-202B-1E21-C67B09556ECC}"/>
          </ac:spMkLst>
        </pc:spChg>
        <pc:spChg chg="del">
          <ac:chgData name="Chidinma Oforji" userId="6a7931a4-f7b6-4173-828c-f02bd7310f7c" providerId="ADAL" clId="{452B2359-1B3E-4518-A4B7-944DFF686853}" dt="2024-08-28T17:23:41.800" v="2670" actId="478"/>
          <ac:spMkLst>
            <pc:docMk/>
            <pc:sldMk cId="850743011" sldId="264"/>
            <ac:spMk id="18" creationId="{4F4A860A-9429-2A7D-5959-FFE76AE4469C}"/>
          </ac:spMkLst>
        </pc:spChg>
      </pc:sldChg>
      <pc:sldChg chg="modNotesTx">
        <pc:chgData name="Chidinma Oforji" userId="6a7931a4-f7b6-4173-828c-f02bd7310f7c" providerId="ADAL" clId="{452B2359-1B3E-4518-A4B7-944DFF686853}" dt="2024-08-23T10:09:01.913" v="1611" actId="20577"/>
        <pc:sldMkLst>
          <pc:docMk/>
          <pc:sldMk cId="331669714" sldId="272"/>
        </pc:sldMkLst>
      </pc:sldChg>
      <pc:sldChg chg="modSp mod">
        <pc:chgData name="Chidinma Oforji" userId="6a7931a4-f7b6-4173-828c-f02bd7310f7c" providerId="ADAL" clId="{452B2359-1B3E-4518-A4B7-944DFF686853}" dt="2024-08-22T14:51:14.207" v="851" actId="20577"/>
        <pc:sldMkLst>
          <pc:docMk/>
          <pc:sldMk cId="2171457916" sldId="274"/>
        </pc:sldMkLst>
        <pc:spChg chg="mod">
          <ac:chgData name="Chidinma Oforji" userId="6a7931a4-f7b6-4173-828c-f02bd7310f7c" providerId="ADAL" clId="{452B2359-1B3E-4518-A4B7-944DFF686853}" dt="2024-08-22T14:51:14.207" v="851" actId="20577"/>
          <ac:spMkLst>
            <pc:docMk/>
            <pc:sldMk cId="2171457916" sldId="274"/>
            <ac:spMk id="9" creationId="{E38F322D-D7D4-8213-C042-78E3E75B2C61}"/>
          </ac:spMkLst>
        </pc:spChg>
      </pc:sldChg>
      <pc:sldChg chg="modSp mod">
        <pc:chgData name="Chidinma Oforji" userId="6a7931a4-f7b6-4173-828c-f02bd7310f7c" providerId="ADAL" clId="{452B2359-1B3E-4518-A4B7-944DFF686853}" dt="2024-08-22T14:53:30.905" v="935" actId="20577"/>
        <pc:sldMkLst>
          <pc:docMk/>
          <pc:sldMk cId="2140781064" sldId="275"/>
        </pc:sldMkLst>
        <pc:spChg chg="mod">
          <ac:chgData name="Chidinma Oforji" userId="6a7931a4-f7b6-4173-828c-f02bd7310f7c" providerId="ADAL" clId="{452B2359-1B3E-4518-A4B7-944DFF686853}" dt="2024-08-22T14:51:50.249" v="868" actId="20577"/>
          <ac:spMkLst>
            <pc:docMk/>
            <pc:sldMk cId="2140781064" sldId="275"/>
            <ac:spMk id="3" creationId="{6BDE1D6B-C009-3015-8CE3-A78733B222E1}"/>
          </ac:spMkLst>
        </pc:spChg>
        <pc:graphicFrameChg chg="mod">
          <ac:chgData name="Chidinma Oforji" userId="6a7931a4-f7b6-4173-828c-f02bd7310f7c" providerId="ADAL" clId="{452B2359-1B3E-4518-A4B7-944DFF686853}" dt="2024-08-22T14:53:30.905" v="935" actId="20577"/>
          <ac:graphicFrameMkLst>
            <pc:docMk/>
            <pc:sldMk cId="2140781064" sldId="275"/>
            <ac:graphicFrameMk id="8" creationId="{61EF7675-D2AF-9750-1860-A8379437AFF0}"/>
          </ac:graphicFrameMkLst>
        </pc:graphicFrameChg>
      </pc:sldChg>
      <pc:sldChg chg="modSp del">
        <pc:chgData name="Chidinma Oforji" userId="6a7931a4-f7b6-4173-828c-f02bd7310f7c" providerId="ADAL" clId="{452B2359-1B3E-4518-A4B7-944DFF686853}" dt="2024-08-22T14:59:14.784" v="954" actId="2696"/>
        <pc:sldMkLst>
          <pc:docMk/>
          <pc:sldMk cId="2557095358" sldId="276"/>
        </pc:sldMkLst>
        <pc:graphicFrameChg chg="mod">
          <ac:chgData name="Chidinma Oforji" userId="6a7931a4-f7b6-4173-828c-f02bd7310f7c" providerId="ADAL" clId="{452B2359-1B3E-4518-A4B7-944DFF686853}" dt="2024-08-22T14:55:14.515" v="953" actId="20577"/>
          <ac:graphicFrameMkLst>
            <pc:docMk/>
            <pc:sldMk cId="2557095358" sldId="276"/>
            <ac:graphicFrameMk id="11" creationId="{732024FA-A587-50F5-C825-6767A6D1C22F}"/>
          </ac:graphicFrameMkLst>
        </pc:graphicFrameChg>
      </pc:sldChg>
      <pc:sldChg chg="delSp modSp mod">
        <pc:chgData name="Chidinma Oforji" userId="6a7931a4-f7b6-4173-828c-f02bd7310f7c" providerId="ADAL" clId="{452B2359-1B3E-4518-A4B7-944DFF686853}" dt="2024-08-23T10:13:29.925" v="1665" actId="20577"/>
        <pc:sldMkLst>
          <pc:docMk/>
          <pc:sldMk cId="230291061" sldId="277"/>
        </pc:sldMkLst>
        <pc:spChg chg="del">
          <ac:chgData name="Chidinma Oforji" userId="6a7931a4-f7b6-4173-828c-f02bd7310f7c" providerId="ADAL" clId="{452B2359-1B3E-4518-A4B7-944DFF686853}" dt="2024-08-23T10:09:28.523" v="1613" actId="478"/>
          <ac:spMkLst>
            <pc:docMk/>
            <pc:sldMk cId="230291061" sldId="277"/>
            <ac:spMk id="5" creationId="{634F324E-795D-720B-0259-E5184541C582}"/>
          </ac:spMkLst>
        </pc:spChg>
        <pc:spChg chg="del">
          <ac:chgData name="Chidinma Oforji" userId="6a7931a4-f7b6-4173-828c-f02bd7310f7c" providerId="ADAL" clId="{452B2359-1B3E-4518-A4B7-944DFF686853}" dt="2024-08-23T10:09:23.465" v="1612" actId="478"/>
          <ac:spMkLst>
            <pc:docMk/>
            <pc:sldMk cId="230291061" sldId="277"/>
            <ac:spMk id="14" creationId="{6D1101FE-C8B8-52E0-5673-491392E89745}"/>
          </ac:spMkLst>
        </pc:spChg>
        <pc:graphicFrameChg chg="mod">
          <ac:chgData name="Chidinma Oforji" userId="6a7931a4-f7b6-4173-828c-f02bd7310f7c" providerId="ADAL" clId="{452B2359-1B3E-4518-A4B7-944DFF686853}" dt="2024-08-23T10:13:29.925" v="1665" actId="20577"/>
          <ac:graphicFrameMkLst>
            <pc:docMk/>
            <pc:sldMk cId="230291061" sldId="277"/>
            <ac:graphicFrameMk id="15" creationId="{48DDCD0E-70BB-190B-9BC2-E759BB6D7CAA}"/>
          </ac:graphicFrameMkLst>
        </pc:graphicFrameChg>
      </pc:sldChg>
      <pc:sldChg chg="addSp delSp modSp mod modClrScheme chgLayout modNotesTx">
        <pc:chgData name="Chidinma Oforji" userId="6a7931a4-f7b6-4173-828c-f02bd7310f7c" providerId="ADAL" clId="{452B2359-1B3E-4518-A4B7-944DFF686853}" dt="2024-08-23T10:13:36.789" v="1666" actId="478"/>
        <pc:sldMkLst>
          <pc:docMk/>
          <pc:sldMk cId="897711378" sldId="278"/>
        </pc:sldMkLst>
        <pc:spChg chg="mod ord">
          <ac:chgData name="Chidinma Oforji" userId="6a7931a4-f7b6-4173-828c-f02bd7310f7c" providerId="ADAL" clId="{452B2359-1B3E-4518-A4B7-944DFF686853}" dt="2024-08-22T15:04:50.583" v="984" actId="700"/>
          <ac:spMkLst>
            <pc:docMk/>
            <pc:sldMk cId="897711378" sldId="278"/>
            <ac:spMk id="2" creationId="{5F58EDCB-BBD5-0524-745D-0488EEFAC426}"/>
          </ac:spMkLst>
        </pc:spChg>
        <pc:spChg chg="add del mod ord">
          <ac:chgData name="Chidinma Oforji" userId="6a7931a4-f7b6-4173-828c-f02bd7310f7c" providerId="ADAL" clId="{452B2359-1B3E-4518-A4B7-944DFF686853}" dt="2024-08-23T09:43:17.402" v="1037" actId="478"/>
          <ac:spMkLst>
            <pc:docMk/>
            <pc:sldMk cId="897711378" sldId="278"/>
            <ac:spMk id="3" creationId="{53BA9427-239F-68F8-C0BC-DA422C0D13DE}"/>
          </ac:spMkLst>
        </pc:spChg>
        <pc:spChg chg="add del mod ord">
          <ac:chgData name="Chidinma Oforji" userId="6a7931a4-f7b6-4173-828c-f02bd7310f7c" providerId="ADAL" clId="{452B2359-1B3E-4518-A4B7-944DFF686853}" dt="2024-08-23T09:43:33.209" v="1084" actId="478"/>
          <ac:spMkLst>
            <pc:docMk/>
            <pc:sldMk cId="897711378" sldId="278"/>
            <ac:spMk id="4" creationId="{ABD04ADD-40DC-0F1B-5783-A9D1120C55C0}"/>
          </ac:spMkLst>
        </pc:spChg>
        <pc:spChg chg="add mod ord">
          <ac:chgData name="Chidinma Oforji" userId="6a7931a4-f7b6-4173-828c-f02bd7310f7c" providerId="ADAL" clId="{452B2359-1B3E-4518-A4B7-944DFF686853}" dt="2024-08-23T10:08:48.503" v="1610" actId="20577"/>
          <ac:spMkLst>
            <pc:docMk/>
            <pc:sldMk cId="897711378" sldId="278"/>
            <ac:spMk id="5" creationId="{13638E67-FC50-0BB3-D6E1-A2DBD4935383}"/>
          </ac:spMkLst>
        </pc:spChg>
        <pc:spChg chg="mod ord">
          <ac:chgData name="Chidinma Oforji" userId="6a7931a4-f7b6-4173-828c-f02bd7310f7c" providerId="ADAL" clId="{452B2359-1B3E-4518-A4B7-944DFF686853}" dt="2024-08-22T15:04:50.583" v="984" actId="700"/>
          <ac:spMkLst>
            <pc:docMk/>
            <pc:sldMk cId="897711378" sldId="278"/>
            <ac:spMk id="6" creationId="{425442D4-9CE6-F3B1-4546-074FD14689C1}"/>
          </ac:spMkLst>
        </pc:spChg>
        <pc:spChg chg="del mod ord">
          <ac:chgData name="Chidinma Oforji" userId="6a7931a4-f7b6-4173-828c-f02bd7310f7c" providerId="ADAL" clId="{452B2359-1B3E-4518-A4B7-944DFF686853}" dt="2024-08-23T10:13:36.789" v="1666" actId="478"/>
          <ac:spMkLst>
            <pc:docMk/>
            <pc:sldMk cId="897711378" sldId="278"/>
            <ac:spMk id="14" creationId="{6094B3BD-A4E3-CDE1-BA67-7CD90A87C48E}"/>
          </ac:spMkLst>
        </pc:spChg>
        <pc:graphicFrameChg chg="mod ord">
          <ac:chgData name="Chidinma Oforji" userId="6a7931a4-f7b6-4173-828c-f02bd7310f7c" providerId="ADAL" clId="{452B2359-1B3E-4518-A4B7-944DFF686853}" dt="2024-08-23T09:43:24.503" v="1038" actId="1076"/>
          <ac:graphicFrameMkLst>
            <pc:docMk/>
            <pc:sldMk cId="897711378" sldId="278"/>
            <ac:graphicFrameMk id="8" creationId="{E8C4F53B-F4B9-E491-A33D-4690BB2B0BBE}"/>
          </ac:graphicFrameMkLst>
        </pc:graphicFrameChg>
      </pc:sldChg>
      <pc:sldChg chg="modSp mod">
        <pc:chgData name="Chidinma Oforji" userId="6a7931a4-f7b6-4173-828c-f02bd7310f7c" providerId="ADAL" clId="{452B2359-1B3E-4518-A4B7-944DFF686853}" dt="2024-08-23T09:08:08.005" v="1031" actId="20577"/>
        <pc:sldMkLst>
          <pc:docMk/>
          <pc:sldMk cId="200496171" sldId="279"/>
        </pc:sldMkLst>
        <pc:spChg chg="mod">
          <ac:chgData name="Chidinma Oforji" userId="6a7931a4-f7b6-4173-828c-f02bd7310f7c" providerId="ADAL" clId="{452B2359-1B3E-4518-A4B7-944DFF686853}" dt="2024-08-23T09:08:08.005" v="1031" actId="20577"/>
          <ac:spMkLst>
            <pc:docMk/>
            <pc:sldMk cId="200496171" sldId="279"/>
            <ac:spMk id="3" creationId="{7B70767B-E585-CFA0-DFB0-C005454AE562}"/>
          </ac:spMkLst>
        </pc:spChg>
      </pc:sldChg>
      <pc:sldChg chg="addSp delSp modSp del mod ord">
        <pc:chgData name="Chidinma Oforji" userId="6a7931a4-f7b6-4173-828c-f02bd7310f7c" providerId="ADAL" clId="{452B2359-1B3E-4518-A4B7-944DFF686853}" dt="2024-08-28T17:20:26.386" v="2668" actId="2696"/>
        <pc:sldMkLst>
          <pc:docMk/>
          <pc:sldMk cId="1835221802" sldId="281"/>
        </pc:sldMkLst>
        <pc:spChg chg="mod">
          <ac:chgData name="Chidinma Oforji" userId="6a7931a4-f7b6-4173-828c-f02bd7310f7c" providerId="ADAL" clId="{452B2359-1B3E-4518-A4B7-944DFF686853}" dt="2024-08-21T12:51:56.506" v="178" actId="113"/>
          <ac:spMkLst>
            <pc:docMk/>
            <pc:sldMk cId="1835221802" sldId="281"/>
            <ac:spMk id="2" creationId="{600CDE1A-069E-AB26-17E5-2939A4B8472B}"/>
          </ac:spMkLst>
        </pc:spChg>
        <pc:spChg chg="add mod">
          <ac:chgData name="Chidinma Oforji" userId="6a7931a4-f7b6-4173-828c-f02bd7310f7c" providerId="ADAL" clId="{452B2359-1B3E-4518-A4B7-944DFF686853}" dt="2024-08-23T10:02:25.392" v="1469" actId="20577"/>
          <ac:spMkLst>
            <pc:docMk/>
            <pc:sldMk cId="1835221802" sldId="281"/>
            <ac:spMk id="4" creationId="{99510615-AB03-20BD-D674-DFF33F1F58C7}"/>
          </ac:spMkLst>
        </pc:spChg>
        <pc:spChg chg="del">
          <ac:chgData name="Chidinma Oforji" userId="6a7931a4-f7b6-4173-828c-f02bd7310f7c" providerId="ADAL" clId="{452B2359-1B3E-4518-A4B7-944DFF686853}" dt="2024-08-21T12:50:40.122" v="163" actId="478"/>
          <ac:spMkLst>
            <pc:docMk/>
            <pc:sldMk cId="1835221802" sldId="281"/>
            <ac:spMk id="12" creationId="{A96D30B7-C733-C477-680C-56CEC74746CD}"/>
          </ac:spMkLst>
        </pc:spChg>
        <pc:graphicFrameChg chg="mod">
          <ac:chgData name="Chidinma Oforji" userId="6a7931a4-f7b6-4173-828c-f02bd7310f7c" providerId="ADAL" clId="{452B2359-1B3E-4518-A4B7-944DFF686853}" dt="2024-08-23T10:01:10.710" v="1419" actId="13205"/>
          <ac:graphicFrameMkLst>
            <pc:docMk/>
            <pc:sldMk cId="1835221802" sldId="281"/>
            <ac:graphicFrameMk id="10" creationId="{CD5D6567-1D74-25A2-F7CC-28BA2E3CEFBA}"/>
          </ac:graphicFrameMkLst>
        </pc:graphicFrameChg>
        <pc:picChg chg="add mod">
          <ac:chgData name="Chidinma Oforji" userId="6a7931a4-f7b6-4173-828c-f02bd7310f7c" providerId="ADAL" clId="{452B2359-1B3E-4518-A4B7-944DFF686853}" dt="2024-08-23T09:43:10.235" v="1036" actId="1076"/>
          <ac:picMkLst>
            <pc:docMk/>
            <pc:sldMk cId="1835221802" sldId="281"/>
            <ac:picMk id="3" creationId="{6F2603AB-F51A-B492-867E-394626482502}"/>
          </ac:picMkLst>
        </pc:picChg>
        <pc:picChg chg="add mod">
          <ac:chgData name="Chidinma Oforji" userId="6a7931a4-f7b6-4173-828c-f02bd7310f7c" providerId="ADAL" clId="{452B2359-1B3E-4518-A4B7-944DFF686853}" dt="2024-08-23T09:43:07.869" v="1035" actId="1076"/>
          <ac:picMkLst>
            <pc:docMk/>
            <pc:sldMk cId="1835221802" sldId="281"/>
            <ac:picMk id="2050" creationId="{9F5E79D7-08C6-79DE-8F8D-92EC43F75A11}"/>
          </ac:picMkLst>
        </pc:picChg>
      </pc:sldChg>
      <pc:sldChg chg="addSp delSp modSp mod">
        <pc:chgData name="Chidinma Oforji" userId="6a7931a4-f7b6-4173-828c-f02bd7310f7c" providerId="ADAL" clId="{452B2359-1B3E-4518-A4B7-944DFF686853}" dt="2024-08-21T12:49:14.154" v="66" actId="113"/>
        <pc:sldMkLst>
          <pc:docMk/>
          <pc:sldMk cId="1926953978" sldId="283"/>
        </pc:sldMkLst>
        <pc:spChg chg="mod">
          <ac:chgData name="Chidinma Oforji" userId="6a7931a4-f7b6-4173-828c-f02bd7310f7c" providerId="ADAL" clId="{452B2359-1B3E-4518-A4B7-944DFF686853}" dt="2024-08-21T12:49:14.154" v="66" actId="113"/>
          <ac:spMkLst>
            <pc:docMk/>
            <pc:sldMk cId="1926953978" sldId="283"/>
            <ac:spMk id="2" creationId="{428998C7-B206-C5C1-8D29-E1FC67050FC9}"/>
          </ac:spMkLst>
        </pc:spChg>
        <pc:spChg chg="del">
          <ac:chgData name="Chidinma Oforji" userId="6a7931a4-f7b6-4173-828c-f02bd7310f7c" providerId="ADAL" clId="{452B2359-1B3E-4518-A4B7-944DFF686853}" dt="2024-08-21T12:42:53.405" v="48"/>
          <ac:spMkLst>
            <pc:docMk/>
            <pc:sldMk cId="1926953978" sldId="283"/>
            <ac:spMk id="3" creationId="{CBABEC57-1EFC-CDD3-80CB-A7D6BA9F308D}"/>
          </ac:spMkLst>
        </pc:spChg>
        <pc:spChg chg="del">
          <ac:chgData name="Chidinma Oforji" userId="6a7931a4-f7b6-4173-828c-f02bd7310f7c" providerId="ADAL" clId="{452B2359-1B3E-4518-A4B7-944DFF686853}" dt="2024-08-21T12:44:58.365" v="62" actId="478"/>
          <ac:spMkLst>
            <pc:docMk/>
            <pc:sldMk cId="1926953978" sldId="283"/>
            <ac:spMk id="4" creationId="{75D81452-0146-E43F-38A2-8E5B615874FD}"/>
          </ac:spMkLst>
        </pc:spChg>
        <pc:spChg chg="del">
          <ac:chgData name="Chidinma Oforji" userId="6a7931a4-f7b6-4173-828c-f02bd7310f7c" providerId="ADAL" clId="{452B2359-1B3E-4518-A4B7-944DFF686853}" dt="2024-08-21T12:45:02.232" v="63" actId="478"/>
          <ac:spMkLst>
            <pc:docMk/>
            <pc:sldMk cId="1926953978" sldId="283"/>
            <ac:spMk id="5" creationId="{800D9A57-695E-D7AC-AB09-E0E13B33D5FE}"/>
          </ac:spMkLst>
        </pc:spChg>
        <pc:spChg chg="add mod">
          <ac:chgData name="Chidinma Oforji" userId="6a7931a4-f7b6-4173-828c-f02bd7310f7c" providerId="ADAL" clId="{452B2359-1B3E-4518-A4B7-944DFF686853}" dt="2024-08-21T12:49:10.324" v="65" actId="1076"/>
          <ac:spMkLst>
            <pc:docMk/>
            <pc:sldMk cId="1926953978" sldId="283"/>
            <ac:spMk id="8" creationId="{58BE4182-3AF4-CFEC-9DD0-88DD11285801}"/>
          </ac:spMkLst>
        </pc:spChg>
        <pc:picChg chg="add mod">
          <ac:chgData name="Chidinma Oforji" userId="6a7931a4-f7b6-4173-828c-f02bd7310f7c" providerId="ADAL" clId="{452B2359-1B3E-4518-A4B7-944DFF686853}" dt="2024-08-21T12:44:51.196" v="60" actId="14100"/>
          <ac:picMkLst>
            <pc:docMk/>
            <pc:sldMk cId="1926953978" sldId="283"/>
            <ac:picMk id="1026" creationId="{5E926BDF-3A1F-4DB2-0F21-F371D41AD8DD}"/>
          </ac:picMkLst>
        </pc:picChg>
        <pc:picChg chg="add mod">
          <ac:chgData name="Chidinma Oforji" userId="6a7931a4-f7b6-4173-828c-f02bd7310f7c" providerId="ADAL" clId="{452B2359-1B3E-4518-A4B7-944DFF686853}" dt="2024-08-21T12:44:54.869" v="61" actId="14100"/>
          <ac:picMkLst>
            <pc:docMk/>
            <pc:sldMk cId="1926953978" sldId="283"/>
            <ac:picMk id="1028" creationId="{72159546-CE15-BB97-C7A5-A773A12DDAF2}"/>
          </ac:picMkLst>
        </pc:picChg>
      </pc:sldChg>
      <pc:sldChg chg="delSp modSp new mod">
        <pc:chgData name="Chidinma Oforji" userId="6a7931a4-f7b6-4173-828c-f02bd7310f7c" providerId="ADAL" clId="{452B2359-1B3E-4518-A4B7-944DFF686853}" dt="2024-08-22T15:04:02.890" v="980" actId="478"/>
        <pc:sldMkLst>
          <pc:docMk/>
          <pc:sldMk cId="783902189" sldId="284"/>
        </pc:sldMkLst>
        <pc:spChg chg="mod">
          <ac:chgData name="Chidinma Oforji" userId="6a7931a4-f7b6-4173-828c-f02bd7310f7c" providerId="ADAL" clId="{452B2359-1B3E-4518-A4B7-944DFF686853}" dt="2024-08-21T12:59:50.247" v="271" actId="20577"/>
          <ac:spMkLst>
            <pc:docMk/>
            <pc:sldMk cId="783902189" sldId="284"/>
            <ac:spMk id="2" creationId="{EA218372-747D-DCF6-72F0-F9980553E2C2}"/>
          </ac:spMkLst>
        </pc:spChg>
        <pc:spChg chg="mod">
          <ac:chgData name="Chidinma Oforji" userId="6a7931a4-f7b6-4173-828c-f02bd7310f7c" providerId="ADAL" clId="{452B2359-1B3E-4518-A4B7-944DFF686853}" dt="2024-08-22T15:03:34.374" v="976" actId="27636"/>
          <ac:spMkLst>
            <pc:docMk/>
            <pc:sldMk cId="783902189" sldId="284"/>
            <ac:spMk id="3" creationId="{FC1E2F92-3074-1D0F-8C2D-8E0C9FDAF717}"/>
          </ac:spMkLst>
        </pc:spChg>
        <pc:spChg chg="del">
          <ac:chgData name="Chidinma Oforji" userId="6a7931a4-f7b6-4173-828c-f02bd7310f7c" providerId="ADAL" clId="{452B2359-1B3E-4518-A4B7-944DFF686853}" dt="2024-08-22T15:03:57.700" v="978" actId="478"/>
          <ac:spMkLst>
            <pc:docMk/>
            <pc:sldMk cId="783902189" sldId="284"/>
            <ac:spMk id="4" creationId="{699C03E4-1202-E2DC-03BE-6CB2AC3220CD}"/>
          </ac:spMkLst>
        </pc:spChg>
        <pc:spChg chg="del mod">
          <ac:chgData name="Chidinma Oforji" userId="6a7931a4-f7b6-4173-828c-f02bd7310f7c" providerId="ADAL" clId="{452B2359-1B3E-4518-A4B7-944DFF686853}" dt="2024-08-22T15:04:02.890" v="980" actId="478"/>
          <ac:spMkLst>
            <pc:docMk/>
            <pc:sldMk cId="783902189" sldId="284"/>
            <ac:spMk id="5" creationId="{55DDA5F6-3B1E-F190-439B-636EB3A61955}"/>
          </ac:spMkLst>
        </pc:spChg>
      </pc:sldChg>
      <pc:sldChg chg="addSp delSp modSp new del">
        <pc:chgData name="Chidinma Oforji" userId="6a7931a4-f7b6-4173-828c-f02bd7310f7c" providerId="ADAL" clId="{452B2359-1B3E-4518-A4B7-944DFF686853}" dt="2024-08-21T12:59:21.050" v="237" actId="2696"/>
        <pc:sldMkLst>
          <pc:docMk/>
          <pc:sldMk cId="1395196877" sldId="284"/>
        </pc:sldMkLst>
        <pc:spChg chg="del">
          <ac:chgData name="Chidinma Oforji" userId="6a7931a4-f7b6-4173-828c-f02bd7310f7c" providerId="ADAL" clId="{452B2359-1B3E-4518-A4B7-944DFF686853}" dt="2024-08-21T12:59:12.254" v="235"/>
          <ac:spMkLst>
            <pc:docMk/>
            <pc:sldMk cId="1395196877" sldId="284"/>
            <ac:spMk id="3" creationId="{84E9F8E2-EA7B-E92B-F418-4E5503177754}"/>
          </ac:spMkLst>
        </pc:spChg>
        <pc:spChg chg="add del mod">
          <ac:chgData name="Chidinma Oforji" userId="6a7931a4-f7b6-4173-828c-f02bd7310f7c" providerId="ADAL" clId="{452B2359-1B3E-4518-A4B7-944DFF686853}" dt="2024-08-21T12:59:16.577" v="236"/>
          <ac:spMkLst>
            <pc:docMk/>
            <pc:sldMk cId="1395196877" sldId="284"/>
            <ac:spMk id="7" creationId="{30A833D8-FD49-65B6-3A5C-696C010A84C5}"/>
          </ac:spMkLst>
        </pc:spChg>
        <pc:spChg chg="add mod">
          <ac:chgData name="Chidinma Oforji" userId="6a7931a4-f7b6-4173-828c-f02bd7310f7c" providerId="ADAL" clId="{452B2359-1B3E-4518-A4B7-944DFF686853}" dt="2024-08-21T12:59:16.577" v="236"/>
          <ac:spMkLst>
            <pc:docMk/>
            <pc:sldMk cId="1395196877" sldId="284"/>
            <ac:spMk id="8" creationId="{07616D67-A01B-FE7D-286A-E695D8AFF790}"/>
          </ac:spMkLst>
        </pc:spChg>
      </pc:sldChg>
      <pc:sldChg chg="addSp delSp modSp new mod ord modClrScheme chgLayout">
        <pc:chgData name="Chidinma Oforji" userId="6a7931a4-f7b6-4173-828c-f02bd7310f7c" providerId="ADAL" clId="{452B2359-1B3E-4518-A4B7-944DFF686853}" dt="2024-08-28T17:09:32.352" v="2196" actId="12269"/>
        <pc:sldMkLst>
          <pc:docMk/>
          <pc:sldMk cId="41416578" sldId="285"/>
        </pc:sldMkLst>
        <pc:spChg chg="mod">
          <ac:chgData name="Chidinma Oforji" userId="6a7931a4-f7b6-4173-828c-f02bd7310f7c" providerId="ADAL" clId="{452B2359-1B3E-4518-A4B7-944DFF686853}" dt="2024-08-28T17:09:22.884" v="2195" actId="26606"/>
          <ac:spMkLst>
            <pc:docMk/>
            <pc:sldMk cId="41416578" sldId="285"/>
            <ac:spMk id="2" creationId="{37BC87EF-B04C-172C-B02A-65ED09366A6B}"/>
          </ac:spMkLst>
        </pc:spChg>
        <pc:spChg chg="del mod">
          <ac:chgData name="Chidinma Oforji" userId="6a7931a4-f7b6-4173-828c-f02bd7310f7c" providerId="ADAL" clId="{452B2359-1B3E-4518-A4B7-944DFF686853}" dt="2024-08-28T17:09:22.884" v="2195" actId="26606"/>
          <ac:spMkLst>
            <pc:docMk/>
            <pc:sldMk cId="41416578" sldId="285"/>
            <ac:spMk id="3" creationId="{572655FD-6184-5FE3-E6F2-89489D5C3E76}"/>
          </ac:spMkLst>
        </pc:spChg>
        <pc:spChg chg="del mod">
          <ac:chgData name="Chidinma Oforji" userId="6a7931a4-f7b6-4173-828c-f02bd7310f7c" providerId="ADAL" clId="{452B2359-1B3E-4518-A4B7-944DFF686853}" dt="2024-08-28T17:07:32.437" v="2049" actId="478"/>
          <ac:spMkLst>
            <pc:docMk/>
            <pc:sldMk cId="41416578" sldId="285"/>
            <ac:spMk id="4" creationId="{C5FEDB4C-A10A-7817-BD9E-AF648521B050}"/>
          </ac:spMkLst>
        </pc:spChg>
        <pc:spChg chg="del">
          <ac:chgData name="Chidinma Oforji" userId="6a7931a4-f7b6-4173-828c-f02bd7310f7c" providerId="ADAL" clId="{452B2359-1B3E-4518-A4B7-944DFF686853}" dt="2024-08-28T17:07:41.570" v="2050" actId="478"/>
          <ac:spMkLst>
            <pc:docMk/>
            <pc:sldMk cId="41416578" sldId="285"/>
            <ac:spMk id="5" creationId="{61B7475C-02FD-BD61-EED0-B91923950D65}"/>
          </ac:spMkLst>
        </pc:spChg>
        <pc:spChg chg="mod">
          <ac:chgData name="Chidinma Oforji" userId="6a7931a4-f7b6-4173-828c-f02bd7310f7c" providerId="ADAL" clId="{452B2359-1B3E-4518-A4B7-944DFF686853}" dt="2024-08-28T17:09:22.884" v="2195" actId="26606"/>
          <ac:spMkLst>
            <pc:docMk/>
            <pc:sldMk cId="41416578" sldId="285"/>
            <ac:spMk id="6" creationId="{776D852B-4C3E-6E9A-2F9E-06841D5A2357}"/>
          </ac:spMkLst>
        </pc:spChg>
        <pc:spChg chg="add mod">
          <ac:chgData name="Chidinma Oforji" userId="6a7931a4-f7b6-4173-828c-f02bd7310f7c" providerId="ADAL" clId="{452B2359-1B3E-4518-A4B7-944DFF686853}" dt="2024-08-28T17:09:22.884" v="2195" actId="26606"/>
          <ac:spMkLst>
            <pc:docMk/>
            <pc:sldMk cId="41416578" sldId="285"/>
            <ac:spMk id="12" creationId="{9374066D-ECB7-E113-3650-A601A8888959}"/>
          </ac:spMkLst>
        </pc:spChg>
        <pc:spChg chg="add mod">
          <ac:chgData name="Chidinma Oforji" userId="6a7931a4-f7b6-4173-828c-f02bd7310f7c" providerId="ADAL" clId="{452B2359-1B3E-4518-A4B7-944DFF686853}" dt="2024-08-28T17:09:22.884" v="2195" actId="26606"/>
          <ac:spMkLst>
            <pc:docMk/>
            <pc:sldMk cId="41416578" sldId="285"/>
            <ac:spMk id="14" creationId="{4131BBC1-22BA-DFA0-F5DD-137BEDDA2020}"/>
          </ac:spMkLst>
        </pc:spChg>
        <pc:graphicFrameChg chg="add mod">
          <ac:chgData name="Chidinma Oforji" userId="6a7931a4-f7b6-4173-828c-f02bd7310f7c" providerId="ADAL" clId="{452B2359-1B3E-4518-A4B7-944DFF686853}" dt="2024-08-28T17:09:32.352" v="2196" actId="12269"/>
          <ac:graphicFrameMkLst>
            <pc:docMk/>
            <pc:sldMk cId="41416578" sldId="285"/>
            <ac:graphicFrameMk id="8" creationId="{6722049B-D323-FA3C-FB86-DCBAFF52154B}"/>
          </ac:graphicFrameMkLst>
        </pc:graphicFrameChg>
      </pc:sldChg>
      <pc:sldChg chg="modSp new del mod">
        <pc:chgData name="Chidinma Oforji" userId="6a7931a4-f7b6-4173-828c-f02bd7310f7c" providerId="ADAL" clId="{452B2359-1B3E-4518-A4B7-944DFF686853}" dt="2024-08-22T15:03:46.437" v="977" actId="2696"/>
        <pc:sldMkLst>
          <pc:docMk/>
          <pc:sldMk cId="3864897463" sldId="285"/>
        </pc:sldMkLst>
        <pc:spChg chg="mod">
          <ac:chgData name="Chidinma Oforji" userId="6a7931a4-f7b6-4173-828c-f02bd7310f7c" providerId="ADAL" clId="{452B2359-1B3E-4518-A4B7-944DFF686853}" dt="2024-08-22T14:30:49.091" v="519" actId="21"/>
          <ac:spMkLst>
            <pc:docMk/>
            <pc:sldMk cId="3864897463" sldId="285"/>
            <ac:spMk id="3" creationId="{77B3DB68-639C-8103-3990-B4D3F4931280}"/>
          </ac:spMkLst>
        </pc:spChg>
      </pc:sldChg>
      <pc:sldChg chg="addSp delSp modSp new mod modClrScheme chgLayout">
        <pc:chgData name="Chidinma Oforji" userId="6a7931a4-f7b6-4173-828c-f02bd7310f7c" providerId="ADAL" clId="{452B2359-1B3E-4518-A4B7-944DFF686853}" dt="2024-08-28T17:20:10.108" v="2667" actId="1076"/>
        <pc:sldMkLst>
          <pc:docMk/>
          <pc:sldMk cId="677427001" sldId="286"/>
        </pc:sldMkLst>
        <pc:spChg chg="mod">
          <ac:chgData name="Chidinma Oforji" userId="6a7931a4-f7b6-4173-828c-f02bd7310f7c" providerId="ADAL" clId="{452B2359-1B3E-4518-A4B7-944DFF686853}" dt="2024-08-28T17:19:09.852" v="2658" actId="1076"/>
          <ac:spMkLst>
            <pc:docMk/>
            <pc:sldMk cId="677427001" sldId="286"/>
            <ac:spMk id="2" creationId="{F1E79FF6-6F03-2C5D-C59D-0084E01D9A40}"/>
          </ac:spMkLst>
        </pc:spChg>
        <pc:spChg chg="del mod">
          <ac:chgData name="Chidinma Oforji" userId="6a7931a4-f7b6-4173-828c-f02bd7310f7c" providerId="ADAL" clId="{452B2359-1B3E-4518-A4B7-944DFF686853}" dt="2024-08-28T17:17:22.457" v="2647" actId="26606"/>
          <ac:spMkLst>
            <pc:docMk/>
            <pc:sldMk cId="677427001" sldId="286"/>
            <ac:spMk id="3" creationId="{8DE7D591-A1F0-9D8A-89F5-9156F93C475F}"/>
          </ac:spMkLst>
        </pc:spChg>
        <pc:spChg chg="del mod ord">
          <ac:chgData name="Chidinma Oforji" userId="6a7931a4-f7b6-4173-828c-f02bd7310f7c" providerId="ADAL" clId="{452B2359-1B3E-4518-A4B7-944DFF686853}" dt="2024-08-28T17:17:26.909" v="2648" actId="478"/>
          <ac:spMkLst>
            <pc:docMk/>
            <pc:sldMk cId="677427001" sldId="286"/>
            <ac:spMk id="4" creationId="{05492302-8647-2263-71B6-B3D7F3815BF7}"/>
          </ac:spMkLst>
        </pc:spChg>
        <pc:spChg chg="del mod">
          <ac:chgData name="Chidinma Oforji" userId="6a7931a4-f7b6-4173-828c-f02bd7310f7c" providerId="ADAL" clId="{452B2359-1B3E-4518-A4B7-944DFF686853}" dt="2024-08-28T17:17:33.070" v="2650" actId="478"/>
          <ac:spMkLst>
            <pc:docMk/>
            <pc:sldMk cId="677427001" sldId="286"/>
            <ac:spMk id="5" creationId="{FCF6ED14-161B-B094-8EFA-A250FDE6A6E4}"/>
          </ac:spMkLst>
        </pc:spChg>
        <pc:spChg chg="mod">
          <ac:chgData name="Chidinma Oforji" userId="6a7931a4-f7b6-4173-828c-f02bd7310f7c" providerId="ADAL" clId="{452B2359-1B3E-4518-A4B7-944DFF686853}" dt="2024-08-28T17:17:22.457" v="2647" actId="26606"/>
          <ac:spMkLst>
            <pc:docMk/>
            <pc:sldMk cId="677427001" sldId="286"/>
            <ac:spMk id="6" creationId="{0A5B9945-707B-86C9-FBE5-84CC4DB6EAF4}"/>
          </ac:spMkLst>
        </pc:spChg>
        <pc:spChg chg="add del mod">
          <ac:chgData name="Chidinma Oforji" userId="6a7931a4-f7b6-4173-828c-f02bd7310f7c" providerId="ADAL" clId="{452B2359-1B3E-4518-A4B7-944DFF686853}" dt="2024-08-28T17:17:30.261" v="2649" actId="478"/>
          <ac:spMkLst>
            <pc:docMk/>
            <pc:sldMk cId="677427001" sldId="286"/>
            <ac:spMk id="12" creationId="{4AA458BB-5E58-CE4A-5C54-656E4DE16D56}"/>
          </ac:spMkLst>
        </pc:spChg>
        <pc:spChg chg="add del">
          <ac:chgData name="Chidinma Oforji" userId="6a7931a4-f7b6-4173-828c-f02bd7310f7c" providerId="ADAL" clId="{452B2359-1B3E-4518-A4B7-944DFF686853}" dt="2024-08-28T17:19:13.621" v="2659" actId="478"/>
          <ac:spMkLst>
            <pc:docMk/>
            <pc:sldMk cId="677427001" sldId="286"/>
            <ac:spMk id="13" creationId="{0482E52C-0F14-5D4A-6E92-4AC97BBFFC2B}"/>
          </ac:spMkLst>
        </pc:spChg>
        <pc:spChg chg="add del">
          <ac:chgData name="Chidinma Oforji" userId="6a7931a4-f7b6-4173-828c-f02bd7310f7c" providerId="ADAL" clId="{452B2359-1B3E-4518-A4B7-944DFF686853}" dt="2024-08-28T17:19:17.521" v="2660" actId="478"/>
          <ac:spMkLst>
            <pc:docMk/>
            <pc:sldMk cId="677427001" sldId="286"/>
            <ac:spMk id="15" creationId="{2D902670-10E9-1F36-FA44-E7F325C4049F}"/>
          </ac:spMkLst>
        </pc:spChg>
        <pc:spChg chg="add del">
          <ac:chgData name="Chidinma Oforji" userId="6a7931a4-f7b6-4173-828c-f02bd7310f7c" providerId="ADAL" clId="{452B2359-1B3E-4518-A4B7-944DFF686853}" dt="2024-08-28T17:17:43.285" v="2652" actId="478"/>
          <ac:spMkLst>
            <pc:docMk/>
            <pc:sldMk cId="677427001" sldId="286"/>
            <ac:spMk id="17" creationId="{3374ABAB-F114-AE7D-6799-D0DE493C8F10}"/>
          </ac:spMkLst>
        </pc:spChg>
        <pc:graphicFrameChg chg="add mod modGraphic">
          <ac:chgData name="Chidinma Oforji" userId="6a7931a4-f7b6-4173-828c-f02bd7310f7c" providerId="ADAL" clId="{452B2359-1B3E-4518-A4B7-944DFF686853}" dt="2024-08-28T17:18:01.541" v="2655" actId="1076"/>
          <ac:graphicFrameMkLst>
            <pc:docMk/>
            <pc:sldMk cId="677427001" sldId="286"/>
            <ac:graphicFrameMk id="8" creationId="{B995DCD5-B54E-2237-45BC-932E66D5102A}"/>
          </ac:graphicFrameMkLst>
        </pc:graphicFrameChg>
        <pc:picChg chg="add mod">
          <ac:chgData name="Chidinma Oforji" userId="6a7931a4-f7b6-4173-828c-f02bd7310f7c" providerId="ADAL" clId="{452B2359-1B3E-4518-A4B7-944DFF686853}" dt="2024-08-28T17:19:34.846" v="2662" actId="1076"/>
          <ac:picMkLst>
            <pc:docMk/>
            <pc:sldMk cId="677427001" sldId="286"/>
            <ac:picMk id="7" creationId="{BCD503C7-0905-2820-5329-E078940C616B}"/>
          </ac:picMkLst>
        </pc:picChg>
        <pc:picChg chg="add mod">
          <ac:chgData name="Chidinma Oforji" userId="6a7931a4-f7b6-4173-828c-f02bd7310f7c" providerId="ADAL" clId="{452B2359-1B3E-4518-A4B7-944DFF686853}" dt="2024-08-28T17:20:10.108" v="2667" actId="1076"/>
          <ac:picMkLst>
            <pc:docMk/>
            <pc:sldMk cId="677427001" sldId="286"/>
            <ac:picMk id="9" creationId="{7391EDE8-AA4B-747F-66C2-CF3893CD0273}"/>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513FE8-60E2-4B48-831E-F2FE015B4CA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4DE1E5AE-D80C-47EE-843B-0E0EFADAEDF4}">
      <dgm:prSet/>
      <dgm:spPr/>
      <dgm:t>
        <a:bodyPr/>
        <a:lstStyle/>
        <a:p>
          <a:r>
            <a:rPr lang="en-GB" dirty="0"/>
            <a:t>Create awareness of the need of a decolonized nursing  curriculum and challenges around bias and unintentional discrimination in nursing to facilitate inclusivity</a:t>
          </a:r>
          <a:endParaRPr lang="en-US" dirty="0"/>
        </a:p>
      </dgm:t>
    </dgm:pt>
    <dgm:pt modelId="{C9F98023-4781-4D4A-9CE0-3907098B127F}" type="parTrans" cxnId="{CDD18A7C-C423-4A4A-8639-D8CBE1D5244B}">
      <dgm:prSet/>
      <dgm:spPr/>
      <dgm:t>
        <a:bodyPr/>
        <a:lstStyle/>
        <a:p>
          <a:endParaRPr lang="en-US"/>
        </a:p>
      </dgm:t>
    </dgm:pt>
    <dgm:pt modelId="{06F65600-0640-4B57-9CE9-426A44E85E0E}" type="sibTrans" cxnId="{CDD18A7C-C423-4A4A-8639-D8CBE1D5244B}">
      <dgm:prSet/>
      <dgm:spPr/>
      <dgm:t>
        <a:bodyPr/>
        <a:lstStyle/>
        <a:p>
          <a:endParaRPr lang="en-US"/>
        </a:p>
      </dgm:t>
    </dgm:pt>
    <dgm:pt modelId="{433E80A7-4DB0-4BD4-9466-2E313DC3C658}">
      <dgm:prSet/>
      <dgm:spPr/>
      <dgm:t>
        <a:bodyPr/>
        <a:lstStyle/>
        <a:p>
          <a:r>
            <a:rPr lang="en-GB" dirty="0"/>
            <a:t>Tackle the ontology of ‘ignorance’ by ‘walking a mile in the shoes’ of lived and living experiences of discrimination to enhance an intentionally inclusive nursing education and practice</a:t>
          </a:r>
          <a:endParaRPr lang="en-US" dirty="0"/>
        </a:p>
      </dgm:t>
    </dgm:pt>
    <dgm:pt modelId="{35177D4B-D085-4E47-8B4B-51212DD42627}" type="parTrans" cxnId="{C9BF1D72-D678-40A9-9071-06B40E99A22A}">
      <dgm:prSet/>
      <dgm:spPr/>
      <dgm:t>
        <a:bodyPr/>
        <a:lstStyle/>
        <a:p>
          <a:endParaRPr lang="en-US"/>
        </a:p>
      </dgm:t>
    </dgm:pt>
    <dgm:pt modelId="{C07687BA-3490-44F9-86B7-D7E25EDB6CFC}" type="sibTrans" cxnId="{C9BF1D72-D678-40A9-9071-06B40E99A22A}">
      <dgm:prSet/>
      <dgm:spPr/>
      <dgm:t>
        <a:bodyPr/>
        <a:lstStyle/>
        <a:p>
          <a:endParaRPr lang="en-US"/>
        </a:p>
      </dgm:t>
    </dgm:pt>
    <dgm:pt modelId="{3B8CD0DE-A1FF-49E4-8A9E-DD52B7C5FDAB}">
      <dgm:prSet/>
      <dgm:spPr/>
      <dgm:t>
        <a:bodyPr/>
        <a:lstStyle/>
        <a:p>
          <a:r>
            <a:rPr lang="en-GB" dirty="0"/>
            <a:t>Enhance own practice through techniques to implement in curriculum design, assessment, and feedback in the university and at stakeholder organizations such as the NHS</a:t>
          </a:r>
          <a:endParaRPr lang="en-US" dirty="0"/>
        </a:p>
      </dgm:t>
    </dgm:pt>
    <dgm:pt modelId="{16647265-C8C1-441B-8F4A-367CB64E30E2}" type="parTrans" cxnId="{C789F0DC-E22F-47EB-AF37-67123A251841}">
      <dgm:prSet/>
      <dgm:spPr/>
      <dgm:t>
        <a:bodyPr/>
        <a:lstStyle/>
        <a:p>
          <a:endParaRPr lang="en-US"/>
        </a:p>
      </dgm:t>
    </dgm:pt>
    <dgm:pt modelId="{B5849AEC-F651-4B87-BAE5-27E8339C71EC}" type="sibTrans" cxnId="{C789F0DC-E22F-47EB-AF37-67123A251841}">
      <dgm:prSet/>
      <dgm:spPr/>
      <dgm:t>
        <a:bodyPr/>
        <a:lstStyle/>
        <a:p>
          <a:endParaRPr lang="en-US"/>
        </a:p>
      </dgm:t>
    </dgm:pt>
    <dgm:pt modelId="{553703AF-175A-427E-9FB8-4AEB44BC9A58}">
      <dgm:prSet/>
      <dgm:spPr/>
      <dgm:t>
        <a:bodyPr/>
        <a:lstStyle/>
        <a:p>
          <a:r>
            <a:rPr lang="en-GB" dirty="0"/>
            <a:t>Embedding practice through decolonized nursing curriculum designs, EDI Chatter, and university and placement policies and procedures including through PEIA completion, PMEP log actions.</a:t>
          </a:r>
        </a:p>
      </dgm:t>
    </dgm:pt>
    <dgm:pt modelId="{FDA5AB1B-04E7-4680-871F-A7AD40A82689}" type="parTrans" cxnId="{B8CCA102-3FF0-4CBC-9E29-F0ED3C741D96}">
      <dgm:prSet/>
      <dgm:spPr/>
      <dgm:t>
        <a:bodyPr/>
        <a:lstStyle/>
        <a:p>
          <a:endParaRPr lang="en-US"/>
        </a:p>
      </dgm:t>
    </dgm:pt>
    <dgm:pt modelId="{1BF334EA-5095-4D5C-B19B-0B328E0F4557}" type="sibTrans" cxnId="{B8CCA102-3FF0-4CBC-9E29-F0ED3C741D96}">
      <dgm:prSet/>
      <dgm:spPr/>
      <dgm:t>
        <a:bodyPr/>
        <a:lstStyle/>
        <a:p>
          <a:endParaRPr lang="en-US"/>
        </a:p>
      </dgm:t>
    </dgm:pt>
    <dgm:pt modelId="{7B356B2A-434A-4161-AFF4-D5E5CA981590}">
      <dgm:prSet/>
      <dgm:spPr/>
      <dgm:t>
        <a:bodyPr/>
        <a:lstStyle/>
        <a:p>
          <a:r>
            <a:rPr lang="en-GB" dirty="0"/>
            <a:t>Facilitating metacognition of cultural competence in nursing education and practice. </a:t>
          </a:r>
          <a:endParaRPr lang="en-US" dirty="0"/>
        </a:p>
      </dgm:t>
    </dgm:pt>
    <dgm:pt modelId="{2921A326-4FF2-4499-906E-F70A765EA271}" type="parTrans" cxnId="{564DD4E2-758C-4584-84E0-8A1D44B7ED9B}">
      <dgm:prSet/>
      <dgm:spPr/>
      <dgm:t>
        <a:bodyPr/>
        <a:lstStyle/>
        <a:p>
          <a:endParaRPr lang="en-US"/>
        </a:p>
      </dgm:t>
    </dgm:pt>
    <dgm:pt modelId="{0DAF515F-C68D-4E50-A4C8-5BAA02FE5375}" type="sibTrans" cxnId="{564DD4E2-758C-4584-84E0-8A1D44B7ED9B}">
      <dgm:prSet/>
      <dgm:spPr/>
      <dgm:t>
        <a:bodyPr/>
        <a:lstStyle/>
        <a:p>
          <a:endParaRPr lang="en-US"/>
        </a:p>
      </dgm:t>
    </dgm:pt>
    <dgm:pt modelId="{2775F364-21C7-4963-B660-C8238F606D82}">
      <dgm:prSet/>
      <dgm:spPr/>
      <dgm:t>
        <a:bodyPr/>
        <a:lstStyle/>
        <a:p>
          <a:r>
            <a:rPr lang="en-GB" dirty="0"/>
            <a:t>Implement practical and realistic actions to facilitate change</a:t>
          </a:r>
          <a:endParaRPr lang="en-US" dirty="0"/>
        </a:p>
      </dgm:t>
    </dgm:pt>
    <dgm:pt modelId="{8346B2FD-7602-414C-98C1-3D128838FE86}" type="parTrans" cxnId="{A73AA723-3476-4DC4-A3CC-A9F29D3222AA}">
      <dgm:prSet/>
      <dgm:spPr/>
      <dgm:t>
        <a:bodyPr/>
        <a:lstStyle/>
        <a:p>
          <a:endParaRPr lang="en-US"/>
        </a:p>
      </dgm:t>
    </dgm:pt>
    <dgm:pt modelId="{BB5E1BC8-DDD5-443C-8E24-E54732552109}" type="sibTrans" cxnId="{A73AA723-3476-4DC4-A3CC-A9F29D3222AA}">
      <dgm:prSet/>
      <dgm:spPr/>
      <dgm:t>
        <a:bodyPr/>
        <a:lstStyle/>
        <a:p>
          <a:endParaRPr lang="en-US"/>
        </a:p>
      </dgm:t>
    </dgm:pt>
    <dgm:pt modelId="{800119CC-6C38-45FF-8875-D27ABB04FB4D}" type="pres">
      <dgm:prSet presAssocID="{CE513FE8-60E2-4B48-831E-F2FE015B4CAB}" presName="vert0" presStyleCnt="0">
        <dgm:presLayoutVars>
          <dgm:dir/>
          <dgm:animOne val="branch"/>
          <dgm:animLvl val="lvl"/>
        </dgm:presLayoutVars>
      </dgm:prSet>
      <dgm:spPr/>
    </dgm:pt>
    <dgm:pt modelId="{51897382-7ABA-4939-BDCB-E058649D9B10}" type="pres">
      <dgm:prSet presAssocID="{4DE1E5AE-D80C-47EE-843B-0E0EFADAEDF4}" presName="thickLine" presStyleLbl="alignNode1" presStyleIdx="0" presStyleCnt="6"/>
      <dgm:spPr/>
    </dgm:pt>
    <dgm:pt modelId="{673E25D5-8CD0-48C6-B113-86E0ECD06CC7}" type="pres">
      <dgm:prSet presAssocID="{4DE1E5AE-D80C-47EE-843B-0E0EFADAEDF4}" presName="horz1" presStyleCnt="0"/>
      <dgm:spPr/>
    </dgm:pt>
    <dgm:pt modelId="{E5A0049E-C5F2-4CB9-B03F-F187ED5EE5BD}" type="pres">
      <dgm:prSet presAssocID="{4DE1E5AE-D80C-47EE-843B-0E0EFADAEDF4}" presName="tx1" presStyleLbl="revTx" presStyleIdx="0" presStyleCnt="6"/>
      <dgm:spPr/>
    </dgm:pt>
    <dgm:pt modelId="{B381A3D1-EBBD-407B-A8F9-97399F0B2BFC}" type="pres">
      <dgm:prSet presAssocID="{4DE1E5AE-D80C-47EE-843B-0E0EFADAEDF4}" presName="vert1" presStyleCnt="0"/>
      <dgm:spPr/>
    </dgm:pt>
    <dgm:pt modelId="{E43CBB65-5BF9-41C1-B3E2-4126A125B884}" type="pres">
      <dgm:prSet presAssocID="{433E80A7-4DB0-4BD4-9466-2E313DC3C658}" presName="thickLine" presStyleLbl="alignNode1" presStyleIdx="1" presStyleCnt="6"/>
      <dgm:spPr/>
    </dgm:pt>
    <dgm:pt modelId="{F935E98C-D884-44AB-9534-5156EBEEA1AB}" type="pres">
      <dgm:prSet presAssocID="{433E80A7-4DB0-4BD4-9466-2E313DC3C658}" presName="horz1" presStyleCnt="0"/>
      <dgm:spPr/>
    </dgm:pt>
    <dgm:pt modelId="{760E66BB-7A2E-4DD3-839F-342A95902C5C}" type="pres">
      <dgm:prSet presAssocID="{433E80A7-4DB0-4BD4-9466-2E313DC3C658}" presName="tx1" presStyleLbl="revTx" presStyleIdx="1" presStyleCnt="6"/>
      <dgm:spPr/>
    </dgm:pt>
    <dgm:pt modelId="{6313101C-2FF8-4ABD-A8E4-BE8E3121FF72}" type="pres">
      <dgm:prSet presAssocID="{433E80A7-4DB0-4BD4-9466-2E313DC3C658}" presName="vert1" presStyleCnt="0"/>
      <dgm:spPr/>
    </dgm:pt>
    <dgm:pt modelId="{FC09174D-8D31-412B-BAB1-179037409BEF}" type="pres">
      <dgm:prSet presAssocID="{3B8CD0DE-A1FF-49E4-8A9E-DD52B7C5FDAB}" presName="thickLine" presStyleLbl="alignNode1" presStyleIdx="2" presStyleCnt="6"/>
      <dgm:spPr/>
    </dgm:pt>
    <dgm:pt modelId="{C95E1B6C-2699-41AC-839C-10A1E97D10FC}" type="pres">
      <dgm:prSet presAssocID="{3B8CD0DE-A1FF-49E4-8A9E-DD52B7C5FDAB}" presName="horz1" presStyleCnt="0"/>
      <dgm:spPr/>
    </dgm:pt>
    <dgm:pt modelId="{6C52B579-7820-4F5D-B993-E694D95335F0}" type="pres">
      <dgm:prSet presAssocID="{3B8CD0DE-A1FF-49E4-8A9E-DD52B7C5FDAB}" presName="tx1" presStyleLbl="revTx" presStyleIdx="2" presStyleCnt="6"/>
      <dgm:spPr/>
    </dgm:pt>
    <dgm:pt modelId="{3F032036-F423-41C3-B43D-474940A69BAC}" type="pres">
      <dgm:prSet presAssocID="{3B8CD0DE-A1FF-49E4-8A9E-DD52B7C5FDAB}" presName="vert1" presStyleCnt="0"/>
      <dgm:spPr/>
    </dgm:pt>
    <dgm:pt modelId="{51BF5840-7C05-4028-838A-B4DEAFB018B6}" type="pres">
      <dgm:prSet presAssocID="{553703AF-175A-427E-9FB8-4AEB44BC9A58}" presName="thickLine" presStyleLbl="alignNode1" presStyleIdx="3" presStyleCnt="6"/>
      <dgm:spPr/>
    </dgm:pt>
    <dgm:pt modelId="{C9261540-849B-4812-AC6F-44EA5D182575}" type="pres">
      <dgm:prSet presAssocID="{553703AF-175A-427E-9FB8-4AEB44BC9A58}" presName="horz1" presStyleCnt="0"/>
      <dgm:spPr/>
    </dgm:pt>
    <dgm:pt modelId="{C608870F-BDD5-49AB-89FF-FD97E4855737}" type="pres">
      <dgm:prSet presAssocID="{553703AF-175A-427E-9FB8-4AEB44BC9A58}" presName="tx1" presStyleLbl="revTx" presStyleIdx="3" presStyleCnt="6"/>
      <dgm:spPr/>
    </dgm:pt>
    <dgm:pt modelId="{6730BD4A-F158-4EF7-B52B-6DE2EC65E47E}" type="pres">
      <dgm:prSet presAssocID="{553703AF-175A-427E-9FB8-4AEB44BC9A58}" presName="vert1" presStyleCnt="0"/>
      <dgm:spPr/>
    </dgm:pt>
    <dgm:pt modelId="{07FBA52F-C508-4D8C-83E4-635B866F4F87}" type="pres">
      <dgm:prSet presAssocID="{7B356B2A-434A-4161-AFF4-D5E5CA981590}" presName="thickLine" presStyleLbl="alignNode1" presStyleIdx="4" presStyleCnt="6"/>
      <dgm:spPr/>
    </dgm:pt>
    <dgm:pt modelId="{4B4C1527-92A2-4B7E-8331-DBE2AB333A24}" type="pres">
      <dgm:prSet presAssocID="{7B356B2A-434A-4161-AFF4-D5E5CA981590}" presName="horz1" presStyleCnt="0"/>
      <dgm:spPr/>
    </dgm:pt>
    <dgm:pt modelId="{82171FCA-0582-436A-8157-78AF34DB1C64}" type="pres">
      <dgm:prSet presAssocID="{7B356B2A-434A-4161-AFF4-D5E5CA981590}" presName="tx1" presStyleLbl="revTx" presStyleIdx="4" presStyleCnt="6"/>
      <dgm:spPr/>
    </dgm:pt>
    <dgm:pt modelId="{588310FA-9F67-4C70-8E88-8A83ECDF7011}" type="pres">
      <dgm:prSet presAssocID="{7B356B2A-434A-4161-AFF4-D5E5CA981590}" presName="vert1" presStyleCnt="0"/>
      <dgm:spPr/>
    </dgm:pt>
    <dgm:pt modelId="{21147763-4E37-4A17-991B-BD4D26546249}" type="pres">
      <dgm:prSet presAssocID="{2775F364-21C7-4963-B660-C8238F606D82}" presName="thickLine" presStyleLbl="alignNode1" presStyleIdx="5" presStyleCnt="6"/>
      <dgm:spPr/>
    </dgm:pt>
    <dgm:pt modelId="{36F907F9-AF40-47BF-A287-6950D1519590}" type="pres">
      <dgm:prSet presAssocID="{2775F364-21C7-4963-B660-C8238F606D82}" presName="horz1" presStyleCnt="0"/>
      <dgm:spPr/>
    </dgm:pt>
    <dgm:pt modelId="{25F46ECD-DEA5-4A29-A738-A8FF78B624FC}" type="pres">
      <dgm:prSet presAssocID="{2775F364-21C7-4963-B660-C8238F606D82}" presName="tx1" presStyleLbl="revTx" presStyleIdx="5" presStyleCnt="6"/>
      <dgm:spPr/>
    </dgm:pt>
    <dgm:pt modelId="{91366D98-195A-4B42-847B-7DFA8D3C5FD5}" type="pres">
      <dgm:prSet presAssocID="{2775F364-21C7-4963-B660-C8238F606D82}" presName="vert1" presStyleCnt="0"/>
      <dgm:spPr/>
    </dgm:pt>
  </dgm:ptLst>
  <dgm:cxnLst>
    <dgm:cxn modelId="{B8CCA102-3FF0-4CBC-9E29-F0ED3C741D96}" srcId="{CE513FE8-60E2-4B48-831E-F2FE015B4CAB}" destId="{553703AF-175A-427E-9FB8-4AEB44BC9A58}" srcOrd="3" destOrd="0" parTransId="{FDA5AB1B-04E7-4680-871F-A7AD40A82689}" sibTransId="{1BF334EA-5095-4D5C-B19B-0B328E0F4557}"/>
    <dgm:cxn modelId="{A73AA723-3476-4DC4-A3CC-A9F29D3222AA}" srcId="{CE513FE8-60E2-4B48-831E-F2FE015B4CAB}" destId="{2775F364-21C7-4963-B660-C8238F606D82}" srcOrd="5" destOrd="0" parTransId="{8346B2FD-7602-414C-98C1-3D128838FE86}" sibTransId="{BB5E1BC8-DDD5-443C-8E24-E54732552109}"/>
    <dgm:cxn modelId="{871A8B40-0D34-432B-BBB2-B92BBF9734CC}" type="presOf" srcId="{433E80A7-4DB0-4BD4-9466-2E313DC3C658}" destId="{760E66BB-7A2E-4DD3-839F-342A95902C5C}" srcOrd="0" destOrd="0" presId="urn:microsoft.com/office/officeart/2008/layout/LinedList"/>
    <dgm:cxn modelId="{C9BF1D72-D678-40A9-9071-06B40E99A22A}" srcId="{CE513FE8-60E2-4B48-831E-F2FE015B4CAB}" destId="{433E80A7-4DB0-4BD4-9466-2E313DC3C658}" srcOrd="1" destOrd="0" parTransId="{35177D4B-D085-4E47-8B4B-51212DD42627}" sibTransId="{C07687BA-3490-44F9-86B7-D7E25EDB6CFC}"/>
    <dgm:cxn modelId="{CDD18A7C-C423-4A4A-8639-D8CBE1D5244B}" srcId="{CE513FE8-60E2-4B48-831E-F2FE015B4CAB}" destId="{4DE1E5AE-D80C-47EE-843B-0E0EFADAEDF4}" srcOrd="0" destOrd="0" parTransId="{C9F98023-4781-4D4A-9CE0-3907098B127F}" sibTransId="{06F65600-0640-4B57-9CE9-426A44E85E0E}"/>
    <dgm:cxn modelId="{FFE4A9CA-1FD0-4E0A-8AB3-9561D7A4397F}" type="presOf" srcId="{553703AF-175A-427E-9FB8-4AEB44BC9A58}" destId="{C608870F-BDD5-49AB-89FF-FD97E4855737}" srcOrd="0" destOrd="0" presId="urn:microsoft.com/office/officeart/2008/layout/LinedList"/>
    <dgm:cxn modelId="{2FEB78CC-2A5A-4EE1-A598-0DE6A8EEDBF7}" type="presOf" srcId="{4DE1E5AE-D80C-47EE-843B-0E0EFADAEDF4}" destId="{E5A0049E-C5F2-4CB9-B03F-F187ED5EE5BD}" srcOrd="0" destOrd="0" presId="urn:microsoft.com/office/officeart/2008/layout/LinedList"/>
    <dgm:cxn modelId="{0A64F7D2-8325-46F1-9ABF-6C7FEB3E0901}" type="presOf" srcId="{2775F364-21C7-4963-B660-C8238F606D82}" destId="{25F46ECD-DEA5-4A29-A738-A8FF78B624FC}" srcOrd="0" destOrd="0" presId="urn:microsoft.com/office/officeart/2008/layout/LinedList"/>
    <dgm:cxn modelId="{C789F0DC-E22F-47EB-AF37-67123A251841}" srcId="{CE513FE8-60E2-4B48-831E-F2FE015B4CAB}" destId="{3B8CD0DE-A1FF-49E4-8A9E-DD52B7C5FDAB}" srcOrd="2" destOrd="0" parTransId="{16647265-C8C1-441B-8F4A-367CB64E30E2}" sibTransId="{B5849AEC-F651-4B87-BAE5-27E8339C71EC}"/>
    <dgm:cxn modelId="{DE1329E2-021D-4F88-918B-0BEF67283D5A}" type="presOf" srcId="{CE513FE8-60E2-4B48-831E-F2FE015B4CAB}" destId="{800119CC-6C38-45FF-8875-D27ABB04FB4D}" srcOrd="0" destOrd="0" presId="urn:microsoft.com/office/officeart/2008/layout/LinedList"/>
    <dgm:cxn modelId="{564DD4E2-758C-4584-84E0-8A1D44B7ED9B}" srcId="{CE513FE8-60E2-4B48-831E-F2FE015B4CAB}" destId="{7B356B2A-434A-4161-AFF4-D5E5CA981590}" srcOrd="4" destOrd="0" parTransId="{2921A326-4FF2-4499-906E-F70A765EA271}" sibTransId="{0DAF515F-C68D-4E50-A4C8-5BAA02FE5375}"/>
    <dgm:cxn modelId="{EAB811F3-0863-435B-8A8D-CFC9877C8701}" type="presOf" srcId="{3B8CD0DE-A1FF-49E4-8A9E-DD52B7C5FDAB}" destId="{6C52B579-7820-4F5D-B993-E694D95335F0}" srcOrd="0" destOrd="0" presId="urn:microsoft.com/office/officeart/2008/layout/LinedList"/>
    <dgm:cxn modelId="{6D3A9FFD-358D-4CDC-9CBF-A9433B060E81}" type="presOf" srcId="{7B356B2A-434A-4161-AFF4-D5E5CA981590}" destId="{82171FCA-0582-436A-8157-78AF34DB1C64}" srcOrd="0" destOrd="0" presId="urn:microsoft.com/office/officeart/2008/layout/LinedList"/>
    <dgm:cxn modelId="{3FDD443C-FF58-4580-8CC7-425ED2B84197}" type="presParOf" srcId="{800119CC-6C38-45FF-8875-D27ABB04FB4D}" destId="{51897382-7ABA-4939-BDCB-E058649D9B10}" srcOrd="0" destOrd="0" presId="urn:microsoft.com/office/officeart/2008/layout/LinedList"/>
    <dgm:cxn modelId="{D1E75C3A-EE8C-4424-A2C6-6CBAD6AEFA1F}" type="presParOf" srcId="{800119CC-6C38-45FF-8875-D27ABB04FB4D}" destId="{673E25D5-8CD0-48C6-B113-86E0ECD06CC7}" srcOrd="1" destOrd="0" presId="urn:microsoft.com/office/officeart/2008/layout/LinedList"/>
    <dgm:cxn modelId="{A449CF3B-0CE6-4F3C-99E3-B6921FF088B5}" type="presParOf" srcId="{673E25D5-8CD0-48C6-B113-86E0ECD06CC7}" destId="{E5A0049E-C5F2-4CB9-B03F-F187ED5EE5BD}" srcOrd="0" destOrd="0" presId="urn:microsoft.com/office/officeart/2008/layout/LinedList"/>
    <dgm:cxn modelId="{578E8ADC-5558-4DF8-9AD7-AEFB009B1DBD}" type="presParOf" srcId="{673E25D5-8CD0-48C6-B113-86E0ECD06CC7}" destId="{B381A3D1-EBBD-407B-A8F9-97399F0B2BFC}" srcOrd="1" destOrd="0" presId="urn:microsoft.com/office/officeart/2008/layout/LinedList"/>
    <dgm:cxn modelId="{46C34566-F839-4245-B045-B70C85997370}" type="presParOf" srcId="{800119CC-6C38-45FF-8875-D27ABB04FB4D}" destId="{E43CBB65-5BF9-41C1-B3E2-4126A125B884}" srcOrd="2" destOrd="0" presId="urn:microsoft.com/office/officeart/2008/layout/LinedList"/>
    <dgm:cxn modelId="{7196CC56-AEAF-4932-BAC8-6F9BA23A6AB0}" type="presParOf" srcId="{800119CC-6C38-45FF-8875-D27ABB04FB4D}" destId="{F935E98C-D884-44AB-9534-5156EBEEA1AB}" srcOrd="3" destOrd="0" presId="urn:microsoft.com/office/officeart/2008/layout/LinedList"/>
    <dgm:cxn modelId="{D77D9A86-C013-40CF-A50D-7645398E901E}" type="presParOf" srcId="{F935E98C-D884-44AB-9534-5156EBEEA1AB}" destId="{760E66BB-7A2E-4DD3-839F-342A95902C5C}" srcOrd="0" destOrd="0" presId="urn:microsoft.com/office/officeart/2008/layout/LinedList"/>
    <dgm:cxn modelId="{37053F08-C518-4897-AE25-D6433E2F8BE7}" type="presParOf" srcId="{F935E98C-D884-44AB-9534-5156EBEEA1AB}" destId="{6313101C-2FF8-4ABD-A8E4-BE8E3121FF72}" srcOrd="1" destOrd="0" presId="urn:microsoft.com/office/officeart/2008/layout/LinedList"/>
    <dgm:cxn modelId="{2AEBC208-47C6-4E05-8466-B2C3421140C0}" type="presParOf" srcId="{800119CC-6C38-45FF-8875-D27ABB04FB4D}" destId="{FC09174D-8D31-412B-BAB1-179037409BEF}" srcOrd="4" destOrd="0" presId="urn:microsoft.com/office/officeart/2008/layout/LinedList"/>
    <dgm:cxn modelId="{81D8ACDF-681A-4F25-94C1-B7D58303F527}" type="presParOf" srcId="{800119CC-6C38-45FF-8875-D27ABB04FB4D}" destId="{C95E1B6C-2699-41AC-839C-10A1E97D10FC}" srcOrd="5" destOrd="0" presId="urn:microsoft.com/office/officeart/2008/layout/LinedList"/>
    <dgm:cxn modelId="{59F75128-284D-4EFE-AC17-FF2631DA22F4}" type="presParOf" srcId="{C95E1B6C-2699-41AC-839C-10A1E97D10FC}" destId="{6C52B579-7820-4F5D-B993-E694D95335F0}" srcOrd="0" destOrd="0" presId="urn:microsoft.com/office/officeart/2008/layout/LinedList"/>
    <dgm:cxn modelId="{73079304-2824-4EC4-B7C8-60C49C5AADDA}" type="presParOf" srcId="{C95E1B6C-2699-41AC-839C-10A1E97D10FC}" destId="{3F032036-F423-41C3-B43D-474940A69BAC}" srcOrd="1" destOrd="0" presId="urn:microsoft.com/office/officeart/2008/layout/LinedList"/>
    <dgm:cxn modelId="{0A969F30-890C-4A72-9123-C8B4D3FCB43C}" type="presParOf" srcId="{800119CC-6C38-45FF-8875-D27ABB04FB4D}" destId="{51BF5840-7C05-4028-838A-B4DEAFB018B6}" srcOrd="6" destOrd="0" presId="urn:microsoft.com/office/officeart/2008/layout/LinedList"/>
    <dgm:cxn modelId="{84CCE4AD-5DAC-4B51-AB68-FD77C5D4F36E}" type="presParOf" srcId="{800119CC-6C38-45FF-8875-D27ABB04FB4D}" destId="{C9261540-849B-4812-AC6F-44EA5D182575}" srcOrd="7" destOrd="0" presId="urn:microsoft.com/office/officeart/2008/layout/LinedList"/>
    <dgm:cxn modelId="{DC218E6D-B486-4956-9ED1-5B3438ADDFEE}" type="presParOf" srcId="{C9261540-849B-4812-AC6F-44EA5D182575}" destId="{C608870F-BDD5-49AB-89FF-FD97E4855737}" srcOrd="0" destOrd="0" presId="urn:microsoft.com/office/officeart/2008/layout/LinedList"/>
    <dgm:cxn modelId="{FA9598C7-440D-4074-B694-CBD4EC112C5D}" type="presParOf" srcId="{C9261540-849B-4812-AC6F-44EA5D182575}" destId="{6730BD4A-F158-4EF7-B52B-6DE2EC65E47E}" srcOrd="1" destOrd="0" presId="urn:microsoft.com/office/officeart/2008/layout/LinedList"/>
    <dgm:cxn modelId="{B8E058E7-11FA-46FD-8B48-0E15C873F67C}" type="presParOf" srcId="{800119CC-6C38-45FF-8875-D27ABB04FB4D}" destId="{07FBA52F-C508-4D8C-83E4-635B866F4F87}" srcOrd="8" destOrd="0" presId="urn:microsoft.com/office/officeart/2008/layout/LinedList"/>
    <dgm:cxn modelId="{62268E2E-A0B7-42F2-BCA9-4F60D43BEB64}" type="presParOf" srcId="{800119CC-6C38-45FF-8875-D27ABB04FB4D}" destId="{4B4C1527-92A2-4B7E-8331-DBE2AB333A24}" srcOrd="9" destOrd="0" presId="urn:microsoft.com/office/officeart/2008/layout/LinedList"/>
    <dgm:cxn modelId="{3306EDA3-CB20-4B91-A48A-EABD710A0F91}" type="presParOf" srcId="{4B4C1527-92A2-4B7E-8331-DBE2AB333A24}" destId="{82171FCA-0582-436A-8157-78AF34DB1C64}" srcOrd="0" destOrd="0" presId="urn:microsoft.com/office/officeart/2008/layout/LinedList"/>
    <dgm:cxn modelId="{EECD32F6-AEC2-445D-AD70-AFB83BBBEC76}" type="presParOf" srcId="{4B4C1527-92A2-4B7E-8331-DBE2AB333A24}" destId="{588310FA-9F67-4C70-8E88-8A83ECDF7011}" srcOrd="1" destOrd="0" presId="urn:microsoft.com/office/officeart/2008/layout/LinedList"/>
    <dgm:cxn modelId="{EC0BE5B9-FFFE-4DBE-866F-2950301733DC}" type="presParOf" srcId="{800119CC-6C38-45FF-8875-D27ABB04FB4D}" destId="{21147763-4E37-4A17-991B-BD4D26546249}" srcOrd="10" destOrd="0" presId="urn:microsoft.com/office/officeart/2008/layout/LinedList"/>
    <dgm:cxn modelId="{C863EFC3-683F-407F-85B0-3DDC28E890CA}" type="presParOf" srcId="{800119CC-6C38-45FF-8875-D27ABB04FB4D}" destId="{36F907F9-AF40-47BF-A287-6950D1519590}" srcOrd="11" destOrd="0" presId="urn:microsoft.com/office/officeart/2008/layout/LinedList"/>
    <dgm:cxn modelId="{0C809259-11F9-4E1F-ADBD-AEE60BDCDEE6}" type="presParOf" srcId="{36F907F9-AF40-47BF-A287-6950D1519590}" destId="{25F46ECD-DEA5-4A29-A738-A8FF78B624FC}" srcOrd="0" destOrd="0" presId="urn:microsoft.com/office/officeart/2008/layout/LinedList"/>
    <dgm:cxn modelId="{55024E40-04CC-4AFD-AAF4-FC6C404B4E66}" type="presParOf" srcId="{36F907F9-AF40-47BF-A287-6950D1519590}" destId="{91366D98-195A-4B42-847B-7DFA8D3C5FD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4070FF-304D-4835-9563-3EA74FE1C198}" type="doc">
      <dgm:prSet loTypeId="urn:microsoft.com/office/officeart/2018/2/layout/IconVerticalSolidList" loCatId="icon" qsTypeId="urn:microsoft.com/office/officeart/2005/8/quickstyle/3d1" qsCatId="3D" csTypeId="urn:microsoft.com/office/officeart/2005/8/colors/accent2_2" csCatId="accent2" phldr="1"/>
      <dgm:spPr/>
      <dgm:t>
        <a:bodyPr/>
        <a:lstStyle/>
        <a:p>
          <a:endParaRPr lang="en-US"/>
        </a:p>
      </dgm:t>
    </dgm:pt>
    <dgm:pt modelId="{D4F4EFAA-4C5D-4335-A541-D94CED8540C7}">
      <dgm:prSet/>
      <dgm:spPr/>
      <dgm:t>
        <a:bodyPr/>
        <a:lstStyle/>
        <a:p>
          <a:pPr>
            <a:lnSpc>
              <a:spcPct val="100000"/>
            </a:lnSpc>
          </a:pPr>
          <a:r>
            <a:rPr lang="en-GB" dirty="0"/>
            <a:t>The process involves sharing of lived and living experiences of students, staff nursing lecturers, and educators through storytelling</a:t>
          </a:r>
          <a:endParaRPr lang="en-US" dirty="0"/>
        </a:p>
      </dgm:t>
    </dgm:pt>
    <dgm:pt modelId="{EA53231E-80D1-479B-8720-9ED6B39841DC}" type="parTrans" cxnId="{58AAEFD6-EC51-435A-B5A1-5CE1953BD2DA}">
      <dgm:prSet/>
      <dgm:spPr/>
      <dgm:t>
        <a:bodyPr/>
        <a:lstStyle/>
        <a:p>
          <a:endParaRPr lang="en-US"/>
        </a:p>
      </dgm:t>
    </dgm:pt>
    <dgm:pt modelId="{066CE99B-973A-41CD-822C-0F869BE010B9}" type="sibTrans" cxnId="{58AAEFD6-EC51-435A-B5A1-5CE1953BD2DA}">
      <dgm:prSet/>
      <dgm:spPr/>
      <dgm:t>
        <a:bodyPr/>
        <a:lstStyle/>
        <a:p>
          <a:endParaRPr lang="en-US"/>
        </a:p>
      </dgm:t>
    </dgm:pt>
    <dgm:pt modelId="{E2C0531E-3562-4363-984B-3B3B7AD58599}">
      <dgm:prSet/>
      <dgm:spPr/>
      <dgm:t>
        <a:bodyPr/>
        <a:lstStyle/>
        <a:p>
          <a:pPr>
            <a:lnSpc>
              <a:spcPct val="100000"/>
            </a:lnSpc>
          </a:pPr>
          <a:r>
            <a:rPr lang="en-GB"/>
            <a:t>The real stories of real people are shared through storytelling, reflected on, and used to impact our curriculum, policies, guides, and procedures</a:t>
          </a:r>
          <a:endParaRPr lang="en-US"/>
        </a:p>
      </dgm:t>
    </dgm:pt>
    <dgm:pt modelId="{C04281F7-10CC-4149-A040-3021227C6DA7}" type="parTrans" cxnId="{A6975FDF-6E65-4586-9E68-8FFD551C3C72}">
      <dgm:prSet/>
      <dgm:spPr/>
      <dgm:t>
        <a:bodyPr/>
        <a:lstStyle/>
        <a:p>
          <a:endParaRPr lang="en-US"/>
        </a:p>
      </dgm:t>
    </dgm:pt>
    <dgm:pt modelId="{95F974A3-7715-4C87-966B-3388414CF740}" type="sibTrans" cxnId="{A6975FDF-6E65-4586-9E68-8FFD551C3C72}">
      <dgm:prSet/>
      <dgm:spPr/>
      <dgm:t>
        <a:bodyPr/>
        <a:lstStyle/>
        <a:p>
          <a:endParaRPr lang="en-US"/>
        </a:p>
      </dgm:t>
    </dgm:pt>
    <dgm:pt modelId="{A7990674-1408-4DC9-9555-43BCA496D5AA}">
      <dgm:prSet/>
      <dgm:spPr/>
      <dgm:t>
        <a:bodyPr/>
        <a:lstStyle/>
        <a:p>
          <a:pPr>
            <a:lnSpc>
              <a:spcPct val="100000"/>
            </a:lnSpc>
          </a:pPr>
          <a:r>
            <a:rPr lang="en-GB"/>
            <a:t>Psychological safety and emotional intelligence are implemented considering the emotions of podcast guests.</a:t>
          </a:r>
          <a:endParaRPr lang="en-US"/>
        </a:p>
      </dgm:t>
    </dgm:pt>
    <dgm:pt modelId="{1C9F7B97-FE6D-464D-9026-483D865504CD}" type="parTrans" cxnId="{6CE5CD50-6FE0-4C85-A827-502E073CC1AE}">
      <dgm:prSet/>
      <dgm:spPr/>
      <dgm:t>
        <a:bodyPr/>
        <a:lstStyle/>
        <a:p>
          <a:endParaRPr lang="en-US"/>
        </a:p>
      </dgm:t>
    </dgm:pt>
    <dgm:pt modelId="{4F9D7B79-0004-49A0-8E79-FB749160B986}" type="sibTrans" cxnId="{6CE5CD50-6FE0-4C85-A827-502E073CC1AE}">
      <dgm:prSet/>
      <dgm:spPr/>
      <dgm:t>
        <a:bodyPr/>
        <a:lstStyle/>
        <a:p>
          <a:endParaRPr lang="en-US"/>
        </a:p>
      </dgm:t>
    </dgm:pt>
    <dgm:pt modelId="{278447B4-F842-480B-8F90-EC79A5E7610E}" type="pres">
      <dgm:prSet presAssocID="{A54070FF-304D-4835-9563-3EA74FE1C198}" presName="root" presStyleCnt="0">
        <dgm:presLayoutVars>
          <dgm:dir/>
          <dgm:resizeHandles val="exact"/>
        </dgm:presLayoutVars>
      </dgm:prSet>
      <dgm:spPr/>
    </dgm:pt>
    <dgm:pt modelId="{F2E14639-1EFE-4D16-9B0C-3C9DA1D71809}" type="pres">
      <dgm:prSet presAssocID="{D4F4EFAA-4C5D-4335-A541-D94CED8540C7}" presName="compNode" presStyleCnt="0"/>
      <dgm:spPr/>
    </dgm:pt>
    <dgm:pt modelId="{611CEB45-FB96-4C62-AF70-368D98CCC037}" type="pres">
      <dgm:prSet presAssocID="{D4F4EFAA-4C5D-4335-A541-D94CED8540C7}" presName="bgRect" presStyleLbl="bgShp" presStyleIdx="0" presStyleCnt="3"/>
      <dgm:spPr/>
    </dgm:pt>
    <dgm:pt modelId="{CFD32A79-251F-4BC1-B77B-D21D27A04813}" type="pres">
      <dgm:prSet presAssocID="{D4F4EFAA-4C5D-4335-A541-D94CED8540C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05957D62-780E-411D-8B9F-9A59752EE757}" type="pres">
      <dgm:prSet presAssocID="{D4F4EFAA-4C5D-4335-A541-D94CED8540C7}" presName="spaceRect" presStyleCnt="0"/>
      <dgm:spPr/>
    </dgm:pt>
    <dgm:pt modelId="{FDDE6F42-8FAE-4FBF-BCA6-99FE930CD7E6}" type="pres">
      <dgm:prSet presAssocID="{D4F4EFAA-4C5D-4335-A541-D94CED8540C7}" presName="parTx" presStyleLbl="revTx" presStyleIdx="0" presStyleCnt="3">
        <dgm:presLayoutVars>
          <dgm:chMax val="0"/>
          <dgm:chPref val="0"/>
        </dgm:presLayoutVars>
      </dgm:prSet>
      <dgm:spPr/>
    </dgm:pt>
    <dgm:pt modelId="{9C5991E5-D39E-415A-BE33-750985F0E695}" type="pres">
      <dgm:prSet presAssocID="{066CE99B-973A-41CD-822C-0F869BE010B9}" presName="sibTrans" presStyleCnt="0"/>
      <dgm:spPr/>
    </dgm:pt>
    <dgm:pt modelId="{B2640E2F-79BA-413B-A457-EA46AEDA8326}" type="pres">
      <dgm:prSet presAssocID="{E2C0531E-3562-4363-984B-3B3B7AD58599}" presName="compNode" presStyleCnt="0"/>
      <dgm:spPr/>
    </dgm:pt>
    <dgm:pt modelId="{C4B45F83-2CD7-4126-945A-D65B7B0938E1}" type="pres">
      <dgm:prSet presAssocID="{E2C0531E-3562-4363-984B-3B3B7AD58599}" presName="bgRect" presStyleLbl="bgShp" presStyleIdx="1" presStyleCnt="3"/>
      <dgm:spPr/>
    </dgm:pt>
    <dgm:pt modelId="{700F5AA6-BD36-4A59-A400-EF63F21A01C2}" type="pres">
      <dgm:prSet presAssocID="{E2C0531E-3562-4363-984B-3B3B7AD5859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lm reel"/>
        </a:ext>
      </dgm:extLst>
    </dgm:pt>
    <dgm:pt modelId="{400E30BB-05F8-45BA-9F0E-903827CD2D63}" type="pres">
      <dgm:prSet presAssocID="{E2C0531E-3562-4363-984B-3B3B7AD58599}" presName="spaceRect" presStyleCnt="0"/>
      <dgm:spPr/>
    </dgm:pt>
    <dgm:pt modelId="{B86BC256-A8D9-4483-9C51-13E4AFA6415E}" type="pres">
      <dgm:prSet presAssocID="{E2C0531E-3562-4363-984B-3B3B7AD58599}" presName="parTx" presStyleLbl="revTx" presStyleIdx="1" presStyleCnt="3">
        <dgm:presLayoutVars>
          <dgm:chMax val="0"/>
          <dgm:chPref val="0"/>
        </dgm:presLayoutVars>
      </dgm:prSet>
      <dgm:spPr/>
    </dgm:pt>
    <dgm:pt modelId="{4607EDEB-E482-4B9B-888C-8A0F83FF783D}" type="pres">
      <dgm:prSet presAssocID="{95F974A3-7715-4C87-966B-3388414CF740}" presName="sibTrans" presStyleCnt="0"/>
      <dgm:spPr/>
    </dgm:pt>
    <dgm:pt modelId="{03B81061-92D0-4F83-B5C3-DEAA7087CA7A}" type="pres">
      <dgm:prSet presAssocID="{A7990674-1408-4DC9-9555-43BCA496D5AA}" presName="compNode" presStyleCnt="0"/>
      <dgm:spPr/>
    </dgm:pt>
    <dgm:pt modelId="{B704A359-7909-47CC-A4B2-5366C4194FA4}" type="pres">
      <dgm:prSet presAssocID="{A7990674-1408-4DC9-9555-43BCA496D5AA}" presName="bgRect" presStyleLbl="bgShp" presStyleIdx="2" presStyleCnt="3"/>
      <dgm:spPr/>
    </dgm:pt>
    <dgm:pt modelId="{1E2C63A7-A825-4577-825B-35DEF55B8AEC}" type="pres">
      <dgm:prSet presAssocID="{A7990674-1408-4DC9-9555-43BCA496D5A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odcast"/>
        </a:ext>
      </dgm:extLst>
    </dgm:pt>
    <dgm:pt modelId="{585C05D5-10FA-4A3F-9889-BC19D994A611}" type="pres">
      <dgm:prSet presAssocID="{A7990674-1408-4DC9-9555-43BCA496D5AA}" presName="spaceRect" presStyleCnt="0"/>
      <dgm:spPr/>
    </dgm:pt>
    <dgm:pt modelId="{D0E037E7-23A0-4303-8F1B-EFF63E8DD78A}" type="pres">
      <dgm:prSet presAssocID="{A7990674-1408-4DC9-9555-43BCA496D5AA}" presName="parTx" presStyleLbl="revTx" presStyleIdx="2" presStyleCnt="3">
        <dgm:presLayoutVars>
          <dgm:chMax val="0"/>
          <dgm:chPref val="0"/>
        </dgm:presLayoutVars>
      </dgm:prSet>
      <dgm:spPr/>
    </dgm:pt>
  </dgm:ptLst>
  <dgm:cxnLst>
    <dgm:cxn modelId="{1D27B010-65DC-42F1-B357-E99BC4BC68E4}" type="presOf" srcId="{E2C0531E-3562-4363-984B-3B3B7AD58599}" destId="{B86BC256-A8D9-4483-9C51-13E4AFA6415E}" srcOrd="0" destOrd="0" presId="urn:microsoft.com/office/officeart/2018/2/layout/IconVerticalSolidList"/>
    <dgm:cxn modelId="{61ECCE41-C554-4FAB-A839-A8AB89B834EC}" type="presOf" srcId="{A54070FF-304D-4835-9563-3EA74FE1C198}" destId="{278447B4-F842-480B-8F90-EC79A5E7610E}" srcOrd="0" destOrd="0" presId="urn:microsoft.com/office/officeart/2018/2/layout/IconVerticalSolidList"/>
    <dgm:cxn modelId="{04B90A4A-EFF4-4693-AE4B-D23921E2E525}" type="presOf" srcId="{D4F4EFAA-4C5D-4335-A541-D94CED8540C7}" destId="{FDDE6F42-8FAE-4FBF-BCA6-99FE930CD7E6}" srcOrd="0" destOrd="0" presId="urn:microsoft.com/office/officeart/2018/2/layout/IconVerticalSolidList"/>
    <dgm:cxn modelId="{6CE5CD50-6FE0-4C85-A827-502E073CC1AE}" srcId="{A54070FF-304D-4835-9563-3EA74FE1C198}" destId="{A7990674-1408-4DC9-9555-43BCA496D5AA}" srcOrd="2" destOrd="0" parTransId="{1C9F7B97-FE6D-464D-9026-483D865504CD}" sibTransId="{4F9D7B79-0004-49A0-8E79-FB749160B986}"/>
    <dgm:cxn modelId="{D29AC293-DB60-4A73-B10E-9FF8D89D286A}" type="presOf" srcId="{A7990674-1408-4DC9-9555-43BCA496D5AA}" destId="{D0E037E7-23A0-4303-8F1B-EFF63E8DD78A}" srcOrd="0" destOrd="0" presId="urn:microsoft.com/office/officeart/2018/2/layout/IconVerticalSolidList"/>
    <dgm:cxn modelId="{58AAEFD6-EC51-435A-B5A1-5CE1953BD2DA}" srcId="{A54070FF-304D-4835-9563-3EA74FE1C198}" destId="{D4F4EFAA-4C5D-4335-A541-D94CED8540C7}" srcOrd="0" destOrd="0" parTransId="{EA53231E-80D1-479B-8720-9ED6B39841DC}" sibTransId="{066CE99B-973A-41CD-822C-0F869BE010B9}"/>
    <dgm:cxn modelId="{A6975FDF-6E65-4586-9E68-8FFD551C3C72}" srcId="{A54070FF-304D-4835-9563-3EA74FE1C198}" destId="{E2C0531E-3562-4363-984B-3B3B7AD58599}" srcOrd="1" destOrd="0" parTransId="{C04281F7-10CC-4149-A040-3021227C6DA7}" sibTransId="{95F974A3-7715-4C87-966B-3388414CF740}"/>
    <dgm:cxn modelId="{59EBF9DD-D067-43C3-83CE-4C0F306B599C}" type="presParOf" srcId="{278447B4-F842-480B-8F90-EC79A5E7610E}" destId="{F2E14639-1EFE-4D16-9B0C-3C9DA1D71809}" srcOrd="0" destOrd="0" presId="urn:microsoft.com/office/officeart/2018/2/layout/IconVerticalSolidList"/>
    <dgm:cxn modelId="{0B313E47-A219-45F0-A107-23013020B922}" type="presParOf" srcId="{F2E14639-1EFE-4D16-9B0C-3C9DA1D71809}" destId="{611CEB45-FB96-4C62-AF70-368D98CCC037}" srcOrd="0" destOrd="0" presId="urn:microsoft.com/office/officeart/2018/2/layout/IconVerticalSolidList"/>
    <dgm:cxn modelId="{E0DA7391-7A56-428F-BAE5-D6241D0846C0}" type="presParOf" srcId="{F2E14639-1EFE-4D16-9B0C-3C9DA1D71809}" destId="{CFD32A79-251F-4BC1-B77B-D21D27A04813}" srcOrd="1" destOrd="0" presId="urn:microsoft.com/office/officeart/2018/2/layout/IconVerticalSolidList"/>
    <dgm:cxn modelId="{FD909AB1-E160-4C3E-874A-B15E60BC1A55}" type="presParOf" srcId="{F2E14639-1EFE-4D16-9B0C-3C9DA1D71809}" destId="{05957D62-780E-411D-8B9F-9A59752EE757}" srcOrd="2" destOrd="0" presId="urn:microsoft.com/office/officeart/2018/2/layout/IconVerticalSolidList"/>
    <dgm:cxn modelId="{B6940F0C-0A1A-4B1F-86EB-1AABA1E44591}" type="presParOf" srcId="{F2E14639-1EFE-4D16-9B0C-3C9DA1D71809}" destId="{FDDE6F42-8FAE-4FBF-BCA6-99FE930CD7E6}" srcOrd="3" destOrd="0" presId="urn:microsoft.com/office/officeart/2018/2/layout/IconVerticalSolidList"/>
    <dgm:cxn modelId="{CEE8F1D3-8D6C-4F6A-947E-483DB32B14BD}" type="presParOf" srcId="{278447B4-F842-480B-8F90-EC79A5E7610E}" destId="{9C5991E5-D39E-415A-BE33-750985F0E695}" srcOrd="1" destOrd="0" presId="urn:microsoft.com/office/officeart/2018/2/layout/IconVerticalSolidList"/>
    <dgm:cxn modelId="{DD90D5CB-6B2B-4BE0-8F64-F32156ADC349}" type="presParOf" srcId="{278447B4-F842-480B-8F90-EC79A5E7610E}" destId="{B2640E2F-79BA-413B-A457-EA46AEDA8326}" srcOrd="2" destOrd="0" presId="urn:microsoft.com/office/officeart/2018/2/layout/IconVerticalSolidList"/>
    <dgm:cxn modelId="{14FF2E4A-5F5E-498F-9F0C-E48FA6D8003B}" type="presParOf" srcId="{B2640E2F-79BA-413B-A457-EA46AEDA8326}" destId="{C4B45F83-2CD7-4126-945A-D65B7B0938E1}" srcOrd="0" destOrd="0" presId="urn:microsoft.com/office/officeart/2018/2/layout/IconVerticalSolidList"/>
    <dgm:cxn modelId="{4CF96189-97FC-48FD-A599-2A3B9D520F06}" type="presParOf" srcId="{B2640E2F-79BA-413B-A457-EA46AEDA8326}" destId="{700F5AA6-BD36-4A59-A400-EF63F21A01C2}" srcOrd="1" destOrd="0" presId="urn:microsoft.com/office/officeart/2018/2/layout/IconVerticalSolidList"/>
    <dgm:cxn modelId="{A93B7F60-76B7-4CD6-9420-DC33B928C1EF}" type="presParOf" srcId="{B2640E2F-79BA-413B-A457-EA46AEDA8326}" destId="{400E30BB-05F8-45BA-9F0E-903827CD2D63}" srcOrd="2" destOrd="0" presId="urn:microsoft.com/office/officeart/2018/2/layout/IconVerticalSolidList"/>
    <dgm:cxn modelId="{8F7D3D27-DFA6-4A6F-B53B-A79F0B60DD9F}" type="presParOf" srcId="{B2640E2F-79BA-413B-A457-EA46AEDA8326}" destId="{B86BC256-A8D9-4483-9C51-13E4AFA6415E}" srcOrd="3" destOrd="0" presId="urn:microsoft.com/office/officeart/2018/2/layout/IconVerticalSolidList"/>
    <dgm:cxn modelId="{83F5B19F-07BA-4D1C-896E-AE85C5DFDA00}" type="presParOf" srcId="{278447B4-F842-480B-8F90-EC79A5E7610E}" destId="{4607EDEB-E482-4B9B-888C-8A0F83FF783D}" srcOrd="3" destOrd="0" presId="urn:microsoft.com/office/officeart/2018/2/layout/IconVerticalSolidList"/>
    <dgm:cxn modelId="{6BA5C4B0-C84B-44D6-AA46-6082D159F230}" type="presParOf" srcId="{278447B4-F842-480B-8F90-EC79A5E7610E}" destId="{03B81061-92D0-4F83-B5C3-DEAA7087CA7A}" srcOrd="4" destOrd="0" presId="urn:microsoft.com/office/officeart/2018/2/layout/IconVerticalSolidList"/>
    <dgm:cxn modelId="{5750B9FF-FCE3-47E5-8252-C653B906F5BA}" type="presParOf" srcId="{03B81061-92D0-4F83-B5C3-DEAA7087CA7A}" destId="{B704A359-7909-47CC-A4B2-5366C4194FA4}" srcOrd="0" destOrd="0" presId="urn:microsoft.com/office/officeart/2018/2/layout/IconVerticalSolidList"/>
    <dgm:cxn modelId="{9EB6226B-EC30-4F23-B880-D50BEB3F3CD2}" type="presParOf" srcId="{03B81061-92D0-4F83-B5C3-DEAA7087CA7A}" destId="{1E2C63A7-A825-4577-825B-35DEF55B8AEC}" srcOrd="1" destOrd="0" presId="urn:microsoft.com/office/officeart/2018/2/layout/IconVerticalSolidList"/>
    <dgm:cxn modelId="{B6114224-967D-42F6-A150-FD93EA9FE36A}" type="presParOf" srcId="{03B81061-92D0-4F83-B5C3-DEAA7087CA7A}" destId="{585C05D5-10FA-4A3F-9889-BC19D994A611}" srcOrd="2" destOrd="0" presId="urn:microsoft.com/office/officeart/2018/2/layout/IconVerticalSolidList"/>
    <dgm:cxn modelId="{06784FB3-4E3A-41A7-9117-C175BF8A57F4}" type="presParOf" srcId="{03B81061-92D0-4F83-B5C3-DEAA7087CA7A}" destId="{D0E037E7-23A0-4303-8F1B-EFF63E8DD78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FD4A3F-0ED3-4FDA-A0CC-887BB50B5E52}" type="doc">
      <dgm:prSet loTypeId="urn:microsoft.com/office/officeart/2008/layout/LinedList" loCatId="list" qsTypeId="urn:microsoft.com/office/officeart/2005/8/quickstyle/simple5" qsCatId="simple" csTypeId="urn:microsoft.com/office/officeart/2005/8/colors/accent1_2" csCatId="accent1"/>
      <dgm:spPr/>
      <dgm:t>
        <a:bodyPr/>
        <a:lstStyle/>
        <a:p>
          <a:endParaRPr lang="en-US"/>
        </a:p>
      </dgm:t>
    </dgm:pt>
    <dgm:pt modelId="{51BBD854-7BF2-4655-98AA-292464DCBD31}">
      <dgm:prSet/>
      <dgm:spPr/>
      <dgm:t>
        <a:bodyPr/>
        <a:lstStyle/>
        <a:p>
          <a:r>
            <a:rPr lang="en-GB"/>
            <a:t>Development of a Continuous Professional Development (CPD) Module, that is innovative, interactive, and different from the traditional EDI modules </a:t>
          </a:r>
          <a:endParaRPr lang="en-US"/>
        </a:p>
      </dgm:t>
    </dgm:pt>
    <dgm:pt modelId="{60D3F46C-B4E0-4E3D-A70B-518E5CE93618}" type="parTrans" cxnId="{5503D112-6CFC-4E8A-891B-E025E5D9CAE5}">
      <dgm:prSet/>
      <dgm:spPr/>
      <dgm:t>
        <a:bodyPr/>
        <a:lstStyle/>
        <a:p>
          <a:endParaRPr lang="en-US"/>
        </a:p>
      </dgm:t>
    </dgm:pt>
    <dgm:pt modelId="{19D5035F-4253-4A99-A090-8C6FDB8406B0}" type="sibTrans" cxnId="{5503D112-6CFC-4E8A-891B-E025E5D9CAE5}">
      <dgm:prSet/>
      <dgm:spPr/>
      <dgm:t>
        <a:bodyPr/>
        <a:lstStyle/>
        <a:p>
          <a:endParaRPr lang="en-US"/>
        </a:p>
      </dgm:t>
    </dgm:pt>
    <dgm:pt modelId="{34C60B2E-F6C9-402E-A0E7-9C14E40ED00C}">
      <dgm:prSet/>
      <dgm:spPr/>
      <dgm:t>
        <a:bodyPr/>
        <a:lstStyle/>
        <a:p>
          <a:r>
            <a:rPr lang="en-GB"/>
            <a:t>Development of the EDI Chatter</a:t>
          </a:r>
          <a:endParaRPr lang="en-US"/>
        </a:p>
      </dgm:t>
    </dgm:pt>
    <dgm:pt modelId="{75EA4B4A-58C6-4B23-AF76-DF34D3CC8F8F}" type="parTrans" cxnId="{45C41911-B9B6-4685-BCB6-AC1CB31AB6CC}">
      <dgm:prSet/>
      <dgm:spPr/>
      <dgm:t>
        <a:bodyPr/>
        <a:lstStyle/>
        <a:p>
          <a:endParaRPr lang="en-US"/>
        </a:p>
      </dgm:t>
    </dgm:pt>
    <dgm:pt modelId="{EE2CE661-E9AB-4397-9F31-CFEA7BCA32A0}" type="sibTrans" cxnId="{45C41911-B9B6-4685-BCB6-AC1CB31AB6CC}">
      <dgm:prSet/>
      <dgm:spPr/>
      <dgm:t>
        <a:bodyPr/>
        <a:lstStyle/>
        <a:p>
          <a:endParaRPr lang="en-US"/>
        </a:p>
      </dgm:t>
    </dgm:pt>
    <dgm:pt modelId="{E30D1C9C-DD4C-44B9-8DAF-00C0BCEEFCB5}">
      <dgm:prSet/>
      <dgm:spPr/>
      <dgm:t>
        <a:bodyPr/>
        <a:lstStyle/>
        <a:p>
          <a:r>
            <a:rPr lang="en-GB" dirty="0"/>
            <a:t>Development of the SWAB Community of Practice-Student-Led Wellbeing and Academic Buddy system</a:t>
          </a:r>
          <a:endParaRPr lang="en-US" dirty="0"/>
        </a:p>
      </dgm:t>
    </dgm:pt>
    <dgm:pt modelId="{1061927C-202A-45A0-BFC8-8CBEB26F6567}" type="parTrans" cxnId="{A2D7AD82-B427-42C0-BF26-99F905FCAF9E}">
      <dgm:prSet/>
      <dgm:spPr/>
      <dgm:t>
        <a:bodyPr/>
        <a:lstStyle/>
        <a:p>
          <a:endParaRPr lang="en-US"/>
        </a:p>
      </dgm:t>
    </dgm:pt>
    <dgm:pt modelId="{57EF1B1D-9356-4ADC-A092-C536AF10B018}" type="sibTrans" cxnId="{A2D7AD82-B427-42C0-BF26-99F905FCAF9E}">
      <dgm:prSet/>
      <dgm:spPr/>
      <dgm:t>
        <a:bodyPr/>
        <a:lstStyle/>
        <a:p>
          <a:endParaRPr lang="en-US"/>
        </a:p>
      </dgm:t>
    </dgm:pt>
    <dgm:pt modelId="{49BF7B65-1817-4A6C-9307-5924B4C065DE}">
      <dgm:prSet/>
      <dgm:spPr/>
      <dgm:t>
        <a:bodyPr/>
        <a:lstStyle/>
        <a:p>
          <a:r>
            <a:rPr lang="en-GB"/>
            <a:t>Being heard- Action in Education and practice to facilitate inclusivity in nursing practice (Tool Kit) </a:t>
          </a:r>
          <a:endParaRPr lang="en-US"/>
        </a:p>
      </dgm:t>
    </dgm:pt>
    <dgm:pt modelId="{6F249231-5193-4E20-BEC3-F4692A508E99}" type="parTrans" cxnId="{B0426A70-3E10-4143-8B28-352EDD5BE22D}">
      <dgm:prSet/>
      <dgm:spPr/>
      <dgm:t>
        <a:bodyPr/>
        <a:lstStyle/>
        <a:p>
          <a:endParaRPr lang="en-US"/>
        </a:p>
      </dgm:t>
    </dgm:pt>
    <dgm:pt modelId="{05724DBF-D2C1-4616-9438-8BD55F45FAEB}" type="sibTrans" cxnId="{B0426A70-3E10-4143-8B28-352EDD5BE22D}">
      <dgm:prSet/>
      <dgm:spPr/>
      <dgm:t>
        <a:bodyPr/>
        <a:lstStyle/>
        <a:p>
          <a:endParaRPr lang="en-US"/>
        </a:p>
      </dgm:t>
    </dgm:pt>
    <dgm:pt modelId="{BE80B314-C0BD-4212-AF57-B31D612B2BA5}">
      <dgm:prSet/>
      <dgm:spPr/>
      <dgm:t>
        <a:bodyPr/>
        <a:lstStyle/>
        <a:p>
          <a:r>
            <a:rPr lang="en-GB"/>
            <a:t>Development of the International training development- The Anti-Racism in Nursing Training Program, Republic of Ireland</a:t>
          </a:r>
          <a:endParaRPr lang="en-US"/>
        </a:p>
      </dgm:t>
    </dgm:pt>
    <dgm:pt modelId="{660FC995-3F19-4952-BF0E-5B3413848DAD}" type="parTrans" cxnId="{A880C2C3-019C-41F7-A969-E9E15E30C5A5}">
      <dgm:prSet/>
      <dgm:spPr/>
      <dgm:t>
        <a:bodyPr/>
        <a:lstStyle/>
        <a:p>
          <a:endParaRPr lang="en-US"/>
        </a:p>
      </dgm:t>
    </dgm:pt>
    <dgm:pt modelId="{74269411-0015-4B8B-91C0-E939B20ADFDB}" type="sibTrans" cxnId="{A880C2C3-019C-41F7-A969-E9E15E30C5A5}">
      <dgm:prSet/>
      <dgm:spPr/>
      <dgm:t>
        <a:bodyPr/>
        <a:lstStyle/>
        <a:p>
          <a:endParaRPr lang="en-US"/>
        </a:p>
      </dgm:t>
    </dgm:pt>
    <dgm:pt modelId="{B52A9DE6-4FA3-4AA7-8BB3-D7DCB58DB86A}">
      <dgm:prSet/>
      <dgm:spPr/>
      <dgm:t>
        <a:bodyPr/>
        <a:lstStyle/>
        <a:p>
          <a:r>
            <a:rPr lang="en-GB"/>
            <a:t>Telling your truth: Disability Partnerships</a:t>
          </a:r>
          <a:endParaRPr lang="en-US"/>
        </a:p>
      </dgm:t>
    </dgm:pt>
    <dgm:pt modelId="{0213C9C7-FC0D-4E83-AC90-81EB499FFB3F}" type="parTrans" cxnId="{079C9C72-884E-4A01-8218-0FDD30F183A3}">
      <dgm:prSet/>
      <dgm:spPr/>
      <dgm:t>
        <a:bodyPr/>
        <a:lstStyle/>
        <a:p>
          <a:endParaRPr lang="en-US"/>
        </a:p>
      </dgm:t>
    </dgm:pt>
    <dgm:pt modelId="{429248C3-4BDF-4D0A-9855-ADA1CF662D5B}" type="sibTrans" cxnId="{079C9C72-884E-4A01-8218-0FDD30F183A3}">
      <dgm:prSet/>
      <dgm:spPr/>
      <dgm:t>
        <a:bodyPr/>
        <a:lstStyle/>
        <a:p>
          <a:endParaRPr lang="en-US"/>
        </a:p>
      </dgm:t>
    </dgm:pt>
    <dgm:pt modelId="{261FC8CF-ABB4-494E-BD0C-A2F5B069E166}">
      <dgm:prSet/>
      <dgm:spPr/>
      <dgm:t>
        <a:bodyPr/>
        <a:lstStyle/>
        <a:p>
          <a:r>
            <a:rPr lang="en-GB"/>
            <a:t>Nursing Times Award Nomination</a:t>
          </a:r>
          <a:endParaRPr lang="en-US"/>
        </a:p>
      </dgm:t>
    </dgm:pt>
    <dgm:pt modelId="{B38B697E-C4EA-437D-93F0-DCD5DBD4F410}" type="parTrans" cxnId="{5338DF43-253E-4CE6-9663-E2B406349F2D}">
      <dgm:prSet/>
      <dgm:spPr/>
      <dgm:t>
        <a:bodyPr/>
        <a:lstStyle/>
        <a:p>
          <a:endParaRPr lang="en-US"/>
        </a:p>
      </dgm:t>
    </dgm:pt>
    <dgm:pt modelId="{7AC85907-92FC-4E46-BE01-5A3977D4CC80}" type="sibTrans" cxnId="{5338DF43-253E-4CE6-9663-E2B406349F2D}">
      <dgm:prSet/>
      <dgm:spPr/>
      <dgm:t>
        <a:bodyPr/>
        <a:lstStyle/>
        <a:p>
          <a:endParaRPr lang="en-US"/>
        </a:p>
      </dgm:t>
    </dgm:pt>
    <dgm:pt modelId="{8A1263DD-D0A3-42BB-B78D-C14AC56BC265}">
      <dgm:prSet/>
      <dgm:spPr/>
      <dgm:t>
        <a:bodyPr/>
        <a:lstStyle/>
        <a:p>
          <a:r>
            <a:rPr lang="en-GB"/>
            <a:t>Diversity and Inclusion Award obtained</a:t>
          </a:r>
          <a:endParaRPr lang="en-US"/>
        </a:p>
      </dgm:t>
    </dgm:pt>
    <dgm:pt modelId="{66029922-0180-4345-A905-FD29BBD62A82}" type="parTrans" cxnId="{8A68766D-B631-4FAD-A684-98F70245CF74}">
      <dgm:prSet/>
      <dgm:spPr/>
      <dgm:t>
        <a:bodyPr/>
        <a:lstStyle/>
        <a:p>
          <a:endParaRPr lang="en-US"/>
        </a:p>
      </dgm:t>
    </dgm:pt>
    <dgm:pt modelId="{D1259CAB-7046-47D0-8D59-BE0EF4DADA14}" type="sibTrans" cxnId="{8A68766D-B631-4FAD-A684-98F70245CF74}">
      <dgm:prSet/>
      <dgm:spPr/>
      <dgm:t>
        <a:bodyPr/>
        <a:lstStyle/>
        <a:p>
          <a:endParaRPr lang="en-US"/>
        </a:p>
      </dgm:t>
    </dgm:pt>
    <dgm:pt modelId="{BFC8F883-C7E9-42BC-8A46-8EF614795E47}" type="pres">
      <dgm:prSet presAssocID="{BAFD4A3F-0ED3-4FDA-A0CC-887BB50B5E52}" presName="vert0" presStyleCnt="0">
        <dgm:presLayoutVars>
          <dgm:dir/>
          <dgm:animOne val="branch"/>
          <dgm:animLvl val="lvl"/>
        </dgm:presLayoutVars>
      </dgm:prSet>
      <dgm:spPr/>
    </dgm:pt>
    <dgm:pt modelId="{2FB79D6B-4750-4A83-A38C-ACC81F41CE53}" type="pres">
      <dgm:prSet presAssocID="{51BBD854-7BF2-4655-98AA-292464DCBD31}" presName="thickLine" presStyleLbl="alignNode1" presStyleIdx="0" presStyleCnt="8"/>
      <dgm:spPr/>
    </dgm:pt>
    <dgm:pt modelId="{61AAEF55-3582-4F24-BD87-D913E1BDBE91}" type="pres">
      <dgm:prSet presAssocID="{51BBD854-7BF2-4655-98AA-292464DCBD31}" presName="horz1" presStyleCnt="0"/>
      <dgm:spPr/>
    </dgm:pt>
    <dgm:pt modelId="{BD802CC3-ABFA-4512-A170-A0FF4A422C29}" type="pres">
      <dgm:prSet presAssocID="{51BBD854-7BF2-4655-98AA-292464DCBD31}" presName="tx1" presStyleLbl="revTx" presStyleIdx="0" presStyleCnt="8"/>
      <dgm:spPr/>
    </dgm:pt>
    <dgm:pt modelId="{6BF689BF-8D81-4DC1-9065-9D1394335553}" type="pres">
      <dgm:prSet presAssocID="{51BBD854-7BF2-4655-98AA-292464DCBD31}" presName="vert1" presStyleCnt="0"/>
      <dgm:spPr/>
    </dgm:pt>
    <dgm:pt modelId="{6340290F-1753-4777-85AD-4EDD9CF00469}" type="pres">
      <dgm:prSet presAssocID="{34C60B2E-F6C9-402E-A0E7-9C14E40ED00C}" presName="thickLine" presStyleLbl="alignNode1" presStyleIdx="1" presStyleCnt="8"/>
      <dgm:spPr/>
    </dgm:pt>
    <dgm:pt modelId="{4B8ECCDB-6E73-48CE-88A0-068423D3AD5D}" type="pres">
      <dgm:prSet presAssocID="{34C60B2E-F6C9-402E-A0E7-9C14E40ED00C}" presName="horz1" presStyleCnt="0"/>
      <dgm:spPr/>
    </dgm:pt>
    <dgm:pt modelId="{DBA22EB6-7975-41B8-AA43-18A61E9B5A7E}" type="pres">
      <dgm:prSet presAssocID="{34C60B2E-F6C9-402E-A0E7-9C14E40ED00C}" presName="tx1" presStyleLbl="revTx" presStyleIdx="1" presStyleCnt="8"/>
      <dgm:spPr/>
    </dgm:pt>
    <dgm:pt modelId="{0D0A5255-1990-42A3-B011-3E17B3BA6921}" type="pres">
      <dgm:prSet presAssocID="{34C60B2E-F6C9-402E-A0E7-9C14E40ED00C}" presName="vert1" presStyleCnt="0"/>
      <dgm:spPr/>
    </dgm:pt>
    <dgm:pt modelId="{934A1010-ECB7-4DC1-B713-FA762E2CC3E5}" type="pres">
      <dgm:prSet presAssocID="{E30D1C9C-DD4C-44B9-8DAF-00C0BCEEFCB5}" presName="thickLine" presStyleLbl="alignNode1" presStyleIdx="2" presStyleCnt="8"/>
      <dgm:spPr/>
    </dgm:pt>
    <dgm:pt modelId="{5588C444-2CDF-4791-8319-AF296181CE50}" type="pres">
      <dgm:prSet presAssocID="{E30D1C9C-DD4C-44B9-8DAF-00C0BCEEFCB5}" presName="horz1" presStyleCnt="0"/>
      <dgm:spPr/>
    </dgm:pt>
    <dgm:pt modelId="{449782EF-BEE4-4656-9899-450BAFBE0038}" type="pres">
      <dgm:prSet presAssocID="{E30D1C9C-DD4C-44B9-8DAF-00C0BCEEFCB5}" presName="tx1" presStyleLbl="revTx" presStyleIdx="2" presStyleCnt="8"/>
      <dgm:spPr/>
    </dgm:pt>
    <dgm:pt modelId="{00EEA75A-5215-4A27-9BEE-BDCC3689CD6C}" type="pres">
      <dgm:prSet presAssocID="{E30D1C9C-DD4C-44B9-8DAF-00C0BCEEFCB5}" presName="vert1" presStyleCnt="0"/>
      <dgm:spPr/>
    </dgm:pt>
    <dgm:pt modelId="{95818927-EE26-4330-A88D-0D937575AAFD}" type="pres">
      <dgm:prSet presAssocID="{49BF7B65-1817-4A6C-9307-5924B4C065DE}" presName="thickLine" presStyleLbl="alignNode1" presStyleIdx="3" presStyleCnt="8"/>
      <dgm:spPr/>
    </dgm:pt>
    <dgm:pt modelId="{2A273472-744A-4B9A-9C37-29F8D9DC044F}" type="pres">
      <dgm:prSet presAssocID="{49BF7B65-1817-4A6C-9307-5924B4C065DE}" presName="horz1" presStyleCnt="0"/>
      <dgm:spPr/>
    </dgm:pt>
    <dgm:pt modelId="{67F63FD1-DE19-4D5C-93A0-B5F09FADF2E6}" type="pres">
      <dgm:prSet presAssocID="{49BF7B65-1817-4A6C-9307-5924B4C065DE}" presName="tx1" presStyleLbl="revTx" presStyleIdx="3" presStyleCnt="8"/>
      <dgm:spPr/>
    </dgm:pt>
    <dgm:pt modelId="{D526EB16-D9B0-41E3-BB38-8A443A2F6946}" type="pres">
      <dgm:prSet presAssocID="{49BF7B65-1817-4A6C-9307-5924B4C065DE}" presName="vert1" presStyleCnt="0"/>
      <dgm:spPr/>
    </dgm:pt>
    <dgm:pt modelId="{CEC1BFE9-5630-4AAF-983C-AD4B5CC0A617}" type="pres">
      <dgm:prSet presAssocID="{BE80B314-C0BD-4212-AF57-B31D612B2BA5}" presName="thickLine" presStyleLbl="alignNode1" presStyleIdx="4" presStyleCnt="8"/>
      <dgm:spPr/>
    </dgm:pt>
    <dgm:pt modelId="{95E43DDC-DEC2-4385-8AAF-5250F203ADC5}" type="pres">
      <dgm:prSet presAssocID="{BE80B314-C0BD-4212-AF57-B31D612B2BA5}" presName="horz1" presStyleCnt="0"/>
      <dgm:spPr/>
    </dgm:pt>
    <dgm:pt modelId="{0C4735B8-3C75-4C0A-8225-6E8FEE92C563}" type="pres">
      <dgm:prSet presAssocID="{BE80B314-C0BD-4212-AF57-B31D612B2BA5}" presName="tx1" presStyleLbl="revTx" presStyleIdx="4" presStyleCnt="8"/>
      <dgm:spPr/>
    </dgm:pt>
    <dgm:pt modelId="{C26ACD56-0D8F-4116-BC31-C1F44805D811}" type="pres">
      <dgm:prSet presAssocID="{BE80B314-C0BD-4212-AF57-B31D612B2BA5}" presName="vert1" presStyleCnt="0"/>
      <dgm:spPr/>
    </dgm:pt>
    <dgm:pt modelId="{991CAC2D-EC1F-4BD1-B90F-CD9642DB0225}" type="pres">
      <dgm:prSet presAssocID="{B52A9DE6-4FA3-4AA7-8BB3-D7DCB58DB86A}" presName="thickLine" presStyleLbl="alignNode1" presStyleIdx="5" presStyleCnt="8"/>
      <dgm:spPr/>
    </dgm:pt>
    <dgm:pt modelId="{DAF38818-92EA-439D-876A-B03A457C570C}" type="pres">
      <dgm:prSet presAssocID="{B52A9DE6-4FA3-4AA7-8BB3-D7DCB58DB86A}" presName="horz1" presStyleCnt="0"/>
      <dgm:spPr/>
    </dgm:pt>
    <dgm:pt modelId="{7F0BB994-BB76-484F-8AE3-37D46FB95D5D}" type="pres">
      <dgm:prSet presAssocID="{B52A9DE6-4FA3-4AA7-8BB3-D7DCB58DB86A}" presName="tx1" presStyleLbl="revTx" presStyleIdx="5" presStyleCnt="8"/>
      <dgm:spPr/>
    </dgm:pt>
    <dgm:pt modelId="{F693316D-8D08-4B03-A8A6-2BE77AA7D28C}" type="pres">
      <dgm:prSet presAssocID="{B52A9DE6-4FA3-4AA7-8BB3-D7DCB58DB86A}" presName="vert1" presStyleCnt="0"/>
      <dgm:spPr/>
    </dgm:pt>
    <dgm:pt modelId="{5E0119FD-9228-457A-A3CF-7AE0DF8D16D0}" type="pres">
      <dgm:prSet presAssocID="{261FC8CF-ABB4-494E-BD0C-A2F5B069E166}" presName="thickLine" presStyleLbl="alignNode1" presStyleIdx="6" presStyleCnt="8"/>
      <dgm:spPr/>
    </dgm:pt>
    <dgm:pt modelId="{8988BC38-6A50-43CF-80FA-A3786F2B1FB3}" type="pres">
      <dgm:prSet presAssocID="{261FC8CF-ABB4-494E-BD0C-A2F5B069E166}" presName="horz1" presStyleCnt="0"/>
      <dgm:spPr/>
    </dgm:pt>
    <dgm:pt modelId="{2E6290BE-D4D4-493B-9343-6F626C96B483}" type="pres">
      <dgm:prSet presAssocID="{261FC8CF-ABB4-494E-BD0C-A2F5B069E166}" presName="tx1" presStyleLbl="revTx" presStyleIdx="6" presStyleCnt="8"/>
      <dgm:spPr/>
    </dgm:pt>
    <dgm:pt modelId="{39E19DD5-EFCA-4519-9D61-AE7CCCB5D529}" type="pres">
      <dgm:prSet presAssocID="{261FC8CF-ABB4-494E-BD0C-A2F5B069E166}" presName="vert1" presStyleCnt="0"/>
      <dgm:spPr/>
    </dgm:pt>
    <dgm:pt modelId="{CB217BBD-27B4-4B33-A649-BA84DD6CB8B0}" type="pres">
      <dgm:prSet presAssocID="{8A1263DD-D0A3-42BB-B78D-C14AC56BC265}" presName="thickLine" presStyleLbl="alignNode1" presStyleIdx="7" presStyleCnt="8"/>
      <dgm:spPr/>
    </dgm:pt>
    <dgm:pt modelId="{8C8621A8-6CC5-447F-89B3-C867C23ECAE1}" type="pres">
      <dgm:prSet presAssocID="{8A1263DD-D0A3-42BB-B78D-C14AC56BC265}" presName="horz1" presStyleCnt="0"/>
      <dgm:spPr/>
    </dgm:pt>
    <dgm:pt modelId="{CA86B534-BAB7-4AF5-8535-39C0D1D11B5E}" type="pres">
      <dgm:prSet presAssocID="{8A1263DD-D0A3-42BB-B78D-C14AC56BC265}" presName="tx1" presStyleLbl="revTx" presStyleIdx="7" presStyleCnt="8"/>
      <dgm:spPr/>
    </dgm:pt>
    <dgm:pt modelId="{7EECB0F8-7FEB-4152-97F7-06621F606B2B}" type="pres">
      <dgm:prSet presAssocID="{8A1263DD-D0A3-42BB-B78D-C14AC56BC265}" presName="vert1" presStyleCnt="0"/>
      <dgm:spPr/>
    </dgm:pt>
  </dgm:ptLst>
  <dgm:cxnLst>
    <dgm:cxn modelId="{45C41911-B9B6-4685-BCB6-AC1CB31AB6CC}" srcId="{BAFD4A3F-0ED3-4FDA-A0CC-887BB50B5E52}" destId="{34C60B2E-F6C9-402E-A0E7-9C14E40ED00C}" srcOrd="1" destOrd="0" parTransId="{75EA4B4A-58C6-4B23-AF76-DF34D3CC8F8F}" sibTransId="{EE2CE661-E9AB-4397-9F31-CFEA7BCA32A0}"/>
    <dgm:cxn modelId="{5503D112-6CFC-4E8A-891B-E025E5D9CAE5}" srcId="{BAFD4A3F-0ED3-4FDA-A0CC-887BB50B5E52}" destId="{51BBD854-7BF2-4655-98AA-292464DCBD31}" srcOrd="0" destOrd="0" parTransId="{60D3F46C-B4E0-4E3D-A70B-518E5CE93618}" sibTransId="{19D5035F-4253-4A99-A090-8C6FDB8406B0}"/>
    <dgm:cxn modelId="{51CA9625-4EE1-49D1-8E66-CB987602A1BF}" type="presOf" srcId="{261FC8CF-ABB4-494E-BD0C-A2F5B069E166}" destId="{2E6290BE-D4D4-493B-9343-6F626C96B483}" srcOrd="0" destOrd="0" presId="urn:microsoft.com/office/officeart/2008/layout/LinedList"/>
    <dgm:cxn modelId="{70705840-453A-4675-A71F-5329D6260F6D}" type="presOf" srcId="{B52A9DE6-4FA3-4AA7-8BB3-D7DCB58DB86A}" destId="{7F0BB994-BB76-484F-8AE3-37D46FB95D5D}" srcOrd="0" destOrd="0" presId="urn:microsoft.com/office/officeart/2008/layout/LinedList"/>
    <dgm:cxn modelId="{75B45940-D664-4F17-B72F-25E0EB2299A2}" type="presOf" srcId="{51BBD854-7BF2-4655-98AA-292464DCBD31}" destId="{BD802CC3-ABFA-4512-A170-A0FF4A422C29}" srcOrd="0" destOrd="0" presId="urn:microsoft.com/office/officeart/2008/layout/LinedList"/>
    <dgm:cxn modelId="{8D8A5042-0301-460B-9870-BD3FA136DD0E}" type="presOf" srcId="{E30D1C9C-DD4C-44B9-8DAF-00C0BCEEFCB5}" destId="{449782EF-BEE4-4656-9899-450BAFBE0038}" srcOrd="0" destOrd="0" presId="urn:microsoft.com/office/officeart/2008/layout/LinedList"/>
    <dgm:cxn modelId="{5338DF43-253E-4CE6-9663-E2B406349F2D}" srcId="{BAFD4A3F-0ED3-4FDA-A0CC-887BB50B5E52}" destId="{261FC8CF-ABB4-494E-BD0C-A2F5B069E166}" srcOrd="6" destOrd="0" parTransId="{B38B697E-C4EA-437D-93F0-DCD5DBD4F410}" sibTransId="{7AC85907-92FC-4E46-BE01-5A3977D4CC80}"/>
    <dgm:cxn modelId="{8A68766D-B631-4FAD-A684-98F70245CF74}" srcId="{BAFD4A3F-0ED3-4FDA-A0CC-887BB50B5E52}" destId="{8A1263DD-D0A3-42BB-B78D-C14AC56BC265}" srcOrd="7" destOrd="0" parTransId="{66029922-0180-4345-A905-FD29BBD62A82}" sibTransId="{D1259CAB-7046-47D0-8D59-BE0EF4DADA14}"/>
    <dgm:cxn modelId="{B0426A70-3E10-4143-8B28-352EDD5BE22D}" srcId="{BAFD4A3F-0ED3-4FDA-A0CC-887BB50B5E52}" destId="{49BF7B65-1817-4A6C-9307-5924B4C065DE}" srcOrd="3" destOrd="0" parTransId="{6F249231-5193-4E20-BEC3-F4692A508E99}" sibTransId="{05724DBF-D2C1-4616-9438-8BD55F45FAEB}"/>
    <dgm:cxn modelId="{079C9C72-884E-4A01-8218-0FDD30F183A3}" srcId="{BAFD4A3F-0ED3-4FDA-A0CC-887BB50B5E52}" destId="{B52A9DE6-4FA3-4AA7-8BB3-D7DCB58DB86A}" srcOrd="5" destOrd="0" parTransId="{0213C9C7-FC0D-4E83-AC90-81EB499FFB3F}" sibTransId="{429248C3-4BDF-4D0A-9855-ADA1CF662D5B}"/>
    <dgm:cxn modelId="{2074A458-EDBF-4F20-9C73-D991C898084C}" type="presOf" srcId="{8A1263DD-D0A3-42BB-B78D-C14AC56BC265}" destId="{CA86B534-BAB7-4AF5-8535-39C0D1D11B5E}" srcOrd="0" destOrd="0" presId="urn:microsoft.com/office/officeart/2008/layout/LinedList"/>
    <dgm:cxn modelId="{6C10417C-6F37-4920-A54F-15438076BAB8}" type="presOf" srcId="{34C60B2E-F6C9-402E-A0E7-9C14E40ED00C}" destId="{DBA22EB6-7975-41B8-AA43-18A61E9B5A7E}" srcOrd="0" destOrd="0" presId="urn:microsoft.com/office/officeart/2008/layout/LinedList"/>
    <dgm:cxn modelId="{A2D7AD82-B427-42C0-BF26-99F905FCAF9E}" srcId="{BAFD4A3F-0ED3-4FDA-A0CC-887BB50B5E52}" destId="{E30D1C9C-DD4C-44B9-8DAF-00C0BCEEFCB5}" srcOrd="2" destOrd="0" parTransId="{1061927C-202A-45A0-BFC8-8CBEB26F6567}" sibTransId="{57EF1B1D-9356-4ADC-A092-C536AF10B018}"/>
    <dgm:cxn modelId="{A880C2C3-019C-41F7-A969-E9E15E30C5A5}" srcId="{BAFD4A3F-0ED3-4FDA-A0CC-887BB50B5E52}" destId="{BE80B314-C0BD-4212-AF57-B31D612B2BA5}" srcOrd="4" destOrd="0" parTransId="{660FC995-3F19-4952-BF0E-5B3413848DAD}" sibTransId="{74269411-0015-4B8B-91C0-E939B20ADFDB}"/>
    <dgm:cxn modelId="{4107AFC9-C726-41BB-AE1A-08DFBF90FE9A}" type="presOf" srcId="{BE80B314-C0BD-4212-AF57-B31D612B2BA5}" destId="{0C4735B8-3C75-4C0A-8225-6E8FEE92C563}" srcOrd="0" destOrd="0" presId="urn:microsoft.com/office/officeart/2008/layout/LinedList"/>
    <dgm:cxn modelId="{AE72E8EE-49D7-42FF-A09C-9F98003F2157}" type="presOf" srcId="{BAFD4A3F-0ED3-4FDA-A0CC-887BB50B5E52}" destId="{BFC8F883-C7E9-42BC-8A46-8EF614795E47}" srcOrd="0" destOrd="0" presId="urn:microsoft.com/office/officeart/2008/layout/LinedList"/>
    <dgm:cxn modelId="{BC6F3BFA-ADBB-466D-B20A-262FE69BB98E}" type="presOf" srcId="{49BF7B65-1817-4A6C-9307-5924B4C065DE}" destId="{67F63FD1-DE19-4D5C-93A0-B5F09FADF2E6}" srcOrd="0" destOrd="0" presId="urn:microsoft.com/office/officeart/2008/layout/LinedList"/>
    <dgm:cxn modelId="{1F6C954E-1BA1-4138-BDBB-61676BE04C9A}" type="presParOf" srcId="{BFC8F883-C7E9-42BC-8A46-8EF614795E47}" destId="{2FB79D6B-4750-4A83-A38C-ACC81F41CE53}" srcOrd="0" destOrd="0" presId="urn:microsoft.com/office/officeart/2008/layout/LinedList"/>
    <dgm:cxn modelId="{992228A6-2041-4A70-80C1-B02BAE85E8D6}" type="presParOf" srcId="{BFC8F883-C7E9-42BC-8A46-8EF614795E47}" destId="{61AAEF55-3582-4F24-BD87-D913E1BDBE91}" srcOrd="1" destOrd="0" presId="urn:microsoft.com/office/officeart/2008/layout/LinedList"/>
    <dgm:cxn modelId="{84DC7269-C60B-44F0-AE74-6482E9F495F3}" type="presParOf" srcId="{61AAEF55-3582-4F24-BD87-D913E1BDBE91}" destId="{BD802CC3-ABFA-4512-A170-A0FF4A422C29}" srcOrd="0" destOrd="0" presId="urn:microsoft.com/office/officeart/2008/layout/LinedList"/>
    <dgm:cxn modelId="{2D7F7023-C9CD-4F90-8247-0E3216EE7E7E}" type="presParOf" srcId="{61AAEF55-3582-4F24-BD87-D913E1BDBE91}" destId="{6BF689BF-8D81-4DC1-9065-9D1394335553}" srcOrd="1" destOrd="0" presId="urn:microsoft.com/office/officeart/2008/layout/LinedList"/>
    <dgm:cxn modelId="{BCA8F4D4-7BF4-4BA1-930D-3C91BB198378}" type="presParOf" srcId="{BFC8F883-C7E9-42BC-8A46-8EF614795E47}" destId="{6340290F-1753-4777-85AD-4EDD9CF00469}" srcOrd="2" destOrd="0" presId="urn:microsoft.com/office/officeart/2008/layout/LinedList"/>
    <dgm:cxn modelId="{71552656-A603-43E2-A084-85CB7792E956}" type="presParOf" srcId="{BFC8F883-C7E9-42BC-8A46-8EF614795E47}" destId="{4B8ECCDB-6E73-48CE-88A0-068423D3AD5D}" srcOrd="3" destOrd="0" presId="urn:microsoft.com/office/officeart/2008/layout/LinedList"/>
    <dgm:cxn modelId="{DC06D4D4-D551-4491-BED4-EB9DC70C18E0}" type="presParOf" srcId="{4B8ECCDB-6E73-48CE-88A0-068423D3AD5D}" destId="{DBA22EB6-7975-41B8-AA43-18A61E9B5A7E}" srcOrd="0" destOrd="0" presId="urn:microsoft.com/office/officeart/2008/layout/LinedList"/>
    <dgm:cxn modelId="{504CEDB7-B904-4485-BA15-FCE15C5B8C5A}" type="presParOf" srcId="{4B8ECCDB-6E73-48CE-88A0-068423D3AD5D}" destId="{0D0A5255-1990-42A3-B011-3E17B3BA6921}" srcOrd="1" destOrd="0" presId="urn:microsoft.com/office/officeart/2008/layout/LinedList"/>
    <dgm:cxn modelId="{4F751453-4FA7-42B1-B5A4-FCA67DC68FC1}" type="presParOf" srcId="{BFC8F883-C7E9-42BC-8A46-8EF614795E47}" destId="{934A1010-ECB7-4DC1-B713-FA762E2CC3E5}" srcOrd="4" destOrd="0" presId="urn:microsoft.com/office/officeart/2008/layout/LinedList"/>
    <dgm:cxn modelId="{496F4F3A-FA02-4112-9341-F7D234CA3F0E}" type="presParOf" srcId="{BFC8F883-C7E9-42BC-8A46-8EF614795E47}" destId="{5588C444-2CDF-4791-8319-AF296181CE50}" srcOrd="5" destOrd="0" presId="urn:microsoft.com/office/officeart/2008/layout/LinedList"/>
    <dgm:cxn modelId="{5D89825E-9D69-4658-B9F7-D7AA2337679B}" type="presParOf" srcId="{5588C444-2CDF-4791-8319-AF296181CE50}" destId="{449782EF-BEE4-4656-9899-450BAFBE0038}" srcOrd="0" destOrd="0" presId="urn:microsoft.com/office/officeart/2008/layout/LinedList"/>
    <dgm:cxn modelId="{9CFCE313-0D90-41D6-9B54-9A39377D4811}" type="presParOf" srcId="{5588C444-2CDF-4791-8319-AF296181CE50}" destId="{00EEA75A-5215-4A27-9BEE-BDCC3689CD6C}" srcOrd="1" destOrd="0" presId="urn:microsoft.com/office/officeart/2008/layout/LinedList"/>
    <dgm:cxn modelId="{0008291C-2FB3-47FB-8E7C-86271922E1F2}" type="presParOf" srcId="{BFC8F883-C7E9-42BC-8A46-8EF614795E47}" destId="{95818927-EE26-4330-A88D-0D937575AAFD}" srcOrd="6" destOrd="0" presId="urn:microsoft.com/office/officeart/2008/layout/LinedList"/>
    <dgm:cxn modelId="{30809D71-B211-49FB-99B1-A852B5FC7313}" type="presParOf" srcId="{BFC8F883-C7E9-42BC-8A46-8EF614795E47}" destId="{2A273472-744A-4B9A-9C37-29F8D9DC044F}" srcOrd="7" destOrd="0" presId="urn:microsoft.com/office/officeart/2008/layout/LinedList"/>
    <dgm:cxn modelId="{9FE29F04-C3EE-4D14-A9FC-6FDF045E800B}" type="presParOf" srcId="{2A273472-744A-4B9A-9C37-29F8D9DC044F}" destId="{67F63FD1-DE19-4D5C-93A0-B5F09FADF2E6}" srcOrd="0" destOrd="0" presId="urn:microsoft.com/office/officeart/2008/layout/LinedList"/>
    <dgm:cxn modelId="{734B05CC-E2C0-48A6-B78C-A403B9D6CF6A}" type="presParOf" srcId="{2A273472-744A-4B9A-9C37-29F8D9DC044F}" destId="{D526EB16-D9B0-41E3-BB38-8A443A2F6946}" srcOrd="1" destOrd="0" presId="urn:microsoft.com/office/officeart/2008/layout/LinedList"/>
    <dgm:cxn modelId="{0A25498E-4232-43D7-8D25-A76D46660EEE}" type="presParOf" srcId="{BFC8F883-C7E9-42BC-8A46-8EF614795E47}" destId="{CEC1BFE9-5630-4AAF-983C-AD4B5CC0A617}" srcOrd="8" destOrd="0" presId="urn:microsoft.com/office/officeart/2008/layout/LinedList"/>
    <dgm:cxn modelId="{A2A08D9F-39BA-4F85-B14C-BD6EB68F2C42}" type="presParOf" srcId="{BFC8F883-C7E9-42BC-8A46-8EF614795E47}" destId="{95E43DDC-DEC2-4385-8AAF-5250F203ADC5}" srcOrd="9" destOrd="0" presId="urn:microsoft.com/office/officeart/2008/layout/LinedList"/>
    <dgm:cxn modelId="{AACE1B01-4F90-415A-BD7E-A23B75D72C2C}" type="presParOf" srcId="{95E43DDC-DEC2-4385-8AAF-5250F203ADC5}" destId="{0C4735B8-3C75-4C0A-8225-6E8FEE92C563}" srcOrd="0" destOrd="0" presId="urn:microsoft.com/office/officeart/2008/layout/LinedList"/>
    <dgm:cxn modelId="{331411EE-37D1-418A-B6D4-5AF5DD98E2A7}" type="presParOf" srcId="{95E43DDC-DEC2-4385-8AAF-5250F203ADC5}" destId="{C26ACD56-0D8F-4116-BC31-C1F44805D811}" srcOrd="1" destOrd="0" presId="urn:microsoft.com/office/officeart/2008/layout/LinedList"/>
    <dgm:cxn modelId="{13A4E910-80BA-4CCC-B0B6-954B4818527D}" type="presParOf" srcId="{BFC8F883-C7E9-42BC-8A46-8EF614795E47}" destId="{991CAC2D-EC1F-4BD1-B90F-CD9642DB0225}" srcOrd="10" destOrd="0" presId="urn:microsoft.com/office/officeart/2008/layout/LinedList"/>
    <dgm:cxn modelId="{DCEECF76-D91E-4E3E-98ED-1A1174AED314}" type="presParOf" srcId="{BFC8F883-C7E9-42BC-8A46-8EF614795E47}" destId="{DAF38818-92EA-439D-876A-B03A457C570C}" srcOrd="11" destOrd="0" presId="urn:microsoft.com/office/officeart/2008/layout/LinedList"/>
    <dgm:cxn modelId="{AA3370EC-5535-419B-9D7E-21754AC380F2}" type="presParOf" srcId="{DAF38818-92EA-439D-876A-B03A457C570C}" destId="{7F0BB994-BB76-484F-8AE3-37D46FB95D5D}" srcOrd="0" destOrd="0" presId="urn:microsoft.com/office/officeart/2008/layout/LinedList"/>
    <dgm:cxn modelId="{197875EC-4198-47C0-9659-1FF6249B3D0F}" type="presParOf" srcId="{DAF38818-92EA-439D-876A-B03A457C570C}" destId="{F693316D-8D08-4B03-A8A6-2BE77AA7D28C}" srcOrd="1" destOrd="0" presId="urn:microsoft.com/office/officeart/2008/layout/LinedList"/>
    <dgm:cxn modelId="{BF0A7283-AD26-4B3A-B910-53E5A3CEEB1D}" type="presParOf" srcId="{BFC8F883-C7E9-42BC-8A46-8EF614795E47}" destId="{5E0119FD-9228-457A-A3CF-7AE0DF8D16D0}" srcOrd="12" destOrd="0" presId="urn:microsoft.com/office/officeart/2008/layout/LinedList"/>
    <dgm:cxn modelId="{6AB69F15-579C-44F0-95E4-B8118D8A8C9F}" type="presParOf" srcId="{BFC8F883-C7E9-42BC-8A46-8EF614795E47}" destId="{8988BC38-6A50-43CF-80FA-A3786F2B1FB3}" srcOrd="13" destOrd="0" presId="urn:microsoft.com/office/officeart/2008/layout/LinedList"/>
    <dgm:cxn modelId="{3EBC6994-11BA-4DD9-8CA9-791281866D77}" type="presParOf" srcId="{8988BC38-6A50-43CF-80FA-A3786F2B1FB3}" destId="{2E6290BE-D4D4-493B-9343-6F626C96B483}" srcOrd="0" destOrd="0" presId="urn:microsoft.com/office/officeart/2008/layout/LinedList"/>
    <dgm:cxn modelId="{67E58374-65BF-450E-90C9-B916926A9FBA}" type="presParOf" srcId="{8988BC38-6A50-43CF-80FA-A3786F2B1FB3}" destId="{39E19DD5-EFCA-4519-9D61-AE7CCCB5D529}" srcOrd="1" destOrd="0" presId="urn:microsoft.com/office/officeart/2008/layout/LinedList"/>
    <dgm:cxn modelId="{051CCA91-E8AB-453B-AD59-6F2BC98D7DDE}" type="presParOf" srcId="{BFC8F883-C7E9-42BC-8A46-8EF614795E47}" destId="{CB217BBD-27B4-4B33-A649-BA84DD6CB8B0}" srcOrd="14" destOrd="0" presId="urn:microsoft.com/office/officeart/2008/layout/LinedList"/>
    <dgm:cxn modelId="{5435D195-C286-4509-8A1F-4D5A7F718635}" type="presParOf" srcId="{BFC8F883-C7E9-42BC-8A46-8EF614795E47}" destId="{8C8621A8-6CC5-447F-89B3-C867C23ECAE1}" srcOrd="15" destOrd="0" presId="urn:microsoft.com/office/officeart/2008/layout/LinedList"/>
    <dgm:cxn modelId="{3CC5773A-1B4E-4380-8A7A-817E30318053}" type="presParOf" srcId="{8C8621A8-6CC5-447F-89B3-C867C23ECAE1}" destId="{CA86B534-BAB7-4AF5-8535-39C0D1D11B5E}" srcOrd="0" destOrd="0" presId="urn:microsoft.com/office/officeart/2008/layout/LinedList"/>
    <dgm:cxn modelId="{52EDC37A-065E-4AC9-BF83-26893D274DC9}" type="presParOf" srcId="{8C8621A8-6CC5-447F-89B3-C867C23ECAE1}" destId="{7EECB0F8-7FEB-4152-97F7-06621F606B2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8AD467-615E-4E3F-9D75-E9BBBA83D1CE}"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63C259C-19C7-4C08-A8AD-1BA9AAAA4A75}">
      <dgm:prSet/>
      <dgm:spPr/>
      <dgm:t>
        <a:bodyPr/>
        <a:lstStyle/>
        <a:p>
          <a:r>
            <a:rPr lang="en-GB" dirty="0"/>
            <a:t>School of Health and Society-Nursing</a:t>
          </a:r>
          <a:endParaRPr lang="en-US" dirty="0"/>
        </a:p>
      </dgm:t>
    </dgm:pt>
    <dgm:pt modelId="{0773FFF3-2DE3-41AE-9B9A-E0F674E28678}" type="parTrans" cxnId="{B8D906C6-0694-46F7-B3F4-4DF0C45BF208}">
      <dgm:prSet/>
      <dgm:spPr/>
      <dgm:t>
        <a:bodyPr/>
        <a:lstStyle/>
        <a:p>
          <a:endParaRPr lang="en-US"/>
        </a:p>
      </dgm:t>
    </dgm:pt>
    <dgm:pt modelId="{135D3A47-7DA5-44B0-A746-750EDD7D1FA0}" type="sibTrans" cxnId="{B8D906C6-0694-46F7-B3F4-4DF0C45BF208}">
      <dgm:prSet/>
      <dgm:spPr/>
      <dgm:t>
        <a:bodyPr/>
        <a:lstStyle/>
        <a:p>
          <a:endParaRPr lang="en-US"/>
        </a:p>
      </dgm:t>
    </dgm:pt>
    <dgm:pt modelId="{A095E247-E138-44AD-A0BF-9D8659B02090}">
      <dgm:prSet/>
      <dgm:spPr/>
      <dgm:t>
        <a:bodyPr/>
        <a:lstStyle/>
        <a:p>
          <a:r>
            <a:rPr lang="en-US" dirty="0"/>
            <a:t>Practice Development</a:t>
          </a:r>
        </a:p>
      </dgm:t>
    </dgm:pt>
    <dgm:pt modelId="{7BA7127A-A6E8-484E-B125-80321A3A3B6E}" type="parTrans" cxnId="{11C1437E-2091-4846-8D45-2213B72DDEA0}">
      <dgm:prSet/>
      <dgm:spPr/>
      <dgm:t>
        <a:bodyPr/>
        <a:lstStyle/>
        <a:p>
          <a:endParaRPr lang="en-US"/>
        </a:p>
      </dgm:t>
    </dgm:pt>
    <dgm:pt modelId="{3D6AC0BA-D34E-4DBE-B96D-6E40604EE644}" type="sibTrans" cxnId="{11C1437E-2091-4846-8D45-2213B72DDEA0}">
      <dgm:prSet/>
      <dgm:spPr/>
      <dgm:t>
        <a:bodyPr/>
        <a:lstStyle/>
        <a:p>
          <a:endParaRPr lang="en-US"/>
        </a:p>
      </dgm:t>
    </dgm:pt>
    <dgm:pt modelId="{A97A29E6-35DB-4FC8-8FD1-EF718E554E65}">
      <dgm:prSet/>
      <dgm:spPr/>
      <dgm:t>
        <a:bodyPr/>
        <a:lstStyle/>
        <a:p>
          <a:r>
            <a:rPr lang="en-US" dirty="0"/>
            <a:t>Nursing Stakeholders involvement</a:t>
          </a:r>
        </a:p>
      </dgm:t>
    </dgm:pt>
    <dgm:pt modelId="{B914A20A-CA30-4F93-88EB-8E74DC404879}" type="parTrans" cxnId="{2B5CE4B2-D152-49D5-A7D6-EDC82912C81D}">
      <dgm:prSet/>
      <dgm:spPr/>
      <dgm:t>
        <a:bodyPr/>
        <a:lstStyle/>
        <a:p>
          <a:endParaRPr lang="en-US"/>
        </a:p>
      </dgm:t>
    </dgm:pt>
    <dgm:pt modelId="{19A84E49-5361-4262-A52F-A56FA40A994E}" type="sibTrans" cxnId="{2B5CE4B2-D152-49D5-A7D6-EDC82912C81D}">
      <dgm:prSet/>
      <dgm:spPr/>
      <dgm:t>
        <a:bodyPr/>
        <a:lstStyle/>
        <a:p>
          <a:endParaRPr lang="en-US"/>
        </a:p>
      </dgm:t>
    </dgm:pt>
    <dgm:pt modelId="{5A86960F-3E16-4CCC-9F90-979711908D58}">
      <dgm:prSet/>
      <dgm:spPr/>
      <dgm:t>
        <a:bodyPr/>
        <a:lstStyle/>
        <a:p>
          <a:r>
            <a:rPr lang="en-GB" dirty="0"/>
            <a:t>gradual spread across all schools and impact on University College Dublin (UCD)</a:t>
          </a:r>
          <a:endParaRPr lang="en-US" dirty="0"/>
        </a:p>
      </dgm:t>
    </dgm:pt>
    <dgm:pt modelId="{85F6BFDC-A29F-47F6-942C-5A965D02C1F8}" type="parTrans" cxnId="{52F7374E-19E8-4A51-8E85-73B1595E7D37}">
      <dgm:prSet/>
      <dgm:spPr/>
      <dgm:t>
        <a:bodyPr/>
        <a:lstStyle/>
        <a:p>
          <a:endParaRPr lang="en-US"/>
        </a:p>
      </dgm:t>
    </dgm:pt>
    <dgm:pt modelId="{568357A6-3BE1-4A0C-88E1-D111F8E34A66}" type="sibTrans" cxnId="{52F7374E-19E8-4A51-8E85-73B1595E7D37}">
      <dgm:prSet/>
      <dgm:spPr/>
      <dgm:t>
        <a:bodyPr/>
        <a:lstStyle/>
        <a:p>
          <a:endParaRPr lang="en-US"/>
        </a:p>
      </dgm:t>
    </dgm:pt>
    <dgm:pt modelId="{639C5864-8BFF-4798-84E1-2B81C33C01F3}" type="pres">
      <dgm:prSet presAssocID="{028AD467-615E-4E3F-9D75-E9BBBA83D1CE}" presName="root" presStyleCnt="0">
        <dgm:presLayoutVars>
          <dgm:dir/>
          <dgm:resizeHandles val="exact"/>
        </dgm:presLayoutVars>
      </dgm:prSet>
      <dgm:spPr/>
    </dgm:pt>
    <dgm:pt modelId="{EC29A986-95DC-4EA5-A10C-D7FD8F0F9351}" type="pres">
      <dgm:prSet presAssocID="{028AD467-615E-4E3F-9D75-E9BBBA83D1CE}" presName="container" presStyleCnt="0">
        <dgm:presLayoutVars>
          <dgm:dir/>
          <dgm:resizeHandles val="exact"/>
        </dgm:presLayoutVars>
      </dgm:prSet>
      <dgm:spPr/>
    </dgm:pt>
    <dgm:pt modelId="{7EA7F196-FDB7-41D8-9862-9C0C2091D2CB}" type="pres">
      <dgm:prSet presAssocID="{D63C259C-19C7-4C08-A8AD-1BA9AAAA4A75}" presName="compNode" presStyleCnt="0"/>
      <dgm:spPr/>
    </dgm:pt>
    <dgm:pt modelId="{A5283FB0-2A37-4106-AFE1-77C1E2369E7C}" type="pres">
      <dgm:prSet presAssocID="{D63C259C-19C7-4C08-A8AD-1BA9AAAA4A75}" presName="iconBgRect" presStyleLbl="bgShp" presStyleIdx="0" presStyleCnt="4"/>
      <dgm:spPr/>
    </dgm:pt>
    <dgm:pt modelId="{08E4A7AD-EAFB-4494-8A98-B1BC4AB81285}" type="pres">
      <dgm:prSet presAssocID="{D63C259C-19C7-4C08-A8AD-1BA9AAAA4A7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9973605E-A4DE-4E38-8E35-9C5E59294EAC}" type="pres">
      <dgm:prSet presAssocID="{D63C259C-19C7-4C08-A8AD-1BA9AAAA4A75}" presName="spaceRect" presStyleCnt="0"/>
      <dgm:spPr/>
    </dgm:pt>
    <dgm:pt modelId="{D4444F59-D32E-4926-800C-CE718D53E32C}" type="pres">
      <dgm:prSet presAssocID="{D63C259C-19C7-4C08-A8AD-1BA9AAAA4A75}" presName="textRect" presStyleLbl="revTx" presStyleIdx="0" presStyleCnt="4">
        <dgm:presLayoutVars>
          <dgm:chMax val="1"/>
          <dgm:chPref val="1"/>
        </dgm:presLayoutVars>
      </dgm:prSet>
      <dgm:spPr/>
    </dgm:pt>
    <dgm:pt modelId="{B0A51595-BD14-4171-895F-204C34FA5BFF}" type="pres">
      <dgm:prSet presAssocID="{135D3A47-7DA5-44B0-A746-750EDD7D1FA0}" presName="sibTrans" presStyleLbl="sibTrans2D1" presStyleIdx="0" presStyleCnt="0"/>
      <dgm:spPr/>
    </dgm:pt>
    <dgm:pt modelId="{97E4F743-4227-4458-A4C0-3FEA49E62EB2}" type="pres">
      <dgm:prSet presAssocID="{A095E247-E138-44AD-A0BF-9D8659B02090}" presName="compNode" presStyleCnt="0"/>
      <dgm:spPr/>
    </dgm:pt>
    <dgm:pt modelId="{CCDE5166-D2B7-4F38-A46F-07BAA362E8AC}" type="pres">
      <dgm:prSet presAssocID="{A095E247-E138-44AD-A0BF-9D8659B02090}" presName="iconBgRect" presStyleLbl="bgShp" presStyleIdx="1" presStyleCnt="4"/>
      <dgm:spPr/>
    </dgm:pt>
    <dgm:pt modelId="{D307A5D3-AAB6-4824-8A70-6167DB3DFCFB}" type="pres">
      <dgm:prSet presAssocID="{A095E247-E138-44AD-A0BF-9D8659B0209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sel"/>
        </a:ext>
      </dgm:extLst>
    </dgm:pt>
    <dgm:pt modelId="{B5EB98C8-BA5F-4117-BAE6-0DBEE87BFCFE}" type="pres">
      <dgm:prSet presAssocID="{A095E247-E138-44AD-A0BF-9D8659B02090}" presName="spaceRect" presStyleCnt="0"/>
      <dgm:spPr/>
    </dgm:pt>
    <dgm:pt modelId="{EF663F52-0CC3-4749-855C-9065E4E7AF01}" type="pres">
      <dgm:prSet presAssocID="{A095E247-E138-44AD-A0BF-9D8659B02090}" presName="textRect" presStyleLbl="revTx" presStyleIdx="1" presStyleCnt="4">
        <dgm:presLayoutVars>
          <dgm:chMax val="1"/>
          <dgm:chPref val="1"/>
        </dgm:presLayoutVars>
      </dgm:prSet>
      <dgm:spPr/>
    </dgm:pt>
    <dgm:pt modelId="{A246FF77-7D11-4311-A0DB-A457675379FF}" type="pres">
      <dgm:prSet presAssocID="{3D6AC0BA-D34E-4DBE-B96D-6E40604EE644}" presName="sibTrans" presStyleLbl="sibTrans2D1" presStyleIdx="0" presStyleCnt="0"/>
      <dgm:spPr/>
    </dgm:pt>
    <dgm:pt modelId="{785A5351-190A-4282-8452-6055D6E086EB}" type="pres">
      <dgm:prSet presAssocID="{A97A29E6-35DB-4FC8-8FD1-EF718E554E65}" presName="compNode" presStyleCnt="0"/>
      <dgm:spPr/>
    </dgm:pt>
    <dgm:pt modelId="{5CCB9200-E9A5-4826-9734-EFC71C121AC9}" type="pres">
      <dgm:prSet presAssocID="{A97A29E6-35DB-4FC8-8FD1-EF718E554E65}" presName="iconBgRect" presStyleLbl="bgShp" presStyleIdx="2" presStyleCnt="4"/>
      <dgm:spPr/>
    </dgm:pt>
    <dgm:pt modelId="{AD431030-1E9D-4868-A178-E8699B625E9C}" type="pres">
      <dgm:prSet presAssocID="{A97A29E6-35DB-4FC8-8FD1-EF718E554E6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DF516DB8-9E9C-4A9B-A5DB-ED9118292861}" type="pres">
      <dgm:prSet presAssocID="{A97A29E6-35DB-4FC8-8FD1-EF718E554E65}" presName="spaceRect" presStyleCnt="0"/>
      <dgm:spPr/>
    </dgm:pt>
    <dgm:pt modelId="{21E7E591-CF76-4F63-82AC-956AD05D609A}" type="pres">
      <dgm:prSet presAssocID="{A97A29E6-35DB-4FC8-8FD1-EF718E554E65}" presName="textRect" presStyleLbl="revTx" presStyleIdx="2" presStyleCnt="4">
        <dgm:presLayoutVars>
          <dgm:chMax val="1"/>
          <dgm:chPref val="1"/>
        </dgm:presLayoutVars>
      </dgm:prSet>
      <dgm:spPr/>
    </dgm:pt>
    <dgm:pt modelId="{1CC34C9B-9A31-4983-B02E-7110E344D18F}" type="pres">
      <dgm:prSet presAssocID="{19A84E49-5361-4262-A52F-A56FA40A994E}" presName="sibTrans" presStyleLbl="sibTrans2D1" presStyleIdx="0" presStyleCnt="0"/>
      <dgm:spPr/>
    </dgm:pt>
    <dgm:pt modelId="{2ECC6BB8-AD81-4E3B-80AB-3854F40806F9}" type="pres">
      <dgm:prSet presAssocID="{5A86960F-3E16-4CCC-9F90-979711908D58}" presName="compNode" presStyleCnt="0"/>
      <dgm:spPr/>
    </dgm:pt>
    <dgm:pt modelId="{BB66EA72-8CF9-4362-80F4-9DDCA7FC6574}" type="pres">
      <dgm:prSet presAssocID="{5A86960F-3E16-4CCC-9F90-979711908D58}" presName="iconBgRect" presStyleLbl="bgShp" presStyleIdx="3" presStyleCnt="4"/>
      <dgm:spPr/>
    </dgm:pt>
    <dgm:pt modelId="{DD9FCD0A-495B-4EC0-BA2F-EBD544396632}" type="pres">
      <dgm:prSet presAssocID="{5A86960F-3E16-4CCC-9F90-979711908D5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27F54C1D-CDD8-49C9-B007-0E933DEBD8A3}" type="pres">
      <dgm:prSet presAssocID="{5A86960F-3E16-4CCC-9F90-979711908D58}" presName="spaceRect" presStyleCnt="0"/>
      <dgm:spPr/>
    </dgm:pt>
    <dgm:pt modelId="{0E9D21D1-5588-4FBA-B39D-4E78A26E4B12}" type="pres">
      <dgm:prSet presAssocID="{5A86960F-3E16-4CCC-9F90-979711908D58}" presName="textRect" presStyleLbl="revTx" presStyleIdx="3" presStyleCnt="4">
        <dgm:presLayoutVars>
          <dgm:chMax val="1"/>
          <dgm:chPref val="1"/>
        </dgm:presLayoutVars>
      </dgm:prSet>
      <dgm:spPr/>
    </dgm:pt>
  </dgm:ptLst>
  <dgm:cxnLst>
    <dgm:cxn modelId="{DF97D803-24C1-41B3-9420-78AEE7884510}" type="presOf" srcId="{A97A29E6-35DB-4FC8-8FD1-EF718E554E65}" destId="{21E7E591-CF76-4F63-82AC-956AD05D609A}" srcOrd="0" destOrd="0" presId="urn:microsoft.com/office/officeart/2018/2/layout/IconCircleList"/>
    <dgm:cxn modelId="{E42C3B19-792B-4B0A-A85E-3E9203E33815}" type="presOf" srcId="{3D6AC0BA-D34E-4DBE-B96D-6E40604EE644}" destId="{A246FF77-7D11-4311-A0DB-A457675379FF}" srcOrd="0" destOrd="0" presId="urn:microsoft.com/office/officeart/2018/2/layout/IconCircleList"/>
    <dgm:cxn modelId="{52F7374E-19E8-4A51-8E85-73B1595E7D37}" srcId="{028AD467-615E-4E3F-9D75-E9BBBA83D1CE}" destId="{5A86960F-3E16-4CCC-9F90-979711908D58}" srcOrd="3" destOrd="0" parTransId="{85F6BFDC-A29F-47F6-942C-5A965D02C1F8}" sibTransId="{568357A6-3BE1-4A0C-88E1-D111F8E34A66}"/>
    <dgm:cxn modelId="{A858D878-57E3-4360-A47C-3048CAEFC2DE}" type="presOf" srcId="{D63C259C-19C7-4C08-A8AD-1BA9AAAA4A75}" destId="{D4444F59-D32E-4926-800C-CE718D53E32C}" srcOrd="0" destOrd="0" presId="urn:microsoft.com/office/officeart/2018/2/layout/IconCircleList"/>
    <dgm:cxn modelId="{11C1437E-2091-4846-8D45-2213B72DDEA0}" srcId="{028AD467-615E-4E3F-9D75-E9BBBA83D1CE}" destId="{A095E247-E138-44AD-A0BF-9D8659B02090}" srcOrd="1" destOrd="0" parTransId="{7BA7127A-A6E8-484E-B125-80321A3A3B6E}" sibTransId="{3D6AC0BA-D34E-4DBE-B96D-6E40604EE644}"/>
    <dgm:cxn modelId="{E25AE784-AD7F-4CC4-B83E-30C5DB325DF8}" type="presOf" srcId="{A095E247-E138-44AD-A0BF-9D8659B02090}" destId="{EF663F52-0CC3-4749-855C-9065E4E7AF01}" srcOrd="0" destOrd="0" presId="urn:microsoft.com/office/officeart/2018/2/layout/IconCircleList"/>
    <dgm:cxn modelId="{B0CB5196-A984-4CB9-9368-2C7ED0967D14}" type="presOf" srcId="{19A84E49-5361-4262-A52F-A56FA40A994E}" destId="{1CC34C9B-9A31-4983-B02E-7110E344D18F}" srcOrd="0" destOrd="0" presId="urn:microsoft.com/office/officeart/2018/2/layout/IconCircleList"/>
    <dgm:cxn modelId="{12AF6FAD-6804-4F66-9349-B79BFF46879A}" type="presOf" srcId="{028AD467-615E-4E3F-9D75-E9BBBA83D1CE}" destId="{639C5864-8BFF-4798-84E1-2B81C33C01F3}" srcOrd="0" destOrd="0" presId="urn:microsoft.com/office/officeart/2018/2/layout/IconCircleList"/>
    <dgm:cxn modelId="{2B5CE4B2-D152-49D5-A7D6-EDC82912C81D}" srcId="{028AD467-615E-4E3F-9D75-E9BBBA83D1CE}" destId="{A97A29E6-35DB-4FC8-8FD1-EF718E554E65}" srcOrd="2" destOrd="0" parTransId="{B914A20A-CA30-4F93-88EB-8E74DC404879}" sibTransId="{19A84E49-5361-4262-A52F-A56FA40A994E}"/>
    <dgm:cxn modelId="{B8D906C6-0694-46F7-B3F4-4DF0C45BF208}" srcId="{028AD467-615E-4E3F-9D75-E9BBBA83D1CE}" destId="{D63C259C-19C7-4C08-A8AD-1BA9AAAA4A75}" srcOrd="0" destOrd="0" parTransId="{0773FFF3-2DE3-41AE-9B9A-E0F674E28678}" sibTransId="{135D3A47-7DA5-44B0-A746-750EDD7D1FA0}"/>
    <dgm:cxn modelId="{B8530CDA-7392-4405-BBB4-3B20F92BA52E}" type="presOf" srcId="{135D3A47-7DA5-44B0-A746-750EDD7D1FA0}" destId="{B0A51595-BD14-4171-895F-204C34FA5BFF}" srcOrd="0" destOrd="0" presId="urn:microsoft.com/office/officeart/2018/2/layout/IconCircleList"/>
    <dgm:cxn modelId="{B84443F4-C181-433E-9F0B-488C667DEAAF}" type="presOf" srcId="{5A86960F-3E16-4CCC-9F90-979711908D58}" destId="{0E9D21D1-5588-4FBA-B39D-4E78A26E4B12}" srcOrd="0" destOrd="0" presId="urn:microsoft.com/office/officeart/2018/2/layout/IconCircleList"/>
    <dgm:cxn modelId="{FEE35C30-3AEF-489A-915A-0BD0E22FC5E8}" type="presParOf" srcId="{639C5864-8BFF-4798-84E1-2B81C33C01F3}" destId="{EC29A986-95DC-4EA5-A10C-D7FD8F0F9351}" srcOrd="0" destOrd="0" presId="urn:microsoft.com/office/officeart/2018/2/layout/IconCircleList"/>
    <dgm:cxn modelId="{F74B347D-E545-4ABD-B5E1-7A80BC4EDC62}" type="presParOf" srcId="{EC29A986-95DC-4EA5-A10C-D7FD8F0F9351}" destId="{7EA7F196-FDB7-41D8-9862-9C0C2091D2CB}" srcOrd="0" destOrd="0" presId="urn:microsoft.com/office/officeart/2018/2/layout/IconCircleList"/>
    <dgm:cxn modelId="{DE0E5899-8E5E-48E5-995F-C1300ABD5B67}" type="presParOf" srcId="{7EA7F196-FDB7-41D8-9862-9C0C2091D2CB}" destId="{A5283FB0-2A37-4106-AFE1-77C1E2369E7C}" srcOrd="0" destOrd="0" presId="urn:microsoft.com/office/officeart/2018/2/layout/IconCircleList"/>
    <dgm:cxn modelId="{EBCDC2EB-2D4D-433D-904D-0EF87FE9624B}" type="presParOf" srcId="{7EA7F196-FDB7-41D8-9862-9C0C2091D2CB}" destId="{08E4A7AD-EAFB-4494-8A98-B1BC4AB81285}" srcOrd="1" destOrd="0" presId="urn:microsoft.com/office/officeart/2018/2/layout/IconCircleList"/>
    <dgm:cxn modelId="{33023D20-70D3-474B-8265-761A043E1215}" type="presParOf" srcId="{7EA7F196-FDB7-41D8-9862-9C0C2091D2CB}" destId="{9973605E-A4DE-4E38-8E35-9C5E59294EAC}" srcOrd="2" destOrd="0" presId="urn:microsoft.com/office/officeart/2018/2/layout/IconCircleList"/>
    <dgm:cxn modelId="{00362C90-B818-4873-A84A-D1839F334495}" type="presParOf" srcId="{7EA7F196-FDB7-41D8-9862-9C0C2091D2CB}" destId="{D4444F59-D32E-4926-800C-CE718D53E32C}" srcOrd="3" destOrd="0" presId="urn:microsoft.com/office/officeart/2018/2/layout/IconCircleList"/>
    <dgm:cxn modelId="{0AAA40E1-606F-4191-89A8-75F25EFBA582}" type="presParOf" srcId="{EC29A986-95DC-4EA5-A10C-D7FD8F0F9351}" destId="{B0A51595-BD14-4171-895F-204C34FA5BFF}" srcOrd="1" destOrd="0" presId="urn:microsoft.com/office/officeart/2018/2/layout/IconCircleList"/>
    <dgm:cxn modelId="{06361DCB-C13D-405A-B37B-11EE27347C54}" type="presParOf" srcId="{EC29A986-95DC-4EA5-A10C-D7FD8F0F9351}" destId="{97E4F743-4227-4458-A4C0-3FEA49E62EB2}" srcOrd="2" destOrd="0" presId="urn:microsoft.com/office/officeart/2018/2/layout/IconCircleList"/>
    <dgm:cxn modelId="{6CAAFFBB-A3F6-4B7A-9C2A-73C30DE2F332}" type="presParOf" srcId="{97E4F743-4227-4458-A4C0-3FEA49E62EB2}" destId="{CCDE5166-D2B7-4F38-A46F-07BAA362E8AC}" srcOrd="0" destOrd="0" presId="urn:microsoft.com/office/officeart/2018/2/layout/IconCircleList"/>
    <dgm:cxn modelId="{17CC38E0-9979-4D78-90A5-B3C4C431B8F4}" type="presParOf" srcId="{97E4F743-4227-4458-A4C0-3FEA49E62EB2}" destId="{D307A5D3-AAB6-4824-8A70-6167DB3DFCFB}" srcOrd="1" destOrd="0" presId="urn:microsoft.com/office/officeart/2018/2/layout/IconCircleList"/>
    <dgm:cxn modelId="{727DDD51-BBD0-4C0E-9538-2E44EAB31F0E}" type="presParOf" srcId="{97E4F743-4227-4458-A4C0-3FEA49E62EB2}" destId="{B5EB98C8-BA5F-4117-BAE6-0DBEE87BFCFE}" srcOrd="2" destOrd="0" presId="urn:microsoft.com/office/officeart/2018/2/layout/IconCircleList"/>
    <dgm:cxn modelId="{0CA60275-9F38-4390-8FC3-287240C9CCD0}" type="presParOf" srcId="{97E4F743-4227-4458-A4C0-3FEA49E62EB2}" destId="{EF663F52-0CC3-4749-855C-9065E4E7AF01}" srcOrd="3" destOrd="0" presId="urn:microsoft.com/office/officeart/2018/2/layout/IconCircleList"/>
    <dgm:cxn modelId="{45BCC066-2A1E-4FEC-AD1E-8D8E0942DAC5}" type="presParOf" srcId="{EC29A986-95DC-4EA5-A10C-D7FD8F0F9351}" destId="{A246FF77-7D11-4311-A0DB-A457675379FF}" srcOrd="3" destOrd="0" presId="urn:microsoft.com/office/officeart/2018/2/layout/IconCircleList"/>
    <dgm:cxn modelId="{650FD249-057C-4040-80DC-B22D1E09D921}" type="presParOf" srcId="{EC29A986-95DC-4EA5-A10C-D7FD8F0F9351}" destId="{785A5351-190A-4282-8452-6055D6E086EB}" srcOrd="4" destOrd="0" presId="urn:microsoft.com/office/officeart/2018/2/layout/IconCircleList"/>
    <dgm:cxn modelId="{11CCE207-3F51-4130-AE39-05BF9E85440F}" type="presParOf" srcId="{785A5351-190A-4282-8452-6055D6E086EB}" destId="{5CCB9200-E9A5-4826-9734-EFC71C121AC9}" srcOrd="0" destOrd="0" presId="urn:microsoft.com/office/officeart/2018/2/layout/IconCircleList"/>
    <dgm:cxn modelId="{8D2EDD07-607C-4049-A92B-AEBBCE2DB671}" type="presParOf" srcId="{785A5351-190A-4282-8452-6055D6E086EB}" destId="{AD431030-1E9D-4868-A178-E8699B625E9C}" srcOrd="1" destOrd="0" presId="urn:microsoft.com/office/officeart/2018/2/layout/IconCircleList"/>
    <dgm:cxn modelId="{6EBDA898-0763-46C3-9A1D-87EA774A27A6}" type="presParOf" srcId="{785A5351-190A-4282-8452-6055D6E086EB}" destId="{DF516DB8-9E9C-4A9B-A5DB-ED9118292861}" srcOrd="2" destOrd="0" presId="urn:microsoft.com/office/officeart/2018/2/layout/IconCircleList"/>
    <dgm:cxn modelId="{88C3E502-8F0D-4086-9CFA-DB7F6FFFBC90}" type="presParOf" srcId="{785A5351-190A-4282-8452-6055D6E086EB}" destId="{21E7E591-CF76-4F63-82AC-956AD05D609A}" srcOrd="3" destOrd="0" presId="urn:microsoft.com/office/officeart/2018/2/layout/IconCircleList"/>
    <dgm:cxn modelId="{AC2DA208-4411-4362-A99B-4F6841CD02B6}" type="presParOf" srcId="{EC29A986-95DC-4EA5-A10C-D7FD8F0F9351}" destId="{1CC34C9B-9A31-4983-B02E-7110E344D18F}" srcOrd="5" destOrd="0" presId="urn:microsoft.com/office/officeart/2018/2/layout/IconCircleList"/>
    <dgm:cxn modelId="{10272977-9CCB-4308-93D9-78FB8253C458}" type="presParOf" srcId="{EC29A986-95DC-4EA5-A10C-D7FD8F0F9351}" destId="{2ECC6BB8-AD81-4E3B-80AB-3854F40806F9}" srcOrd="6" destOrd="0" presId="urn:microsoft.com/office/officeart/2018/2/layout/IconCircleList"/>
    <dgm:cxn modelId="{B8691B39-E854-45AE-ACB2-2015DC568260}" type="presParOf" srcId="{2ECC6BB8-AD81-4E3B-80AB-3854F40806F9}" destId="{BB66EA72-8CF9-4362-80F4-9DDCA7FC6574}" srcOrd="0" destOrd="0" presId="urn:microsoft.com/office/officeart/2018/2/layout/IconCircleList"/>
    <dgm:cxn modelId="{87C05924-EFB6-40A2-A53F-F27E2CE017FD}" type="presParOf" srcId="{2ECC6BB8-AD81-4E3B-80AB-3854F40806F9}" destId="{DD9FCD0A-495B-4EC0-BA2F-EBD544396632}" srcOrd="1" destOrd="0" presId="urn:microsoft.com/office/officeart/2018/2/layout/IconCircleList"/>
    <dgm:cxn modelId="{CF3C07EA-0D46-493E-935B-95129CE08D1E}" type="presParOf" srcId="{2ECC6BB8-AD81-4E3B-80AB-3854F40806F9}" destId="{27F54C1D-CDD8-49C9-B007-0E933DEBD8A3}" srcOrd="2" destOrd="0" presId="urn:microsoft.com/office/officeart/2018/2/layout/IconCircleList"/>
    <dgm:cxn modelId="{B7C277DD-7617-47BF-A723-6A8CF787F7D8}" type="presParOf" srcId="{2ECC6BB8-AD81-4E3B-80AB-3854F40806F9}" destId="{0E9D21D1-5588-4FBA-B39D-4E78A26E4B1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FAF600-CB76-496B-809D-0BD51ED9C386}"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B25C9B71-56BE-4230-8E51-36DC4D1EE662}">
      <dgm:prSet/>
      <dgm:spPr/>
      <dgm:t>
        <a:bodyPr/>
        <a:lstStyle/>
        <a:p>
          <a:r>
            <a:rPr lang="en-GB" dirty="0"/>
            <a:t>Podcast guest from staff</a:t>
          </a:r>
          <a:endParaRPr lang="en-US" dirty="0"/>
        </a:p>
      </dgm:t>
    </dgm:pt>
    <dgm:pt modelId="{408A23AC-2ED4-492D-8560-2BCB0FD2E45C}" type="parTrans" cxnId="{115341D0-39AB-4312-AD8A-A03476DE6FD5}">
      <dgm:prSet/>
      <dgm:spPr/>
      <dgm:t>
        <a:bodyPr/>
        <a:lstStyle/>
        <a:p>
          <a:endParaRPr lang="en-US"/>
        </a:p>
      </dgm:t>
    </dgm:pt>
    <dgm:pt modelId="{E974F2C6-5127-4E02-8A98-1E78263CB6C2}" type="sibTrans" cxnId="{115341D0-39AB-4312-AD8A-A03476DE6FD5}">
      <dgm:prSet/>
      <dgm:spPr/>
      <dgm:t>
        <a:bodyPr/>
        <a:lstStyle/>
        <a:p>
          <a:endParaRPr lang="en-US"/>
        </a:p>
      </dgm:t>
    </dgm:pt>
    <dgm:pt modelId="{D6EC383C-C1F1-4752-867D-8D64E0288AE4}">
      <dgm:prSet/>
      <dgm:spPr/>
      <dgm:t>
        <a:bodyPr/>
        <a:lstStyle/>
        <a:p>
          <a:r>
            <a:rPr lang="en-GB"/>
            <a:t>Open student invitation </a:t>
          </a:r>
          <a:endParaRPr lang="en-US"/>
        </a:p>
      </dgm:t>
    </dgm:pt>
    <dgm:pt modelId="{C580318B-FB4B-49F0-A6B4-0B8F51508380}" type="parTrans" cxnId="{2055613E-8EDC-401F-8A2E-93DA8E6E7737}">
      <dgm:prSet/>
      <dgm:spPr/>
      <dgm:t>
        <a:bodyPr/>
        <a:lstStyle/>
        <a:p>
          <a:endParaRPr lang="en-US"/>
        </a:p>
      </dgm:t>
    </dgm:pt>
    <dgm:pt modelId="{EA6148DD-723E-484D-BE35-A254F47E0BBD}" type="sibTrans" cxnId="{2055613E-8EDC-401F-8A2E-93DA8E6E7737}">
      <dgm:prSet/>
      <dgm:spPr/>
      <dgm:t>
        <a:bodyPr/>
        <a:lstStyle/>
        <a:p>
          <a:endParaRPr lang="en-US"/>
        </a:p>
      </dgm:t>
    </dgm:pt>
    <dgm:pt modelId="{1CA0D054-E888-43D5-BA1B-D3F733DF3202}" type="pres">
      <dgm:prSet presAssocID="{A8FAF600-CB76-496B-809D-0BD51ED9C386}" presName="root" presStyleCnt="0">
        <dgm:presLayoutVars>
          <dgm:dir/>
          <dgm:resizeHandles val="exact"/>
        </dgm:presLayoutVars>
      </dgm:prSet>
      <dgm:spPr/>
    </dgm:pt>
    <dgm:pt modelId="{280248EB-9ADE-49F4-9976-3C64EB6BD3C0}" type="pres">
      <dgm:prSet presAssocID="{B25C9B71-56BE-4230-8E51-36DC4D1EE662}" presName="compNode" presStyleCnt="0"/>
      <dgm:spPr/>
    </dgm:pt>
    <dgm:pt modelId="{237886F2-3D7E-46F8-8CAE-7C57F58D61E0}" type="pres">
      <dgm:prSet presAssocID="{B25C9B71-56BE-4230-8E51-36DC4D1EE66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phones"/>
        </a:ext>
      </dgm:extLst>
    </dgm:pt>
    <dgm:pt modelId="{839228F7-E4A3-42B3-89F8-B987C8EA8FD2}" type="pres">
      <dgm:prSet presAssocID="{B25C9B71-56BE-4230-8E51-36DC4D1EE662}" presName="spaceRect" presStyleCnt="0"/>
      <dgm:spPr/>
    </dgm:pt>
    <dgm:pt modelId="{A928A26A-C1C8-4163-AC4C-3DDEF8D62079}" type="pres">
      <dgm:prSet presAssocID="{B25C9B71-56BE-4230-8E51-36DC4D1EE662}" presName="textRect" presStyleLbl="revTx" presStyleIdx="0" presStyleCnt="2">
        <dgm:presLayoutVars>
          <dgm:chMax val="1"/>
          <dgm:chPref val="1"/>
        </dgm:presLayoutVars>
      </dgm:prSet>
      <dgm:spPr/>
    </dgm:pt>
    <dgm:pt modelId="{F46BF28C-E387-43F0-83E1-D5F976E640F2}" type="pres">
      <dgm:prSet presAssocID="{E974F2C6-5127-4E02-8A98-1E78263CB6C2}" presName="sibTrans" presStyleCnt="0"/>
      <dgm:spPr/>
    </dgm:pt>
    <dgm:pt modelId="{0D6EE803-F210-43CB-A275-12D5EE71F571}" type="pres">
      <dgm:prSet presAssocID="{D6EC383C-C1F1-4752-867D-8D64E0288AE4}" presName="compNode" presStyleCnt="0"/>
      <dgm:spPr/>
    </dgm:pt>
    <dgm:pt modelId="{8EE253E1-031C-4AF1-A8F8-E933B2D4C4F0}" type="pres">
      <dgm:prSet presAssocID="{D6EC383C-C1F1-4752-867D-8D64E0288AE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1F5DC1BB-A204-4561-8CDC-EDDB15E97871}" type="pres">
      <dgm:prSet presAssocID="{D6EC383C-C1F1-4752-867D-8D64E0288AE4}" presName="spaceRect" presStyleCnt="0"/>
      <dgm:spPr/>
    </dgm:pt>
    <dgm:pt modelId="{7C7BF791-D1B5-43B8-A2DD-20A089938536}" type="pres">
      <dgm:prSet presAssocID="{D6EC383C-C1F1-4752-867D-8D64E0288AE4}" presName="textRect" presStyleLbl="revTx" presStyleIdx="1" presStyleCnt="2">
        <dgm:presLayoutVars>
          <dgm:chMax val="1"/>
          <dgm:chPref val="1"/>
        </dgm:presLayoutVars>
      </dgm:prSet>
      <dgm:spPr/>
    </dgm:pt>
  </dgm:ptLst>
  <dgm:cxnLst>
    <dgm:cxn modelId="{2055613E-8EDC-401F-8A2E-93DA8E6E7737}" srcId="{A8FAF600-CB76-496B-809D-0BD51ED9C386}" destId="{D6EC383C-C1F1-4752-867D-8D64E0288AE4}" srcOrd="1" destOrd="0" parTransId="{C580318B-FB4B-49F0-A6B4-0B8F51508380}" sibTransId="{EA6148DD-723E-484D-BE35-A254F47E0BBD}"/>
    <dgm:cxn modelId="{48FF7144-58A8-4851-84DD-CB1B0D1A3B38}" type="presOf" srcId="{B25C9B71-56BE-4230-8E51-36DC4D1EE662}" destId="{A928A26A-C1C8-4163-AC4C-3DDEF8D62079}" srcOrd="0" destOrd="0" presId="urn:microsoft.com/office/officeart/2018/2/layout/IconLabelList"/>
    <dgm:cxn modelId="{C5010848-DAF1-4087-960D-23DFDC1C9D0E}" type="presOf" srcId="{A8FAF600-CB76-496B-809D-0BD51ED9C386}" destId="{1CA0D054-E888-43D5-BA1B-D3F733DF3202}" srcOrd="0" destOrd="0" presId="urn:microsoft.com/office/officeart/2018/2/layout/IconLabelList"/>
    <dgm:cxn modelId="{8AAEA17B-1675-47E4-9225-20B32AACBF3D}" type="presOf" srcId="{D6EC383C-C1F1-4752-867D-8D64E0288AE4}" destId="{7C7BF791-D1B5-43B8-A2DD-20A089938536}" srcOrd="0" destOrd="0" presId="urn:microsoft.com/office/officeart/2018/2/layout/IconLabelList"/>
    <dgm:cxn modelId="{115341D0-39AB-4312-AD8A-A03476DE6FD5}" srcId="{A8FAF600-CB76-496B-809D-0BD51ED9C386}" destId="{B25C9B71-56BE-4230-8E51-36DC4D1EE662}" srcOrd="0" destOrd="0" parTransId="{408A23AC-2ED4-492D-8560-2BCB0FD2E45C}" sibTransId="{E974F2C6-5127-4E02-8A98-1E78263CB6C2}"/>
    <dgm:cxn modelId="{2E12C510-7F8F-4A6A-AADA-846C998D97AF}" type="presParOf" srcId="{1CA0D054-E888-43D5-BA1B-D3F733DF3202}" destId="{280248EB-9ADE-49F4-9976-3C64EB6BD3C0}" srcOrd="0" destOrd="0" presId="urn:microsoft.com/office/officeart/2018/2/layout/IconLabelList"/>
    <dgm:cxn modelId="{C5CD1048-560B-4E12-8932-2579E1C89089}" type="presParOf" srcId="{280248EB-9ADE-49F4-9976-3C64EB6BD3C0}" destId="{237886F2-3D7E-46F8-8CAE-7C57F58D61E0}" srcOrd="0" destOrd="0" presId="urn:microsoft.com/office/officeart/2018/2/layout/IconLabelList"/>
    <dgm:cxn modelId="{1E255156-47F5-4CB8-88A0-9DB3BF962789}" type="presParOf" srcId="{280248EB-9ADE-49F4-9976-3C64EB6BD3C0}" destId="{839228F7-E4A3-42B3-89F8-B987C8EA8FD2}" srcOrd="1" destOrd="0" presId="urn:microsoft.com/office/officeart/2018/2/layout/IconLabelList"/>
    <dgm:cxn modelId="{C9D55817-11E9-4AAF-99B1-19F2EF287325}" type="presParOf" srcId="{280248EB-9ADE-49F4-9976-3C64EB6BD3C0}" destId="{A928A26A-C1C8-4163-AC4C-3DDEF8D62079}" srcOrd="2" destOrd="0" presId="urn:microsoft.com/office/officeart/2018/2/layout/IconLabelList"/>
    <dgm:cxn modelId="{5A5F28F7-3E86-4C45-9B3C-C41EE13BE84A}" type="presParOf" srcId="{1CA0D054-E888-43D5-BA1B-D3F733DF3202}" destId="{F46BF28C-E387-43F0-83E1-D5F976E640F2}" srcOrd="1" destOrd="0" presId="urn:microsoft.com/office/officeart/2018/2/layout/IconLabelList"/>
    <dgm:cxn modelId="{7DEA9A73-7B19-493B-B052-46CABA39C9A4}" type="presParOf" srcId="{1CA0D054-E888-43D5-BA1B-D3F733DF3202}" destId="{0D6EE803-F210-43CB-A275-12D5EE71F571}" srcOrd="2" destOrd="0" presId="urn:microsoft.com/office/officeart/2018/2/layout/IconLabelList"/>
    <dgm:cxn modelId="{3A8EF515-34A6-4E11-B6DB-625B6F2A656F}" type="presParOf" srcId="{0D6EE803-F210-43CB-A275-12D5EE71F571}" destId="{8EE253E1-031C-4AF1-A8F8-E933B2D4C4F0}" srcOrd="0" destOrd="0" presId="urn:microsoft.com/office/officeart/2018/2/layout/IconLabelList"/>
    <dgm:cxn modelId="{3FAF1915-C247-4D0C-AE09-8DB1587C77A3}" type="presParOf" srcId="{0D6EE803-F210-43CB-A275-12D5EE71F571}" destId="{1F5DC1BB-A204-4561-8CDC-EDDB15E97871}" srcOrd="1" destOrd="0" presId="urn:microsoft.com/office/officeart/2018/2/layout/IconLabelList"/>
    <dgm:cxn modelId="{19F5196D-373C-4A7D-BA8A-8A8936E3475E}" type="presParOf" srcId="{0D6EE803-F210-43CB-A275-12D5EE71F571}" destId="{7C7BF791-D1B5-43B8-A2DD-20A08993853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97382-7ABA-4939-BDCB-E058649D9B10}">
      <dsp:nvSpPr>
        <dsp:cNvPr id="0" name=""/>
        <dsp:cNvSpPr/>
      </dsp:nvSpPr>
      <dsp:spPr>
        <a:xfrm>
          <a:off x="0" y="2585"/>
          <a:ext cx="592834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A0049E-C5F2-4CB9-B03F-F187ED5EE5BD}">
      <dsp:nvSpPr>
        <dsp:cNvPr id="0" name=""/>
        <dsp:cNvSpPr/>
      </dsp:nvSpPr>
      <dsp:spPr>
        <a:xfrm>
          <a:off x="0" y="2585"/>
          <a:ext cx="5928344" cy="881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Create awareness of the need of a decolonized nursing  curriculum and challenges around bias and unintentional discrimination in nursing to facilitate inclusivity</a:t>
          </a:r>
          <a:endParaRPr lang="en-US" sz="1700" kern="1200" dirty="0"/>
        </a:p>
      </dsp:txBody>
      <dsp:txXfrm>
        <a:off x="0" y="2585"/>
        <a:ext cx="5928344" cy="881597"/>
      </dsp:txXfrm>
    </dsp:sp>
    <dsp:sp modelId="{E43CBB65-5BF9-41C1-B3E2-4126A125B884}">
      <dsp:nvSpPr>
        <dsp:cNvPr id="0" name=""/>
        <dsp:cNvSpPr/>
      </dsp:nvSpPr>
      <dsp:spPr>
        <a:xfrm>
          <a:off x="0" y="884183"/>
          <a:ext cx="592834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0E66BB-7A2E-4DD3-839F-342A95902C5C}">
      <dsp:nvSpPr>
        <dsp:cNvPr id="0" name=""/>
        <dsp:cNvSpPr/>
      </dsp:nvSpPr>
      <dsp:spPr>
        <a:xfrm>
          <a:off x="0" y="884183"/>
          <a:ext cx="5928344" cy="881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Tackle the ontology of ‘ignorance’ by ‘walking a mile in the shoes’ of lived and living experiences of discrimination to enhance an intentionally inclusive nursing education and practice</a:t>
          </a:r>
          <a:endParaRPr lang="en-US" sz="1700" kern="1200" dirty="0"/>
        </a:p>
      </dsp:txBody>
      <dsp:txXfrm>
        <a:off x="0" y="884183"/>
        <a:ext cx="5928344" cy="881597"/>
      </dsp:txXfrm>
    </dsp:sp>
    <dsp:sp modelId="{FC09174D-8D31-412B-BAB1-179037409BEF}">
      <dsp:nvSpPr>
        <dsp:cNvPr id="0" name=""/>
        <dsp:cNvSpPr/>
      </dsp:nvSpPr>
      <dsp:spPr>
        <a:xfrm>
          <a:off x="0" y="1765780"/>
          <a:ext cx="592834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52B579-7820-4F5D-B993-E694D95335F0}">
      <dsp:nvSpPr>
        <dsp:cNvPr id="0" name=""/>
        <dsp:cNvSpPr/>
      </dsp:nvSpPr>
      <dsp:spPr>
        <a:xfrm>
          <a:off x="0" y="1765780"/>
          <a:ext cx="5928344" cy="881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Enhance own practice through techniques to implement in curriculum design, assessment, and feedback in the university and at stakeholder organizations such as the NHS</a:t>
          </a:r>
          <a:endParaRPr lang="en-US" sz="1700" kern="1200" dirty="0"/>
        </a:p>
      </dsp:txBody>
      <dsp:txXfrm>
        <a:off x="0" y="1765780"/>
        <a:ext cx="5928344" cy="881597"/>
      </dsp:txXfrm>
    </dsp:sp>
    <dsp:sp modelId="{51BF5840-7C05-4028-838A-B4DEAFB018B6}">
      <dsp:nvSpPr>
        <dsp:cNvPr id="0" name=""/>
        <dsp:cNvSpPr/>
      </dsp:nvSpPr>
      <dsp:spPr>
        <a:xfrm>
          <a:off x="0" y="2647378"/>
          <a:ext cx="592834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08870F-BDD5-49AB-89FF-FD97E4855737}">
      <dsp:nvSpPr>
        <dsp:cNvPr id="0" name=""/>
        <dsp:cNvSpPr/>
      </dsp:nvSpPr>
      <dsp:spPr>
        <a:xfrm>
          <a:off x="0" y="2647378"/>
          <a:ext cx="5928344" cy="881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Embedding practice through decolonized nursing curriculum designs, EDI Chatter, and university and placement policies and procedures including through PEIA completion, PMEP log actions.</a:t>
          </a:r>
        </a:p>
      </dsp:txBody>
      <dsp:txXfrm>
        <a:off x="0" y="2647378"/>
        <a:ext cx="5928344" cy="881597"/>
      </dsp:txXfrm>
    </dsp:sp>
    <dsp:sp modelId="{07FBA52F-C508-4D8C-83E4-635B866F4F87}">
      <dsp:nvSpPr>
        <dsp:cNvPr id="0" name=""/>
        <dsp:cNvSpPr/>
      </dsp:nvSpPr>
      <dsp:spPr>
        <a:xfrm>
          <a:off x="0" y="3528976"/>
          <a:ext cx="592834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171FCA-0582-436A-8157-78AF34DB1C64}">
      <dsp:nvSpPr>
        <dsp:cNvPr id="0" name=""/>
        <dsp:cNvSpPr/>
      </dsp:nvSpPr>
      <dsp:spPr>
        <a:xfrm>
          <a:off x="0" y="3528976"/>
          <a:ext cx="5928344" cy="881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Facilitating metacognition of cultural competence in nursing education and practice. </a:t>
          </a:r>
          <a:endParaRPr lang="en-US" sz="1700" kern="1200" dirty="0"/>
        </a:p>
      </dsp:txBody>
      <dsp:txXfrm>
        <a:off x="0" y="3528976"/>
        <a:ext cx="5928344" cy="881597"/>
      </dsp:txXfrm>
    </dsp:sp>
    <dsp:sp modelId="{21147763-4E37-4A17-991B-BD4D26546249}">
      <dsp:nvSpPr>
        <dsp:cNvPr id="0" name=""/>
        <dsp:cNvSpPr/>
      </dsp:nvSpPr>
      <dsp:spPr>
        <a:xfrm>
          <a:off x="0" y="4410573"/>
          <a:ext cx="592834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F46ECD-DEA5-4A29-A738-A8FF78B624FC}">
      <dsp:nvSpPr>
        <dsp:cNvPr id="0" name=""/>
        <dsp:cNvSpPr/>
      </dsp:nvSpPr>
      <dsp:spPr>
        <a:xfrm>
          <a:off x="0" y="4410573"/>
          <a:ext cx="5928344" cy="881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Implement practical and realistic actions to facilitate change</a:t>
          </a:r>
          <a:endParaRPr lang="en-US" sz="1700" kern="1200" dirty="0"/>
        </a:p>
      </dsp:txBody>
      <dsp:txXfrm>
        <a:off x="0" y="4410573"/>
        <a:ext cx="5928344" cy="8815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CEB45-FB96-4C62-AF70-368D98CCC037}">
      <dsp:nvSpPr>
        <dsp:cNvPr id="0" name=""/>
        <dsp:cNvSpPr/>
      </dsp:nvSpPr>
      <dsp:spPr>
        <a:xfrm>
          <a:off x="0" y="448"/>
          <a:ext cx="9966960" cy="1048554"/>
        </a:xfrm>
        <a:prstGeom prst="roundRect">
          <a:avLst>
            <a:gd name="adj" fmla="val 10000"/>
          </a:avLst>
        </a:prstGeom>
        <a:gradFill rotWithShape="0">
          <a:gsLst>
            <a:gs pos="0">
              <a:schemeClr val="accent2">
                <a:tint val="40000"/>
                <a:hueOff val="0"/>
                <a:satOff val="0"/>
                <a:lumOff val="0"/>
                <a:alphaOff val="0"/>
                <a:shade val="85000"/>
                <a:satMod val="130000"/>
              </a:schemeClr>
            </a:gs>
            <a:gs pos="34000">
              <a:schemeClr val="accent2">
                <a:tint val="40000"/>
                <a:hueOff val="0"/>
                <a:satOff val="0"/>
                <a:lumOff val="0"/>
                <a:alphaOff val="0"/>
                <a:shade val="87000"/>
                <a:satMod val="125000"/>
              </a:schemeClr>
            </a:gs>
            <a:gs pos="70000">
              <a:schemeClr val="accent2">
                <a:tint val="40000"/>
                <a:hueOff val="0"/>
                <a:satOff val="0"/>
                <a:lumOff val="0"/>
                <a:alphaOff val="0"/>
                <a:tint val="100000"/>
                <a:shade val="90000"/>
                <a:satMod val="130000"/>
              </a:schemeClr>
            </a:gs>
            <a:gs pos="100000">
              <a:schemeClr val="accent2">
                <a:tint val="40000"/>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CFD32A79-251F-4BC1-B77B-D21D27A04813}">
      <dsp:nvSpPr>
        <dsp:cNvPr id="0" name=""/>
        <dsp:cNvSpPr/>
      </dsp:nvSpPr>
      <dsp:spPr>
        <a:xfrm>
          <a:off x="317187" y="236372"/>
          <a:ext cx="576704" cy="5767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DE6F42-8FAE-4FBF-BCA6-99FE930CD7E6}">
      <dsp:nvSpPr>
        <dsp:cNvPr id="0" name=""/>
        <dsp:cNvSpPr/>
      </dsp:nvSpPr>
      <dsp:spPr>
        <a:xfrm>
          <a:off x="1211080" y="448"/>
          <a:ext cx="8755879" cy="1048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972" tIns="110972" rIns="110972" bIns="110972" numCol="1" spcCol="1270" anchor="ctr" anchorCtr="0">
          <a:noAutofit/>
        </a:bodyPr>
        <a:lstStyle/>
        <a:p>
          <a:pPr marL="0" lvl="0" indent="0" algn="l" defTabSz="977900">
            <a:lnSpc>
              <a:spcPct val="100000"/>
            </a:lnSpc>
            <a:spcBef>
              <a:spcPct val="0"/>
            </a:spcBef>
            <a:spcAft>
              <a:spcPct val="35000"/>
            </a:spcAft>
            <a:buNone/>
          </a:pPr>
          <a:r>
            <a:rPr lang="en-GB" sz="2200" kern="1200" dirty="0"/>
            <a:t>The process involves sharing of lived and living experiences of students, staff nursing lecturers, and educators through storytelling</a:t>
          </a:r>
          <a:endParaRPr lang="en-US" sz="2200" kern="1200" dirty="0"/>
        </a:p>
      </dsp:txBody>
      <dsp:txXfrm>
        <a:off x="1211080" y="448"/>
        <a:ext cx="8755879" cy="1048554"/>
      </dsp:txXfrm>
    </dsp:sp>
    <dsp:sp modelId="{C4B45F83-2CD7-4126-945A-D65B7B0938E1}">
      <dsp:nvSpPr>
        <dsp:cNvPr id="0" name=""/>
        <dsp:cNvSpPr/>
      </dsp:nvSpPr>
      <dsp:spPr>
        <a:xfrm>
          <a:off x="0" y="1311141"/>
          <a:ext cx="9966960" cy="1048554"/>
        </a:xfrm>
        <a:prstGeom prst="roundRect">
          <a:avLst>
            <a:gd name="adj" fmla="val 10000"/>
          </a:avLst>
        </a:prstGeom>
        <a:gradFill rotWithShape="0">
          <a:gsLst>
            <a:gs pos="0">
              <a:schemeClr val="accent2">
                <a:tint val="40000"/>
                <a:hueOff val="0"/>
                <a:satOff val="0"/>
                <a:lumOff val="0"/>
                <a:alphaOff val="0"/>
                <a:shade val="85000"/>
                <a:satMod val="130000"/>
              </a:schemeClr>
            </a:gs>
            <a:gs pos="34000">
              <a:schemeClr val="accent2">
                <a:tint val="40000"/>
                <a:hueOff val="0"/>
                <a:satOff val="0"/>
                <a:lumOff val="0"/>
                <a:alphaOff val="0"/>
                <a:shade val="87000"/>
                <a:satMod val="125000"/>
              </a:schemeClr>
            </a:gs>
            <a:gs pos="70000">
              <a:schemeClr val="accent2">
                <a:tint val="40000"/>
                <a:hueOff val="0"/>
                <a:satOff val="0"/>
                <a:lumOff val="0"/>
                <a:alphaOff val="0"/>
                <a:tint val="100000"/>
                <a:shade val="90000"/>
                <a:satMod val="130000"/>
              </a:schemeClr>
            </a:gs>
            <a:gs pos="100000">
              <a:schemeClr val="accent2">
                <a:tint val="40000"/>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00F5AA6-BD36-4A59-A400-EF63F21A01C2}">
      <dsp:nvSpPr>
        <dsp:cNvPr id="0" name=""/>
        <dsp:cNvSpPr/>
      </dsp:nvSpPr>
      <dsp:spPr>
        <a:xfrm>
          <a:off x="317187" y="1547066"/>
          <a:ext cx="576704" cy="5767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86BC256-A8D9-4483-9C51-13E4AFA6415E}">
      <dsp:nvSpPr>
        <dsp:cNvPr id="0" name=""/>
        <dsp:cNvSpPr/>
      </dsp:nvSpPr>
      <dsp:spPr>
        <a:xfrm>
          <a:off x="1211080" y="1311141"/>
          <a:ext cx="8755879" cy="1048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972" tIns="110972" rIns="110972" bIns="110972" numCol="1" spcCol="1270" anchor="ctr" anchorCtr="0">
          <a:noAutofit/>
        </a:bodyPr>
        <a:lstStyle/>
        <a:p>
          <a:pPr marL="0" lvl="0" indent="0" algn="l" defTabSz="977900">
            <a:lnSpc>
              <a:spcPct val="100000"/>
            </a:lnSpc>
            <a:spcBef>
              <a:spcPct val="0"/>
            </a:spcBef>
            <a:spcAft>
              <a:spcPct val="35000"/>
            </a:spcAft>
            <a:buNone/>
          </a:pPr>
          <a:r>
            <a:rPr lang="en-GB" sz="2200" kern="1200"/>
            <a:t>The real stories of real people are shared through storytelling, reflected on, and used to impact our curriculum, policies, guides, and procedures</a:t>
          </a:r>
          <a:endParaRPr lang="en-US" sz="2200" kern="1200"/>
        </a:p>
      </dsp:txBody>
      <dsp:txXfrm>
        <a:off x="1211080" y="1311141"/>
        <a:ext cx="8755879" cy="1048554"/>
      </dsp:txXfrm>
    </dsp:sp>
    <dsp:sp modelId="{B704A359-7909-47CC-A4B2-5366C4194FA4}">
      <dsp:nvSpPr>
        <dsp:cNvPr id="0" name=""/>
        <dsp:cNvSpPr/>
      </dsp:nvSpPr>
      <dsp:spPr>
        <a:xfrm>
          <a:off x="0" y="2621834"/>
          <a:ext cx="9966960" cy="1048554"/>
        </a:xfrm>
        <a:prstGeom prst="roundRect">
          <a:avLst>
            <a:gd name="adj" fmla="val 10000"/>
          </a:avLst>
        </a:prstGeom>
        <a:gradFill rotWithShape="0">
          <a:gsLst>
            <a:gs pos="0">
              <a:schemeClr val="accent2">
                <a:tint val="40000"/>
                <a:hueOff val="0"/>
                <a:satOff val="0"/>
                <a:lumOff val="0"/>
                <a:alphaOff val="0"/>
                <a:shade val="85000"/>
                <a:satMod val="130000"/>
              </a:schemeClr>
            </a:gs>
            <a:gs pos="34000">
              <a:schemeClr val="accent2">
                <a:tint val="40000"/>
                <a:hueOff val="0"/>
                <a:satOff val="0"/>
                <a:lumOff val="0"/>
                <a:alphaOff val="0"/>
                <a:shade val="87000"/>
                <a:satMod val="125000"/>
              </a:schemeClr>
            </a:gs>
            <a:gs pos="70000">
              <a:schemeClr val="accent2">
                <a:tint val="40000"/>
                <a:hueOff val="0"/>
                <a:satOff val="0"/>
                <a:lumOff val="0"/>
                <a:alphaOff val="0"/>
                <a:tint val="100000"/>
                <a:shade val="90000"/>
                <a:satMod val="130000"/>
              </a:schemeClr>
            </a:gs>
            <a:gs pos="100000">
              <a:schemeClr val="accent2">
                <a:tint val="40000"/>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E2C63A7-A825-4577-825B-35DEF55B8AEC}">
      <dsp:nvSpPr>
        <dsp:cNvPr id="0" name=""/>
        <dsp:cNvSpPr/>
      </dsp:nvSpPr>
      <dsp:spPr>
        <a:xfrm>
          <a:off x="317187" y="2857759"/>
          <a:ext cx="576704" cy="5767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0E037E7-23A0-4303-8F1B-EFF63E8DD78A}">
      <dsp:nvSpPr>
        <dsp:cNvPr id="0" name=""/>
        <dsp:cNvSpPr/>
      </dsp:nvSpPr>
      <dsp:spPr>
        <a:xfrm>
          <a:off x="1211080" y="2621834"/>
          <a:ext cx="8755879" cy="1048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972" tIns="110972" rIns="110972" bIns="110972" numCol="1" spcCol="1270" anchor="ctr" anchorCtr="0">
          <a:noAutofit/>
        </a:bodyPr>
        <a:lstStyle/>
        <a:p>
          <a:pPr marL="0" lvl="0" indent="0" algn="l" defTabSz="977900">
            <a:lnSpc>
              <a:spcPct val="100000"/>
            </a:lnSpc>
            <a:spcBef>
              <a:spcPct val="0"/>
            </a:spcBef>
            <a:spcAft>
              <a:spcPct val="35000"/>
            </a:spcAft>
            <a:buNone/>
          </a:pPr>
          <a:r>
            <a:rPr lang="en-GB" sz="2200" kern="1200"/>
            <a:t>Psychological safety and emotional intelligence are implemented considering the emotions of podcast guests.</a:t>
          </a:r>
          <a:endParaRPr lang="en-US" sz="2200" kern="1200"/>
        </a:p>
      </dsp:txBody>
      <dsp:txXfrm>
        <a:off x="1211080" y="2621834"/>
        <a:ext cx="8755879" cy="10485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79D6B-4750-4A83-A38C-ACC81F41CE53}">
      <dsp:nvSpPr>
        <dsp:cNvPr id="0" name=""/>
        <dsp:cNvSpPr/>
      </dsp:nvSpPr>
      <dsp:spPr>
        <a:xfrm>
          <a:off x="0" y="0"/>
          <a:ext cx="6314608" cy="0"/>
        </a:xfrm>
        <a:prstGeom prst="lin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BD802CC3-ABFA-4512-A170-A0FF4A422C29}">
      <dsp:nvSpPr>
        <dsp:cNvPr id="0" name=""/>
        <dsp:cNvSpPr/>
      </dsp:nvSpPr>
      <dsp:spPr>
        <a:xfrm>
          <a:off x="0" y="0"/>
          <a:ext cx="6314608" cy="718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a:t>Development of a Continuous Professional Development (CPD) Module, that is innovative, interactive, and different from the traditional EDI modules </a:t>
          </a:r>
          <a:endParaRPr lang="en-US" sz="1500" kern="1200"/>
        </a:p>
      </dsp:txBody>
      <dsp:txXfrm>
        <a:off x="0" y="0"/>
        <a:ext cx="6314608" cy="718494"/>
      </dsp:txXfrm>
    </dsp:sp>
    <dsp:sp modelId="{6340290F-1753-4777-85AD-4EDD9CF00469}">
      <dsp:nvSpPr>
        <dsp:cNvPr id="0" name=""/>
        <dsp:cNvSpPr/>
      </dsp:nvSpPr>
      <dsp:spPr>
        <a:xfrm>
          <a:off x="0" y="718495"/>
          <a:ext cx="6314608" cy="0"/>
        </a:xfrm>
        <a:prstGeom prst="lin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DBA22EB6-7975-41B8-AA43-18A61E9B5A7E}">
      <dsp:nvSpPr>
        <dsp:cNvPr id="0" name=""/>
        <dsp:cNvSpPr/>
      </dsp:nvSpPr>
      <dsp:spPr>
        <a:xfrm>
          <a:off x="0" y="718494"/>
          <a:ext cx="6314608" cy="718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a:t>Development of the EDI Chatter</a:t>
          </a:r>
          <a:endParaRPr lang="en-US" sz="1500" kern="1200"/>
        </a:p>
      </dsp:txBody>
      <dsp:txXfrm>
        <a:off x="0" y="718494"/>
        <a:ext cx="6314608" cy="718494"/>
      </dsp:txXfrm>
    </dsp:sp>
    <dsp:sp modelId="{934A1010-ECB7-4DC1-B713-FA762E2CC3E5}">
      <dsp:nvSpPr>
        <dsp:cNvPr id="0" name=""/>
        <dsp:cNvSpPr/>
      </dsp:nvSpPr>
      <dsp:spPr>
        <a:xfrm>
          <a:off x="0" y="1436990"/>
          <a:ext cx="6314608" cy="0"/>
        </a:xfrm>
        <a:prstGeom prst="lin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449782EF-BEE4-4656-9899-450BAFBE0038}">
      <dsp:nvSpPr>
        <dsp:cNvPr id="0" name=""/>
        <dsp:cNvSpPr/>
      </dsp:nvSpPr>
      <dsp:spPr>
        <a:xfrm>
          <a:off x="0" y="1436989"/>
          <a:ext cx="6314608" cy="718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dirty="0"/>
            <a:t>Development of the SWAB Community of Practice-Student-Led Wellbeing and Academic Buddy system</a:t>
          </a:r>
          <a:endParaRPr lang="en-US" sz="1500" kern="1200" dirty="0"/>
        </a:p>
      </dsp:txBody>
      <dsp:txXfrm>
        <a:off x="0" y="1436989"/>
        <a:ext cx="6314608" cy="718494"/>
      </dsp:txXfrm>
    </dsp:sp>
    <dsp:sp modelId="{95818927-EE26-4330-A88D-0D937575AAFD}">
      <dsp:nvSpPr>
        <dsp:cNvPr id="0" name=""/>
        <dsp:cNvSpPr/>
      </dsp:nvSpPr>
      <dsp:spPr>
        <a:xfrm>
          <a:off x="0" y="2155484"/>
          <a:ext cx="6314608" cy="0"/>
        </a:xfrm>
        <a:prstGeom prst="lin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67F63FD1-DE19-4D5C-93A0-B5F09FADF2E6}">
      <dsp:nvSpPr>
        <dsp:cNvPr id="0" name=""/>
        <dsp:cNvSpPr/>
      </dsp:nvSpPr>
      <dsp:spPr>
        <a:xfrm>
          <a:off x="0" y="2155484"/>
          <a:ext cx="6314608" cy="718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a:t>Being heard- Action in Education and practice to facilitate inclusivity in nursing practice (Tool Kit) </a:t>
          </a:r>
          <a:endParaRPr lang="en-US" sz="1500" kern="1200"/>
        </a:p>
      </dsp:txBody>
      <dsp:txXfrm>
        <a:off x="0" y="2155484"/>
        <a:ext cx="6314608" cy="718494"/>
      </dsp:txXfrm>
    </dsp:sp>
    <dsp:sp modelId="{CEC1BFE9-5630-4AAF-983C-AD4B5CC0A617}">
      <dsp:nvSpPr>
        <dsp:cNvPr id="0" name=""/>
        <dsp:cNvSpPr/>
      </dsp:nvSpPr>
      <dsp:spPr>
        <a:xfrm>
          <a:off x="0" y="2873980"/>
          <a:ext cx="6314608" cy="0"/>
        </a:xfrm>
        <a:prstGeom prst="lin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0C4735B8-3C75-4C0A-8225-6E8FEE92C563}">
      <dsp:nvSpPr>
        <dsp:cNvPr id="0" name=""/>
        <dsp:cNvSpPr/>
      </dsp:nvSpPr>
      <dsp:spPr>
        <a:xfrm>
          <a:off x="0" y="2873979"/>
          <a:ext cx="6314608" cy="718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a:t>Development of the International training development- The Anti-Racism in Nursing Training Program, Republic of Ireland</a:t>
          </a:r>
          <a:endParaRPr lang="en-US" sz="1500" kern="1200"/>
        </a:p>
      </dsp:txBody>
      <dsp:txXfrm>
        <a:off x="0" y="2873979"/>
        <a:ext cx="6314608" cy="718494"/>
      </dsp:txXfrm>
    </dsp:sp>
    <dsp:sp modelId="{991CAC2D-EC1F-4BD1-B90F-CD9642DB0225}">
      <dsp:nvSpPr>
        <dsp:cNvPr id="0" name=""/>
        <dsp:cNvSpPr/>
      </dsp:nvSpPr>
      <dsp:spPr>
        <a:xfrm>
          <a:off x="0" y="3592474"/>
          <a:ext cx="6314608" cy="0"/>
        </a:xfrm>
        <a:prstGeom prst="lin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7F0BB994-BB76-484F-8AE3-37D46FB95D5D}">
      <dsp:nvSpPr>
        <dsp:cNvPr id="0" name=""/>
        <dsp:cNvSpPr/>
      </dsp:nvSpPr>
      <dsp:spPr>
        <a:xfrm>
          <a:off x="0" y="3592474"/>
          <a:ext cx="6314608" cy="718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a:t>Telling your truth: Disability Partnerships</a:t>
          </a:r>
          <a:endParaRPr lang="en-US" sz="1500" kern="1200"/>
        </a:p>
      </dsp:txBody>
      <dsp:txXfrm>
        <a:off x="0" y="3592474"/>
        <a:ext cx="6314608" cy="718494"/>
      </dsp:txXfrm>
    </dsp:sp>
    <dsp:sp modelId="{5E0119FD-9228-457A-A3CF-7AE0DF8D16D0}">
      <dsp:nvSpPr>
        <dsp:cNvPr id="0" name=""/>
        <dsp:cNvSpPr/>
      </dsp:nvSpPr>
      <dsp:spPr>
        <a:xfrm>
          <a:off x="0" y="4310969"/>
          <a:ext cx="6314608" cy="0"/>
        </a:xfrm>
        <a:prstGeom prst="lin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2E6290BE-D4D4-493B-9343-6F626C96B483}">
      <dsp:nvSpPr>
        <dsp:cNvPr id="0" name=""/>
        <dsp:cNvSpPr/>
      </dsp:nvSpPr>
      <dsp:spPr>
        <a:xfrm>
          <a:off x="0" y="4310969"/>
          <a:ext cx="6314608" cy="718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a:t>Nursing Times Award Nomination</a:t>
          </a:r>
          <a:endParaRPr lang="en-US" sz="1500" kern="1200"/>
        </a:p>
      </dsp:txBody>
      <dsp:txXfrm>
        <a:off x="0" y="4310969"/>
        <a:ext cx="6314608" cy="718494"/>
      </dsp:txXfrm>
    </dsp:sp>
    <dsp:sp modelId="{CB217BBD-27B4-4B33-A649-BA84DD6CB8B0}">
      <dsp:nvSpPr>
        <dsp:cNvPr id="0" name=""/>
        <dsp:cNvSpPr/>
      </dsp:nvSpPr>
      <dsp:spPr>
        <a:xfrm>
          <a:off x="0" y="5029465"/>
          <a:ext cx="6314608" cy="0"/>
        </a:xfrm>
        <a:prstGeom prst="lin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CA86B534-BAB7-4AF5-8535-39C0D1D11B5E}">
      <dsp:nvSpPr>
        <dsp:cNvPr id="0" name=""/>
        <dsp:cNvSpPr/>
      </dsp:nvSpPr>
      <dsp:spPr>
        <a:xfrm>
          <a:off x="0" y="5029464"/>
          <a:ext cx="6314608" cy="718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a:t>Diversity and Inclusion Award obtained</a:t>
          </a:r>
          <a:endParaRPr lang="en-US" sz="1500" kern="1200"/>
        </a:p>
      </dsp:txBody>
      <dsp:txXfrm>
        <a:off x="0" y="5029464"/>
        <a:ext cx="6314608" cy="7184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83FB0-2A37-4106-AFE1-77C1E2369E7C}">
      <dsp:nvSpPr>
        <dsp:cNvPr id="0" name=""/>
        <dsp:cNvSpPr/>
      </dsp:nvSpPr>
      <dsp:spPr>
        <a:xfrm>
          <a:off x="119323" y="110081"/>
          <a:ext cx="1287909" cy="1287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E4A7AD-EAFB-4494-8A98-B1BC4AB81285}">
      <dsp:nvSpPr>
        <dsp:cNvPr id="0" name=""/>
        <dsp:cNvSpPr/>
      </dsp:nvSpPr>
      <dsp:spPr>
        <a:xfrm>
          <a:off x="389784" y="380542"/>
          <a:ext cx="746987" cy="7469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444F59-D32E-4926-800C-CE718D53E32C}">
      <dsp:nvSpPr>
        <dsp:cNvPr id="0" name=""/>
        <dsp:cNvSpPr/>
      </dsp:nvSpPr>
      <dsp:spPr>
        <a:xfrm>
          <a:off x="1683213" y="110081"/>
          <a:ext cx="3035785" cy="1287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GB" sz="2300" kern="1200" dirty="0"/>
            <a:t>School of Health and Society-Nursing</a:t>
          </a:r>
          <a:endParaRPr lang="en-US" sz="2300" kern="1200" dirty="0"/>
        </a:p>
      </dsp:txBody>
      <dsp:txXfrm>
        <a:off x="1683213" y="110081"/>
        <a:ext cx="3035785" cy="1287909"/>
      </dsp:txXfrm>
    </dsp:sp>
    <dsp:sp modelId="{CCDE5166-D2B7-4F38-A46F-07BAA362E8AC}">
      <dsp:nvSpPr>
        <dsp:cNvPr id="0" name=""/>
        <dsp:cNvSpPr/>
      </dsp:nvSpPr>
      <dsp:spPr>
        <a:xfrm>
          <a:off x="5247961" y="110081"/>
          <a:ext cx="1287909" cy="1287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07A5D3-AAB6-4824-8A70-6167DB3DFCFB}">
      <dsp:nvSpPr>
        <dsp:cNvPr id="0" name=""/>
        <dsp:cNvSpPr/>
      </dsp:nvSpPr>
      <dsp:spPr>
        <a:xfrm>
          <a:off x="5518422" y="380542"/>
          <a:ext cx="746987" cy="7469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663F52-0CC3-4749-855C-9065E4E7AF01}">
      <dsp:nvSpPr>
        <dsp:cNvPr id="0" name=""/>
        <dsp:cNvSpPr/>
      </dsp:nvSpPr>
      <dsp:spPr>
        <a:xfrm>
          <a:off x="6811850" y="110081"/>
          <a:ext cx="3035785" cy="1287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kern="1200" dirty="0"/>
            <a:t>Practice Development</a:t>
          </a:r>
        </a:p>
      </dsp:txBody>
      <dsp:txXfrm>
        <a:off x="6811850" y="110081"/>
        <a:ext cx="3035785" cy="1287909"/>
      </dsp:txXfrm>
    </dsp:sp>
    <dsp:sp modelId="{5CCB9200-E9A5-4826-9734-EFC71C121AC9}">
      <dsp:nvSpPr>
        <dsp:cNvPr id="0" name=""/>
        <dsp:cNvSpPr/>
      </dsp:nvSpPr>
      <dsp:spPr>
        <a:xfrm>
          <a:off x="119323" y="1970662"/>
          <a:ext cx="1287909" cy="1287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431030-1E9D-4868-A178-E8699B625E9C}">
      <dsp:nvSpPr>
        <dsp:cNvPr id="0" name=""/>
        <dsp:cNvSpPr/>
      </dsp:nvSpPr>
      <dsp:spPr>
        <a:xfrm>
          <a:off x="389784" y="2241122"/>
          <a:ext cx="746987" cy="7469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E7E591-CF76-4F63-82AC-956AD05D609A}">
      <dsp:nvSpPr>
        <dsp:cNvPr id="0" name=""/>
        <dsp:cNvSpPr/>
      </dsp:nvSpPr>
      <dsp:spPr>
        <a:xfrm>
          <a:off x="1683213" y="1970662"/>
          <a:ext cx="3035785" cy="1287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kern="1200" dirty="0"/>
            <a:t>Nursing Stakeholders involvement</a:t>
          </a:r>
        </a:p>
      </dsp:txBody>
      <dsp:txXfrm>
        <a:off x="1683213" y="1970662"/>
        <a:ext cx="3035785" cy="1287909"/>
      </dsp:txXfrm>
    </dsp:sp>
    <dsp:sp modelId="{BB66EA72-8CF9-4362-80F4-9DDCA7FC6574}">
      <dsp:nvSpPr>
        <dsp:cNvPr id="0" name=""/>
        <dsp:cNvSpPr/>
      </dsp:nvSpPr>
      <dsp:spPr>
        <a:xfrm>
          <a:off x="5247961" y="1970662"/>
          <a:ext cx="1287909" cy="1287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9FCD0A-495B-4EC0-BA2F-EBD544396632}">
      <dsp:nvSpPr>
        <dsp:cNvPr id="0" name=""/>
        <dsp:cNvSpPr/>
      </dsp:nvSpPr>
      <dsp:spPr>
        <a:xfrm>
          <a:off x="5518422" y="2241122"/>
          <a:ext cx="746987" cy="7469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9D21D1-5588-4FBA-B39D-4E78A26E4B12}">
      <dsp:nvSpPr>
        <dsp:cNvPr id="0" name=""/>
        <dsp:cNvSpPr/>
      </dsp:nvSpPr>
      <dsp:spPr>
        <a:xfrm>
          <a:off x="6811850" y="1970662"/>
          <a:ext cx="3035785" cy="1287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GB" sz="2300" kern="1200" dirty="0"/>
            <a:t>gradual spread across all schools and impact on University College Dublin (UCD)</a:t>
          </a:r>
          <a:endParaRPr lang="en-US" sz="2300" kern="1200" dirty="0"/>
        </a:p>
      </dsp:txBody>
      <dsp:txXfrm>
        <a:off x="6811850" y="1970662"/>
        <a:ext cx="3035785" cy="12879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886F2-3D7E-46F8-8CAE-7C57F58D61E0}">
      <dsp:nvSpPr>
        <dsp:cNvPr id="0" name=""/>
        <dsp:cNvSpPr/>
      </dsp:nvSpPr>
      <dsp:spPr>
        <a:xfrm>
          <a:off x="600899" y="472298"/>
          <a:ext cx="951750" cy="951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28A26A-C1C8-4163-AC4C-3DDEF8D62079}">
      <dsp:nvSpPr>
        <dsp:cNvPr id="0" name=""/>
        <dsp:cNvSpPr/>
      </dsp:nvSpPr>
      <dsp:spPr>
        <a:xfrm>
          <a:off x="19274" y="1719176"/>
          <a:ext cx="211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GB" sz="2500" kern="1200" dirty="0"/>
            <a:t>Podcast guest from staff</a:t>
          </a:r>
          <a:endParaRPr lang="en-US" sz="2500" kern="1200" dirty="0"/>
        </a:p>
      </dsp:txBody>
      <dsp:txXfrm>
        <a:off x="19274" y="1719176"/>
        <a:ext cx="2115000" cy="720000"/>
      </dsp:txXfrm>
    </dsp:sp>
    <dsp:sp modelId="{8EE253E1-031C-4AF1-A8F8-E933B2D4C4F0}">
      <dsp:nvSpPr>
        <dsp:cNvPr id="0" name=""/>
        <dsp:cNvSpPr/>
      </dsp:nvSpPr>
      <dsp:spPr>
        <a:xfrm>
          <a:off x="3086025" y="472298"/>
          <a:ext cx="951750" cy="951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7BF791-D1B5-43B8-A2DD-20A089938536}">
      <dsp:nvSpPr>
        <dsp:cNvPr id="0" name=""/>
        <dsp:cNvSpPr/>
      </dsp:nvSpPr>
      <dsp:spPr>
        <a:xfrm>
          <a:off x="2504400" y="1719176"/>
          <a:ext cx="211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GB" sz="2500" kern="1200"/>
            <a:t>Open student invitation </a:t>
          </a:r>
          <a:endParaRPr lang="en-US" sz="2500" kern="1200"/>
        </a:p>
      </dsp:txBody>
      <dsp:txXfrm>
        <a:off x="2504400" y="1719176"/>
        <a:ext cx="211500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9936EA-76EA-4221-8F79-E7A85217C7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F6BB2721-330D-446A-8732-9A69CC39DB3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4B22D71-1808-4344-87CE-430991802E00}" type="datetime1">
              <a:rPr lang="en-GB" smtClean="0"/>
              <a:t>28/08/2024</a:t>
            </a:fld>
            <a:endParaRPr lang="en-GB"/>
          </a:p>
        </p:txBody>
      </p:sp>
      <p:sp>
        <p:nvSpPr>
          <p:cNvPr id="4" name="Footer Placeholder 3">
            <a:extLst>
              <a:ext uri="{FF2B5EF4-FFF2-40B4-BE49-F238E27FC236}">
                <a16:creationId xmlns:a16="http://schemas.microsoft.com/office/drawing/2014/main" id="{D67CC218-3D7F-4C82-93BF-E6D7A30D04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AA108813-25C8-4783-86F8-C303C23D23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F476CCE-055B-4338-9905-78081F969A94}" type="slidenum">
              <a:rPr lang="en-GB" smtClean="0"/>
              <a:t>‹#›</a:t>
            </a:fld>
            <a:endParaRPr lang="en-GB"/>
          </a:p>
        </p:txBody>
      </p:sp>
    </p:spTree>
    <p:extLst>
      <p:ext uri="{BB962C8B-B14F-4D97-AF65-F5344CB8AC3E}">
        <p14:creationId xmlns:p14="http://schemas.microsoft.com/office/powerpoint/2010/main" val="15105845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9EB1013-B844-4C0F-97B0-CCBD764609D3}" type="datetime1">
              <a:rPr lang="en-GB" noProof="0" smtClean="0"/>
              <a:t>28/08/2024</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842455A-0D23-4EAB-9AF9-2CC2B3066B0A}" type="slidenum">
              <a:rPr lang="en-GB" noProof="0" smtClean="0"/>
              <a:t>‹#›</a:t>
            </a:fld>
            <a:endParaRPr lang="en-GB" noProof="0"/>
          </a:p>
        </p:txBody>
      </p:sp>
    </p:spTree>
    <p:extLst>
      <p:ext uri="{BB962C8B-B14F-4D97-AF65-F5344CB8AC3E}">
        <p14:creationId xmlns:p14="http://schemas.microsoft.com/office/powerpoint/2010/main" val="39043684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endParaRPr lang="en-GB" noProof="1"/>
          </a:p>
        </p:txBody>
      </p:sp>
      <p:sp>
        <p:nvSpPr>
          <p:cNvPr id="4" name="Slide Number Placeholder 3"/>
          <p:cNvSpPr>
            <a:spLocks noGrp="1"/>
          </p:cNvSpPr>
          <p:nvPr>
            <p:ph type="sldNum" sz="quarter" idx="5"/>
          </p:nvPr>
        </p:nvSpPr>
        <p:spPr/>
        <p:txBody>
          <a:bodyPr rtlCol="0"/>
          <a:lstStyle/>
          <a:p>
            <a:pPr rtl="0"/>
            <a:fld id="{0842455A-0D23-4EAB-9AF9-2CC2B3066B0A}" type="slidenum">
              <a:rPr lang="en-GB" noProof="1" smtClean="0"/>
              <a:t>1</a:t>
            </a:fld>
            <a:endParaRPr lang="en-GB" noProof="1"/>
          </a:p>
        </p:txBody>
      </p:sp>
    </p:spTree>
    <p:extLst>
      <p:ext uri="{BB962C8B-B14F-4D97-AF65-F5344CB8AC3E}">
        <p14:creationId xmlns:p14="http://schemas.microsoft.com/office/powerpoint/2010/main" val="155733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err="1">
              <a:cs typeface="Calibri"/>
            </a:endParaRPr>
          </a:p>
        </p:txBody>
      </p:sp>
      <p:sp>
        <p:nvSpPr>
          <p:cNvPr id="4" name="Slide Number Placeholder 3"/>
          <p:cNvSpPr>
            <a:spLocks noGrp="1"/>
          </p:cNvSpPr>
          <p:nvPr>
            <p:ph type="sldNum" sz="quarter" idx="5"/>
          </p:nvPr>
        </p:nvSpPr>
        <p:spPr/>
        <p:txBody>
          <a:bodyPr/>
          <a:lstStyle/>
          <a:p>
            <a:pPr rtl="0"/>
            <a:fld id="{0842455A-0D23-4EAB-9AF9-2CC2B3066B0A}" type="slidenum">
              <a:rPr lang="en-GB" noProof="0" smtClean="0"/>
              <a:t>5</a:t>
            </a:fld>
            <a:endParaRPr lang="en-GB" noProof="0"/>
          </a:p>
        </p:txBody>
      </p:sp>
    </p:spTree>
    <p:extLst>
      <p:ext uri="{BB962C8B-B14F-4D97-AF65-F5344CB8AC3E}">
        <p14:creationId xmlns:p14="http://schemas.microsoft.com/office/powerpoint/2010/main" val="3156371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rtl="0"/>
            <a:fld id="{0842455A-0D23-4EAB-9AF9-2CC2B3066B0A}" type="slidenum">
              <a:rPr lang="en-GB" noProof="0" smtClean="0"/>
              <a:t>10</a:t>
            </a:fld>
            <a:endParaRPr lang="en-GB" noProof="0"/>
          </a:p>
        </p:txBody>
      </p:sp>
    </p:spTree>
    <p:extLst>
      <p:ext uri="{BB962C8B-B14F-4D97-AF65-F5344CB8AC3E}">
        <p14:creationId xmlns:p14="http://schemas.microsoft.com/office/powerpoint/2010/main" val="2190800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842455A-0D23-4EAB-9AF9-2CC2B3066B0A}" type="slidenum">
              <a:rPr lang="en-GB" smtClean="0"/>
              <a:t>12</a:t>
            </a:fld>
            <a:endParaRPr lang="en-GB"/>
          </a:p>
        </p:txBody>
      </p:sp>
    </p:spTree>
    <p:extLst>
      <p:ext uri="{BB962C8B-B14F-4D97-AF65-F5344CB8AC3E}">
        <p14:creationId xmlns:p14="http://schemas.microsoft.com/office/powerpoint/2010/main" val="1295297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6400800"/>
          </a:xfrm>
          <a:solidFill>
            <a:schemeClr val="accent6"/>
          </a:solidFill>
        </p:spPr>
        <p:txBody>
          <a:bodyPr rtlCol="0"/>
          <a:lstStyle/>
          <a:p>
            <a:pPr rtl="0"/>
            <a:r>
              <a:rPr lang="en-US" noProof="0"/>
              <a:t>Click icon to add picture</a:t>
            </a:r>
            <a:endParaRPr lang="en-GB" noProof="0"/>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r>
              <a:rPr lang="en-GB" noProof="0"/>
              <a:t>20XX</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r>
              <a:rPr lang="en-GB" noProof="0"/>
              <a:t>Sample Footer Text</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
        <p:nvSpPr>
          <p:cNvPr id="8" name="Title 1">
            <a:extLst>
              <a:ext uri="{FF2B5EF4-FFF2-40B4-BE49-F238E27FC236}">
                <a16:creationId xmlns:a16="http://schemas.microsoft.com/office/drawing/2014/main" id="{CE30A2A8-DADD-44CC-B8A3-9BFFD5E76B66}"/>
              </a:ext>
            </a:extLst>
          </p:cNvPr>
          <p:cNvSpPr>
            <a:spLocks noGrp="1"/>
          </p:cNvSpPr>
          <p:nvPr>
            <p:ph type="ctrTitle"/>
          </p:nvPr>
        </p:nvSpPr>
        <p:spPr>
          <a:xfrm>
            <a:off x="0" y="3118981"/>
            <a:ext cx="7537703" cy="2462667"/>
          </a:xfrm>
          <a:solidFill>
            <a:schemeClr val="bg1">
              <a:alpha val="93000"/>
            </a:schemeClr>
          </a:solidFill>
        </p:spPr>
        <p:txBody>
          <a:bodyPr lIns="822960" tIns="731520" rtlCol="0" anchor="t" anchorCtr="0">
            <a:normAutofit/>
          </a:bodyPr>
          <a:lstStyle/>
          <a:p>
            <a:pPr rtl="0"/>
            <a:r>
              <a:rPr lang="en-US" sz="5400" noProof="0">
                <a:solidFill>
                  <a:schemeClr val="tx1"/>
                </a:solidFill>
              </a:rPr>
              <a:t>Click to edit Master title style</a:t>
            </a:r>
            <a:endParaRPr lang="en-GB" sz="5400" noProof="0">
              <a:solidFill>
                <a:schemeClr val="tx1"/>
              </a:solidFill>
            </a:endParaRPr>
          </a:p>
        </p:txBody>
      </p:sp>
      <p:sp>
        <p:nvSpPr>
          <p:cNvPr id="9" name="Subtitle 2">
            <a:extLst>
              <a:ext uri="{FF2B5EF4-FFF2-40B4-BE49-F238E27FC236}">
                <a16:creationId xmlns:a16="http://schemas.microsoft.com/office/drawing/2014/main" id="{79DF17D8-A326-44D6-A77D-42DA99E92786}"/>
              </a:ext>
            </a:extLst>
          </p:cNvPr>
          <p:cNvSpPr>
            <a:spLocks noGrp="1"/>
          </p:cNvSpPr>
          <p:nvPr>
            <p:ph type="subTitle" idx="1"/>
          </p:nvPr>
        </p:nvSpPr>
        <p:spPr>
          <a:xfrm>
            <a:off x="754841" y="4735799"/>
            <a:ext cx="6470693" cy="605256"/>
          </a:xfrm>
        </p:spPr>
        <p:txBody>
          <a:bodyPr rtlCol="0"/>
          <a:lstStyle/>
          <a:p>
            <a:pPr rtl="0"/>
            <a:r>
              <a:rPr lang="en-US" noProof="0">
                <a:solidFill>
                  <a:schemeClr val="tx1"/>
                </a:solidFill>
              </a:rPr>
              <a:t>Click to edit Master subtitle style</a:t>
            </a:r>
            <a:endParaRPr lang="en-GB" noProof="0">
              <a:solidFill>
                <a:schemeClr val="tx1"/>
              </a:solidFill>
            </a:endParaRPr>
          </a:p>
        </p:txBody>
      </p:sp>
    </p:spTree>
    <p:extLst>
      <p:ext uri="{BB962C8B-B14F-4D97-AF65-F5344CB8AC3E}">
        <p14:creationId xmlns:p14="http://schemas.microsoft.com/office/powerpoint/2010/main" val="48567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rtlCol="0"/>
          <a:lstStyle/>
          <a:p>
            <a:pPr rtl="0"/>
            <a:r>
              <a:rPr lang="en-US" noProof="0"/>
              <a:t>Click to edit Master title style</a:t>
            </a:r>
            <a:endParaRPr lang="en-GB" noProof="0"/>
          </a:p>
        </p:txBody>
      </p:sp>
      <p:sp>
        <p:nvSpPr>
          <p:cNvPr id="3" name="Text Placeholder 2"/>
          <p:cNvSpPr>
            <a:spLocks noGrp="1"/>
          </p:cNvSpPr>
          <p:nvPr>
            <p:ph type="body" idx="1"/>
          </p:nvPr>
        </p:nvSpPr>
        <p:spPr>
          <a:xfrm>
            <a:off x="1188720" y="2057400"/>
            <a:ext cx="3200400" cy="736282"/>
          </a:xfrm>
        </p:spPr>
        <p:txBody>
          <a:bodyPr lIns="91440" rIns="91440" rtlCol="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p:cNvSpPr>
            <a:spLocks noGrp="1"/>
          </p:cNvSpPr>
          <p:nvPr>
            <p:ph sz="half" idx="2"/>
          </p:nvPr>
        </p:nvSpPr>
        <p:spPr>
          <a:xfrm>
            <a:off x="1188720" y="2958274"/>
            <a:ext cx="3200400" cy="2910821"/>
          </a:xfrm>
        </p:spPr>
        <p:txBody>
          <a:bodyPr rtlCol="0"/>
          <a:lstStyle>
            <a:lvl1pPr marL="227013" indent="-227013">
              <a:buClr>
                <a:schemeClr val="accent1"/>
              </a:buClr>
              <a:buFont typeface="Arial" panose="020B0604020202020204" pitchFamily="34" charset="0"/>
              <a:buChar char="•"/>
              <a:defRPr/>
            </a:lvl1pPr>
            <a:lvl2pPr marL="486918" indent="-285750">
              <a:buClr>
                <a:schemeClr val="accent1"/>
              </a:buClr>
              <a:buFont typeface="Arial" panose="020B0604020202020204" pitchFamily="34" charset="0"/>
              <a:buChar char="•"/>
              <a:defRPr/>
            </a:lvl2pPr>
            <a:lvl3pPr marL="669798" indent="-285750">
              <a:buClr>
                <a:schemeClr val="accent1"/>
              </a:buClr>
              <a:buFont typeface="Arial" panose="020B0604020202020204" pitchFamily="34" charset="0"/>
              <a:buChar char="•"/>
              <a:defRPr/>
            </a:lvl3pPr>
            <a:lvl4pPr marL="852678" indent="-285750">
              <a:buClr>
                <a:schemeClr val="accent1"/>
              </a:buClr>
              <a:buFont typeface="Arial" panose="020B0604020202020204" pitchFamily="34" charset="0"/>
              <a:buChar char="•"/>
              <a:defRPr/>
            </a:lvl4pPr>
            <a:lvl5pPr marL="1035558" indent="-285750">
              <a:buClr>
                <a:schemeClr val="accent1"/>
              </a:buClr>
              <a:buFont typeface="Arial" panose="020B0604020202020204" pitchFamily="34" charset="0"/>
              <a:buChar char="•"/>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p:cNvSpPr>
            <a:spLocks noGrp="1"/>
          </p:cNvSpPr>
          <p:nvPr>
            <p:ph type="body" sz="quarter" idx="3"/>
          </p:nvPr>
        </p:nvSpPr>
        <p:spPr>
          <a:xfrm>
            <a:off x="4572000" y="2051331"/>
            <a:ext cx="3200400" cy="736282"/>
          </a:xfrm>
        </p:spPr>
        <p:txBody>
          <a:bodyPr lIns="91440" rIns="91440" rtlCol="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p:cNvSpPr>
            <a:spLocks noGrp="1"/>
          </p:cNvSpPr>
          <p:nvPr>
            <p:ph sz="quarter" idx="4"/>
          </p:nvPr>
        </p:nvSpPr>
        <p:spPr>
          <a:xfrm>
            <a:off x="4572000" y="2952204"/>
            <a:ext cx="3200400" cy="2910821"/>
          </a:xfrm>
        </p:spPr>
        <p:txBody>
          <a:bodyPr rtlCol="0"/>
          <a:lstStyle>
            <a:lvl1pPr marL="227013" indent="-227013">
              <a:buClr>
                <a:schemeClr val="accent1"/>
              </a:buClr>
              <a:buFont typeface="Arial" panose="020B0604020202020204" pitchFamily="34" charset="0"/>
              <a:buChar char="•"/>
              <a:defRPr/>
            </a:lvl1pPr>
            <a:lvl2pPr marL="486918" indent="-285750">
              <a:buClr>
                <a:schemeClr val="accent1"/>
              </a:buClr>
              <a:buFont typeface="Arial" panose="020B0604020202020204" pitchFamily="34" charset="0"/>
              <a:buChar char="•"/>
              <a:defRPr/>
            </a:lvl2pPr>
            <a:lvl3pPr marL="669798" indent="-285750">
              <a:buClr>
                <a:schemeClr val="accent1"/>
              </a:buClr>
              <a:buFont typeface="Arial" panose="020B0604020202020204" pitchFamily="34" charset="0"/>
              <a:buChar char="•"/>
              <a:defRPr/>
            </a:lvl3pPr>
            <a:lvl4pPr marL="852678" indent="-285750">
              <a:buClr>
                <a:schemeClr val="accent1"/>
              </a:buClr>
              <a:buFont typeface="Arial" panose="020B0604020202020204" pitchFamily="34" charset="0"/>
              <a:buChar char="•"/>
              <a:defRPr/>
            </a:lvl4pPr>
            <a:lvl5pPr marL="1035558" indent="-285750">
              <a:buClr>
                <a:schemeClr val="accent1"/>
              </a:buClr>
              <a:buFont typeface="Arial" panose="020B0604020202020204" pitchFamily="34" charset="0"/>
              <a:buChar char="•"/>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3" name="Text Placeholder 4">
            <a:extLst>
              <a:ext uri="{FF2B5EF4-FFF2-40B4-BE49-F238E27FC236}">
                <a16:creationId xmlns:a16="http://schemas.microsoft.com/office/drawing/2014/main" id="{9721C62B-6826-4C4A-B41E-814C63BA513E}"/>
              </a:ext>
            </a:extLst>
          </p:cNvPr>
          <p:cNvSpPr>
            <a:spLocks noGrp="1"/>
          </p:cNvSpPr>
          <p:nvPr>
            <p:ph type="body" sz="quarter" idx="13"/>
          </p:nvPr>
        </p:nvSpPr>
        <p:spPr>
          <a:xfrm>
            <a:off x="7955280" y="2057400"/>
            <a:ext cx="3200400" cy="736282"/>
          </a:xfrm>
        </p:spPr>
        <p:txBody>
          <a:bodyPr lIns="91440" rIns="91440" rtlCol="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14" name="Content Placeholder 5">
            <a:extLst>
              <a:ext uri="{FF2B5EF4-FFF2-40B4-BE49-F238E27FC236}">
                <a16:creationId xmlns:a16="http://schemas.microsoft.com/office/drawing/2014/main" id="{9F5CD2DF-69E0-48BA-AFAC-83EFCE2ACC89}"/>
              </a:ext>
            </a:extLst>
          </p:cNvPr>
          <p:cNvSpPr>
            <a:spLocks noGrp="1"/>
          </p:cNvSpPr>
          <p:nvPr>
            <p:ph sz="quarter" idx="14"/>
          </p:nvPr>
        </p:nvSpPr>
        <p:spPr>
          <a:xfrm>
            <a:off x="7955280" y="2958273"/>
            <a:ext cx="3200400" cy="2910821"/>
          </a:xfrm>
        </p:spPr>
        <p:txBody>
          <a:bodyPr rtlCol="0"/>
          <a:lstStyle>
            <a:lvl1pPr marL="227013" indent="-227013">
              <a:buClr>
                <a:schemeClr val="accent1"/>
              </a:buClr>
              <a:buFont typeface="Arial" panose="020B0604020202020204" pitchFamily="34" charset="0"/>
              <a:buChar char="•"/>
              <a:defRPr/>
            </a:lvl1pPr>
            <a:lvl2pPr marL="486918" indent="-285750">
              <a:buClr>
                <a:schemeClr val="accent1"/>
              </a:buClr>
              <a:buFont typeface="Arial" panose="020B0604020202020204" pitchFamily="34" charset="0"/>
              <a:buChar char="•"/>
              <a:defRPr/>
            </a:lvl2pPr>
            <a:lvl3pPr marL="669798" indent="-285750">
              <a:buClr>
                <a:schemeClr val="accent1"/>
              </a:buClr>
              <a:buFont typeface="Arial" panose="020B0604020202020204" pitchFamily="34" charset="0"/>
              <a:buChar char="•"/>
              <a:defRPr/>
            </a:lvl3pPr>
            <a:lvl4pPr marL="852678" indent="-285750">
              <a:buClr>
                <a:schemeClr val="accent1"/>
              </a:buClr>
              <a:buFont typeface="Arial" panose="020B0604020202020204" pitchFamily="34" charset="0"/>
              <a:buChar char="•"/>
              <a:defRPr/>
            </a:lvl4pPr>
            <a:lvl5pPr marL="1035558" indent="-285750">
              <a:buClr>
                <a:schemeClr val="accent1"/>
              </a:buClr>
              <a:buFont typeface="Arial" panose="020B0604020202020204" pitchFamily="34" charset="0"/>
              <a:buChar char="•"/>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en-GB" noProof="0"/>
              <a:t>Sample Footer Text</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r>
              <a:rPr lang="en-GB" noProof="0"/>
              <a:t>20XX</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2233512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592754-9FDD-4637-8931-8898DCEA2DAF}"/>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33DE7C46-EBCB-4558-B868-C6E743BAE1A2}"/>
              </a:ext>
              <a:ext uri="{C183D7F6-B498-43B3-948B-1728B52AA6E4}">
                <adec:decorative xmlns:adec="http://schemas.microsoft.com/office/drawing/2017/decorative" val="1"/>
              </a:ext>
            </a:extLst>
          </p:cNvPr>
          <p:cNvSpPr/>
          <p:nvPr userDrawn="1"/>
        </p:nvSpPr>
        <p:spPr>
          <a:xfrm>
            <a:off x="707474" y="1238442"/>
            <a:ext cx="3635926" cy="43557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 name="Title 1">
            <a:extLst>
              <a:ext uri="{FF2B5EF4-FFF2-40B4-BE49-F238E27FC236}">
                <a16:creationId xmlns:a16="http://schemas.microsoft.com/office/drawing/2014/main" id="{5EDD7626-E6F6-463F-8041-E2EC32830F0E}"/>
              </a:ext>
            </a:extLst>
          </p:cNvPr>
          <p:cNvSpPr>
            <a:spLocks noGrp="1"/>
          </p:cNvSpPr>
          <p:nvPr>
            <p:ph type="title"/>
          </p:nvPr>
        </p:nvSpPr>
        <p:spPr>
          <a:xfrm>
            <a:off x="948648" y="1419273"/>
            <a:ext cx="3153580" cy="1358188"/>
          </a:xfrm>
        </p:spPr>
        <p:txBody>
          <a:bodyPr rtlCol="0">
            <a:normAutofit/>
          </a:bodyPr>
          <a:lstStyle>
            <a:lvl1pPr>
              <a:defRPr baseline="0">
                <a:solidFill>
                  <a:schemeClr val="bg1"/>
                </a:solidFill>
              </a:defRPr>
            </a:lvl1pPr>
          </a:lstStyle>
          <a:p>
            <a:pPr rtl="0"/>
            <a:r>
              <a:rPr lang="en-US" sz="3600" noProof="0">
                <a:solidFill>
                  <a:schemeClr val="tx1"/>
                </a:solidFill>
              </a:rPr>
              <a:t>Click to edit Master title style</a:t>
            </a:r>
            <a:endParaRPr lang="en-GB" sz="3600" noProof="0">
              <a:solidFill>
                <a:schemeClr val="tx1"/>
              </a:solidFill>
            </a:endParaRPr>
          </a:p>
        </p:txBody>
      </p:sp>
      <p:cxnSp>
        <p:nvCxnSpPr>
          <p:cNvPr id="8" name="Straight Connector 7">
            <a:extLst>
              <a:ext uri="{FF2B5EF4-FFF2-40B4-BE49-F238E27FC236}">
                <a16:creationId xmlns:a16="http://schemas.microsoft.com/office/drawing/2014/main" id="{4D4A9276-3942-47EA-B16C-FEF66FB6F290}"/>
              </a:ext>
              <a:ext uri="{C183D7F6-B498-43B3-948B-1728B52AA6E4}">
                <adec:decorative xmlns:adec="http://schemas.microsoft.com/office/drawing/2017/decorative" val="1"/>
              </a:ext>
            </a:extLst>
          </p:cNvPr>
          <p:cNvCxnSpPr/>
          <p:nvPr userDrawn="1"/>
        </p:nvCxnSpPr>
        <p:spPr>
          <a:xfrm>
            <a:off x="1092128"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611DABEC-17D7-4DA3-9DEA-F5D74509D3AC}"/>
              </a:ext>
            </a:extLst>
          </p:cNvPr>
          <p:cNvSpPr>
            <a:spLocks noGrp="1"/>
          </p:cNvSpPr>
          <p:nvPr>
            <p:ph idx="1"/>
          </p:nvPr>
        </p:nvSpPr>
        <p:spPr>
          <a:xfrm>
            <a:off x="948648" y="2978254"/>
            <a:ext cx="3153580" cy="2444238"/>
          </a:xfrm>
        </p:spPr>
        <p:txBody>
          <a:bodyPr lIns="91440" rtlCol="0">
            <a:normAutofit/>
          </a:bodyPr>
          <a:lstStyle>
            <a:lvl1pPr>
              <a:defRPr>
                <a:solidFill>
                  <a:schemeClr val="bg1"/>
                </a:solidFill>
              </a:defRPr>
            </a:lvl1pPr>
          </a:lstStyle>
          <a:p>
            <a:pPr marL="0" lvl="0" indent="0" rtl="0">
              <a:lnSpc>
                <a:spcPct val="100000"/>
              </a:lnSpc>
              <a:buNone/>
            </a:pPr>
            <a:r>
              <a:rPr lang="en-US" sz="1600" noProof="0">
                <a:solidFill>
                  <a:schemeClr val="tx1"/>
                </a:solidFill>
              </a:rPr>
              <a:t>Click to edit Master text styles</a:t>
            </a:r>
          </a:p>
        </p:txBody>
      </p:sp>
      <p:sp>
        <p:nvSpPr>
          <p:cNvPr id="13" name="Picture Placeholder 12">
            <a:extLst>
              <a:ext uri="{FF2B5EF4-FFF2-40B4-BE49-F238E27FC236}">
                <a16:creationId xmlns:a16="http://schemas.microsoft.com/office/drawing/2014/main" id="{0A5B6691-D26A-472B-BB73-55A4E0649246}"/>
              </a:ext>
            </a:extLst>
          </p:cNvPr>
          <p:cNvSpPr>
            <a:spLocks noGrp="1"/>
          </p:cNvSpPr>
          <p:nvPr>
            <p:ph type="pic" sz="quarter" idx="13"/>
          </p:nvPr>
        </p:nvSpPr>
        <p:spPr>
          <a:xfrm>
            <a:off x="4672584" y="1234440"/>
            <a:ext cx="3264408" cy="4352544"/>
          </a:xfrm>
          <a:solidFill>
            <a:schemeClr val="accent6"/>
          </a:solidFill>
        </p:spPr>
        <p:txBody>
          <a:bodyPr rtlCol="0"/>
          <a:lstStyle/>
          <a:p>
            <a:pPr rtl="0"/>
            <a:r>
              <a:rPr lang="en-US" noProof="0"/>
              <a:t>Click icon to add picture</a:t>
            </a:r>
            <a:endParaRPr lang="en-GB" noProof="0"/>
          </a:p>
        </p:txBody>
      </p:sp>
      <p:sp>
        <p:nvSpPr>
          <p:cNvPr id="14" name="Picture Placeholder 12">
            <a:extLst>
              <a:ext uri="{FF2B5EF4-FFF2-40B4-BE49-F238E27FC236}">
                <a16:creationId xmlns:a16="http://schemas.microsoft.com/office/drawing/2014/main" id="{BF1FB629-3697-40BE-A9E2-962CC86418D3}"/>
              </a:ext>
            </a:extLst>
          </p:cNvPr>
          <p:cNvSpPr>
            <a:spLocks noGrp="1"/>
          </p:cNvSpPr>
          <p:nvPr>
            <p:ph type="pic" sz="quarter" idx="14"/>
          </p:nvPr>
        </p:nvSpPr>
        <p:spPr>
          <a:xfrm>
            <a:off x="8275320" y="1234440"/>
            <a:ext cx="3264408" cy="4352544"/>
          </a:xfrm>
          <a:solidFill>
            <a:schemeClr val="accent6"/>
          </a:solidFill>
        </p:spPr>
        <p:txBody>
          <a:bodyPr rtlCol="0"/>
          <a:lstStyle/>
          <a:p>
            <a:pPr rtl="0"/>
            <a:r>
              <a:rPr lang="en-US" noProof="0"/>
              <a:t>Click icon to add picture</a:t>
            </a:r>
            <a:endParaRPr lang="en-GB" noProof="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r>
              <a:rPr lang="en-GB" noProof="0"/>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r>
              <a:rPr lang="en-GB" noProof="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3927269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322D5-1CC3-400A-A187-55543F0E8B93}"/>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3">
            <a:extLst>
              <a:ext uri="{FF2B5EF4-FFF2-40B4-BE49-F238E27FC236}">
                <a16:creationId xmlns:a16="http://schemas.microsoft.com/office/drawing/2014/main" id="{EAD2187F-4097-47C0-8330-56262D32831D}"/>
              </a:ext>
              <a:ext uri="{C183D7F6-B498-43B3-948B-1728B52AA6E4}">
                <adec:decorative xmlns:adec="http://schemas.microsoft.com/office/drawing/2017/decorative" val="0"/>
              </a:ext>
            </a:extLst>
          </p:cNvPr>
          <p:cNvSpPr>
            <a:spLocks noGrp="1"/>
          </p:cNvSpPr>
          <p:nvPr>
            <p:ph type="title"/>
          </p:nvPr>
        </p:nvSpPr>
        <p:spPr>
          <a:xfrm>
            <a:off x="7859485" y="634946"/>
            <a:ext cx="3690257" cy="1450757"/>
          </a:xfrm>
        </p:spPr>
        <p:txBody>
          <a:bodyPr rtlCol="0">
            <a:normAutofit/>
          </a:bodyPr>
          <a:lstStyle/>
          <a:p>
            <a:pPr rtl="0"/>
            <a:r>
              <a:rPr lang="en-US" noProof="0"/>
              <a:t>Click to edit Master title style</a:t>
            </a:r>
            <a:endParaRPr lang="en-GB" noProof="0"/>
          </a:p>
        </p:txBody>
      </p:sp>
      <p:cxnSp>
        <p:nvCxnSpPr>
          <p:cNvPr id="8" name="Straight Connector 7">
            <a:extLst>
              <a:ext uri="{FF2B5EF4-FFF2-40B4-BE49-F238E27FC236}">
                <a16:creationId xmlns:a16="http://schemas.microsoft.com/office/drawing/2014/main" id="{10523EF1-B104-45FE-925A-5C7906FA18C2}"/>
              </a:ext>
              <a:ext uri="{C183D7F6-B498-43B3-948B-1728B52AA6E4}">
                <adec:decorative xmlns:adec="http://schemas.microsoft.com/office/drawing/2017/decorative" val="1"/>
              </a:ext>
            </a:extLst>
          </p:cNvPr>
          <p:cNvCxnSpPr/>
          <p:nvPr userDrawn="1"/>
        </p:nvCxnSpPr>
        <p:spPr>
          <a:xfrm>
            <a:off x="7942633"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FA958037-C140-4697-8EAF-21C950A0ECC5}"/>
              </a:ext>
            </a:extLst>
          </p:cNvPr>
          <p:cNvSpPr>
            <a:spLocks noGrp="1"/>
          </p:cNvSpPr>
          <p:nvPr>
            <p:ph type="pic" sz="quarter" idx="13"/>
          </p:nvPr>
        </p:nvSpPr>
        <p:spPr>
          <a:xfrm>
            <a:off x="630936" y="640080"/>
            <a:ext cx="6912864" cy="5312664"/>
          </a:xfrm>
          <a:solidFill>
            <a:schemeClr val="accent6"/>
          </a:solidFill>
        </p:spPr>
        <p:txBody>
          <a:bodyPr rtlCol="0"/>
          <a:lstStyle/>
          <a:p>
            <a:pPr rtl="0"/>
            <a:r>
              <a:rPr lang="en-US" noProof="0"/>
              <a:t>Click icon to add picture</a:t>
            </a:r>
            <a:endParaRPr lang="en-GB" noProof="0"/>
          </a:p>
        </p:txBody>
      </p:sp>
      <p:sp>
        <p:nvSpPr>
          <p:cNvPr id="9" name="Content Placeholder 14">
            <a:extLst>
              <a:ext uri="{FF2B5EF4-FFF2-40B4-BE49-F238E27FC236}">
                <a16:creationId xmlns:a16="http://schemas.microsoft.com/office/drawing/2014/main" id="{44613BB0-E0E0-4B1C-9926-EBE53B5420E1}"/>
              </a:ext>
            </a:extLst>
          </p:cNvPr>
          <p:cNvSpPr>
            <a:spLocks noGrp="1"/>
          </p:cNvSpPr>
          <p:nvPr>
            <p:ph idx="1"/>
          </p:nvPr>
        </p:nvSpPr>
        <p:spPr>
          <a:xfrm>
            <a:off x="7859485" y="2407436"/>
            <a:ext cx="3690257" cy="3461658"/>
          </a:xfrm>
        </p:spPr>
        <p:txBody>
          <a:bodyPr rtlCol="0">
            <a:normAutofit/>
          </a:bodyPr>
          <a:lstStyle/>
          <a:p>
            <a:pPr lvl="0" rtl="0"/>
            <a:r>
              <a:rPr lang="en-US" noProof="0"/>
              <a:t>Click to edit Master text styles</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r>
              <a:rPr lang="en-GB" noProof="0"/>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r>
              <a:rPr lang="en-GB" noProof="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3631521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810136-7130-4D10-A77D-0A7BA878209B}"/>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en-US" noProof="0"/>
              <a:t>Click to edit Master title style</a:t>
            </a:r>
            <a:endParaRPr lang="en-GB" noProof="0"/>
          </a:p>
        </p:txBody>
      </p:sp>
      <p:sp>
        <p:nvSpPr>
          <p:cNvPr id="3" name="Text Placeholder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0"/>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r>
              <a:rPr lang="en-GB" noProof="0"/>
              <a:t>20XX</a:t>
            </a:r>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r>
              <a:rPr lang="en-GB" noProof="0"/>
              <a:t>Sample Footer Text</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1826311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rtlCol="0"/>
          <a:lstStyle/>
          <a:p>
            <a:pPr rtl="0"/>
            <a:r>
              <a:rPr lang="en-US" noProof="0"/>
              <a:t>Click to edit Master title style</a:t>
            </a:r>
            <a:endParaRPr lang="en-GB" noProof="0"/>
          </a:p>
        </p:txBody>
      </p:sp>
      <p:sp>
        <p:nvSpPr>
          <p:cNvPr id="3" name="Content Placeholder 2"/>
          <p:cNvSpPr>
            <a:spLocks noGrp="1"/>
          </p:cNvSpPr>
          <p:nvPr>
            <p:ph sz="half" idx="1"/>
          </p:nvPr>
        </p:nvSpPr>
        <p:spPr>
          <a:xfrm>
            <a:off x="1188720" y="2120900"/>
            <a:ext cx="4639736" cy="3748193"/>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Content Placeholder 3"/>
          <p:cNvSpPr>
            <a:spLocks noGrp="1"/>
          </p:cNvSpPr>
          <p:nvPr>
            <p:ph sz="half" idx="2"/>
          </p:nvPr>
        </p:nvSpPr>
        <p:spPr>
          <a:xfrm>
            <a:off x="6515944" y="2120900"/>
            <a:ext cx="4639736" cy="3748194"/>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r>
              <a:rPr lang="en-GB" noProof="0"/>
              <a:t>20XX</a:t>
            </a:r>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en-GB" noProof="0"/>
              <a:t>Sample Footer Text</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826755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D637E5-EBAC-4C88-BDAB-D589FAE7B950}"/>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r>
              <a:rPr lang="en-GB" noProof="0"/>
              <a:t>20XX</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r>
              <a:rPr lang="en-GB" noProof="0"/>
              <a:t>Sample Footer Text</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2475667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en-US" noProof="0"/>
              <a:t>Click to edit Master title style</a:t>
            </a:r>
            <a:endParaRPr lang="en-GB" noProof="0"/>
          </a:p>
        </p:txBody>
      </p:sp>
      <p:sp>
        <p:nvSpPr>
          <p:cNvPr id="3" name="Content Placeholder 2"/>
          <p:cNvSpPr>
            <a:spLocks noGrp="1"/>
          </p:cNvSpPr>
          <p:nvPr>
            <p:ph idx="1"/>
          </p:nvPr>
        </p:nvSpPr>
        <p:spPr>
          <a:xfrm>
            <a:off x="5458984" y="812799"/>
            <a:ext cx="5928344" cy="5294757"/>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Text Placeholder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5" name="Date Placeholder 4"/>
          <p:cNvSpPr>
            <a:spLocks noGrp="1"/>
          </p:cNvSpPr>
          <p:nvPr>
            <p:ph type="dt" sz="half" idx="10"/>
          </p:nvPr>
        </p:nvSpPr>
        <p:spPr>
          <a:xfrm>
            <a:off x="643464" y="6446520"/>
            <a:ext cx="3517568" cy="365125"/>
          </a:xfrm>
        </p:spPr>
        <p:txBody>
          <a:bodyPr rtlCol="0"/>
          <a:lstStyle>
            <a:lvl1pPr algn="l">
              <a:defRPr/>
            </a:lvl1pPr>
          </a:lstStyle>
          <a:p>
            <a:pPr rtl="0"/>
            <a:r>
              <a:rPr lang="en-GB" noProof="0"/>
              <a:t>20XX</a:t>
            </a:r>
          </a:p>
        </p:txBody>
      </p:sp>
      <p:sp>
        <p:nvSpPr>
          <p:cNvPr id="6" name="Footer Placeholder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r>
              <a:rPr lang="en-GB" noProof="0"/>
              <a:t>Sample Footer Text</a:t>
            </a:r>
          </a:p>
        </p:txBody>
      </p:sp>
      <p:sp>
        <p:nvSpPr>
          <p:cNvPr id="7" name="Slide Number Placeholder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GB" noProof="0" smtClean="0"/>
              <a:pPr/>
              <a:t>‹#›</a:t>
            </a:fld>
            <a:endParaRPr lang="en-GB" noProof="0"/>
          </a:p>
        </p:txBody>
      </p:sp>
    </p:spTree>
    <p:extLst>
      <p:ext uri="{BB962C8B-B14F-4D97-AF65-F5344CB8AC3E}">
        <p14:creationId xmlns:p14="http://schemas.microsoft.com/office/powerpoint/2010/main" val="1247128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2" name="Title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en-US" noProof="0"/>
              <a:t>Click to edit Master title style</a:t>
            </a:r>
            <a:endParaRPr lang="en-GB" noProof="0"/>
          </a:p>
        </p:txBody>
      </p:sp>
      <p:sp>
        <p:nvSpPr>
          <p:cNvPr id="4" name="Text Placeholder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5" name="Date Placeholder 4"/>
          <p:cNvSpPr>
            <a:spLocks noGrp="1"/>
          </p:cNvSpPr>
          <p:nvPr>
            <p:ph type="dt" sz="half" idx="10"/>
          </p:nvPr>
        </p:nvSpPr>
        <p:spPr/>
        <p:txBody>
          <a:bodyPr rtlCol="0"/>
          <a:lstStyle>
            <a:lvl1pPr>
              <a:defRPr/>
            </a:lvl1pPr>
          </a:lstStyle>
          <a:p>
            <a:pPr rtl="0"/>
            <a:r>
              <a:rPr lang="en-GB" noProof="0"/>
              <a:t>20XX</a:t>
            </a:r>
          </a:p>
        </p:txBody>
      </p:sp>
      <p:sp>
        <p:nvSpPr>
          <p:cNvPr id="6" name="Footer Placeholder 5"/>
          <p:cNvSpPr>
            <a:spLocks noGrp="1"/>
          </p:cNvSpPr>
          <p:nvPr>
            <p:ph type="ftr" sz="quarter" idx="11"/>
          </p:nvPr>
        </p:nvSpPr>
        <p:spPr>
          <a:xfrm>
            <a:off x="1097279" y="6446838"/>
            <a:ext cx="6818262" cy="365125"/>
          </a:xfrm>
        </p:spPr>
        <p:txBody>
          <a:bodyPr rtlCol="0"/>
          <a:lstStyle/>
          <a:p>
            <a:pPr algn="l" rtl="0"/>
            <a:r>
              <a:rPr lang="en-GB" noProof="0"/>
              <a:t>Sample Footer Text</a:t>
            </a:r>
          </a:p>
        </p:txBody>
      </p:sp>
      <p:sp>
        <p:nvSpPr>
          <p:cNvPr id="7" name="Slide Number Placeholder 6"/>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408366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C34A642-8E00-4F15-9BE5-FED7F68AA98B}"/>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EF018FF3-9740-4BA5-8515-EBFCC62322E6}"/>
              </a:ext>
              <a:ext uri="{C183D7F6-B498-43B3-948B-1728B52AA6E4}">
                <adec:decorative xmlns:adec="http://schemas.microsoft.com/office/drawing/2017/decorative" val="1"/>
              </a:ext>
            </a:extLst>
          </p:cNvPr>
          <p:cNvSpPr/>
          <p:nvPr userDrawn="1"/>
        </p:nvSpPr>
        <p:spPr>
          <a:xfrm>
            <a:off x="7848600" y="643467"/>
            <a:ext cx="3635926" cy="51138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cxnSp>
        <p:nvCxnSpPr>
          <p:cNvPr id="11" name="Straight Connector 10">
            <a:extLst>
              <a:ext uri="{FF2B5EF4-FFF2-40B4-BE49-F238E27FC236}">
                <a16:creationId xmlns:a16="http://schemas.microsoft.com/office/drawing/2014/main" id="{89BEFBB5-382E-4634-9782-68859DEE12F7}"/>
              </a:ext>
              <a:ext uri="{C183D7F6-B498-43B3-948B-1728B52AA6E4}">
                <adec:decorative xmlns:adec="http://schemas.microsoft.com/office/drawing/2017/decorative" val="1"/>
              </a:ext>
            </a:extLst>
          </p:cNvPr>
          <p:cNvCxnSpPr/>
          <p:nvPr userDrawn="1"/>
        </p:nvCxnSpPr>
        <p:spPr>
          <a:xfrm>
            <a:off x="8173792" y="2660530"/>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CE069499-3ED9-4F5B-ADC9-5EBFC522E948}"/>
              </a:ext>
            </a:extLst>
          </p:cNvPr>
          <p:cNvSpPr>
            <a:spLocks noGrp="1"/>
          </p:cNvSpPr>
          <p:nvPr>
            <p:ph type="title" hasCustomPrompt="1"/>
          </p:nvPr>
        </p:nvSpPr>
        <p:spPr>
          <a:xfrm>
            <a:off x="8081400" y="1118014"/>
            <a:ext cx="3379080" cy="1450757"/>
          </a:xfrm>
        </p:spPr>
        <p:txBody>
          <a:bodyPr rtlCol="0"/>
          <a:lstStyle>
            <a:lvl1pPr>
              <a:defRPr>
                <a:solidFill>
                  <a:schemeClr val="bg1"/>
                </a:solidFill>
              </a:defRPr>
            </a:lvl1pPr>
          </a:lstStyle>
          <a:p>
            <a:pPr rtl="0"/>
            <a:r>
              <a:rPr lang="en-GB" noProof="0"/>
              <a:t>Click to add title</a:t>
            </a:r>
          </a:p>
        </p:txBody>
      </p:sp>
      <p:sp>
        <p:nvSpPr>
          <p:cNvPr id="15" name="Picture Placeholder 14">
            <a:extLst>
              <a:ext uri="{FF2B5EF4-FFF2-40B4-BE49-F238E27FC236}">
                <a16:creationId xmlns:a16="http://schemas.microsoft.com/office/drawing/2014/main" id="{04052F90-8192-445D-854C-F144C7CFAC76}"/>
              </a:ext>
            </a:extLst>
          </p:cNvPr>
          <p:cNvSpPr>
            <a:spLocks noGrp="1"/>
          </p:cNvSpPr>
          <p:nvPr>
            <p:ph type="pic" sz="quarter" idx="13"/>
          </p:nvPr>
        </p:nvSpPr>
        <p:spPr>
          <a:xfrm>
            <a:off x="640080" y="640080"/>
            <a:ext cx="3273552" cy="2395728"/>
          </a:xfrm>
          <a:solidFill>
            <a:schemeClr val="accent6"/>
          </a:solidFill>
        </p:spPr>
        <p:txBody>
          <a:bodyPr rtlCol="0"/>
          <a:lstStyle/>
          <a:p>
            <a:pPr rtl="0"/>
            <a:r>
              <a:rPr lang="en-US" noProof="0"/>
              <a:t>Click icon to add picture</a:t>
            </a:r>
            <a:endParaRPr lang="en-GB" noProof="0"/>
          </a:p>
        </p:txBody>
      </p:sp>
      <p:sp>
        <p:nvSpPr>
          <p:cNvPr id="16" name="Picture Placeholder 14">
            <a:extLst>
              <a:ext uri="{FF2B5EF4-FFF2-40B4-BE49-F238E27FC236}">
                <a16:creationId xmlns:a16="http://schemas.microsoft.com/office/drawing/2014/main" id="{51433AC9-3FFE-4C0D-A905-A0CB48FB81A1}"/>
              </a:ext>
            </a:extLst>
          </p:cNvPr>
          <p:cNvSpPr>
            <a:spLocks noGrp="1"/>
          </p:cNvSpPr>
          <p:nvPr>
            <p:ph type="pic" sz="quarter" idx="14"/>
          </p:nvPr>
        </p:nvSpPr>
        <p:spPr>
          <a:xfrm>
            <a:off x="4251960" y="640080"/>
            <a:ext cx="3273552" cy="2395728"/>
          </a:xfrm>
          <a:solidFill>
            <a:schemeClr val="accent6"/>
          </a:solidFill>
        </p:spPr>
        <p:txBody>
          <a:bodyPr rtlCol="0"/>
          <a:lstStyle/>
          <a:p>
            <a:pPr rtl="0"/>
            <a:r>
              <a:rPr lang="en-US" noProof="0"/>
              <a:t>Click icon to add picture</a:t>
            </a:r>
            <a:endParaRPr lang="en-GB" noProof="0"/>
          </a:p>
        </p:txBody>
      </p:sp>
      <p:sp>
        <p:nvSpPr>
          <p:cNvPr id="17" name="Picture Placeholder 14">
            <a:extLst>
              <a:ext uri="{FF2B5EF4-FFF2-40B4-BE49-F238E27FC236}">
                <a16:creationId xmlns:a16="http://schemas.microsoft.com/office/drawing/2014/main" id="{5054A368-7C94-4623-8670-651AAB51F2B6}"/>
              </a:ext>
            </a:extLst>
          </p:cNvPr>
          <p:cNvSpPr>
            <a:spLocks noGrp="1"/>
          </p:cNvSpPr>
          <p:nvPr>
            <p:ph type="pic" sz="quarter" idx="15"/>
          </p:nvPr>
        </p:nvSpPr>
        <p:spPr>
          <a:xfrm>
            <a:off x="640080" y="3364992"/>
            <a:ext cx="3273552" cy="2395728"/>
          </a:xfrm>
          <a:solidFill>
            <a:schemeClr val="accent6"/>
          </a:solidFill>
        </p:spPr>
        <p:txBody>
          <a:bodyPr rtlCol="0"/>
          <a:lstStyle/>
          <a:p>
            <a:pPr rtl="0"/>
            <a:r>
              <a:rPr lang="en-US" noProof="0"/>
              <a:t>Click icon to add picture</a:t>
            </a:r>
            <a:endParaRPr lang="en-GB" noProof="0"/>
          </a:p>
        </p:txBody>
      </p:sp>
      <p:sp>
        <p:nvSpPr>
          <p:cNvPr id="18" name="Picture Placeholder 14">
            <a:extLst>
              <a:ext uri="{FF2B5EF4-FFF2-40B4-BE49-F238E27FC236}">
                <a16:creationId xmlns:a16="http://schemas.microsoft.com/office/drawing/2014/main" id="{04D3A3D1-400C-4822-B959-96FF1469FD68}"/>
              </a:ext>
            </a:extLst>
          </p:cNvPr>
          <p:cNvSpPr>
            <a:spLocks noGrp="1"/>
          </p:cNvSpPr>
          <p:nvPr>
            <p:ph type="pic" sz="quarter" idx="16"/>
          </p:nvPr>
        </p:nvSpPr>
        <p:spPr>
          <a:xfrm>
            <a:off x="4251960" y="3364992"/>
            <a:ext cx="3273552" cy="2395728"/>
          </a:xfrm>
          <a:solidFill>
            <a:schemeClr val="accent6"/>
          </a:solidFill>
        </p:spPr>
        <p:txBody>
          <a:bodyPr rtlCol="0"/>
          <a:lstStyle/>
          <a:p>
            <a:pPr rtl="0"/>
            <a:r>
              <a:rPr lang="en-US" noProof="0"/>
              <a:t>Click icon to add picture</a:t>
            </a:r>
            <a:endParaRPr lang="en-GB" noProof="0"/>
          </a:p>
        </p:txBody>
      </p:sp>
      <p:sp>
        <p:nvSpPr>
          <p:cNvPr id="8" name="Text Placeholder 7">
            <a:extLst>
              <a:ext uri="{FF2B5EF4-FFF2-40B4-BE49-F238E27FC236}">
                <a16:creationId xmlns:a16="http://schemas.microsoft.com/office/drawing/2014/main" id="{D8B04F02-660E-4770-B563-1D977AFF4C66}"/>
              </a:ext>
            </a:extLst>
          </p:cNvPr>
          <p:cNvSpPr>
            <a:spLocks noGrp="1"/>
          </p:cNvSpPr>
          <p:nvPr>
            <p:ph type="body" sz="quarter" idx="17"/>
          </p:nvPr>
        </p:nvSpPr>
        <p:spPr>
          <a:xfrm>
            <a:off x="8086408" y="2789067"/>
            <a:ext cx="3176587" cy="2706687"/>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r>
              <a:rPr lang="en-GB" noProof="0"/>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r>
              <a:rPr lang="en-GB" noProof="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327377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8832B6D9-0469-48A5-A85E-8C5D8EF86BE3}"/>
              </a:ext>
            </a:extLst>
          </p:cNvPr>
          <p:cNvSpPr>
            <a:spLocks noGrp="1"/>
          </p:cNvSpPr>
          <p:nvPr>
            <p:ph type="title"/>
          </p:nvPr>
        </p:nvSpPr>
        <p:spPr>
          <a:xfrm>
            <a:off x="1097280" y="286603"/>
            <a:ext cx="10058400" cy="1450757"/>
          </a:xfrm>
        </p:spPr>
        <p:txBody>
          <a:bodyPr rtlCol="0"/>
          <a:lstStyle/>
          <a:p>
            <a:pPr rtl="0"/>
            <a:r>
              <a:rPr lang="en-US" noProof="0"/>
              <a:t>Click to edit Master title style</a:t>
            </a:r>
            <a:endParaRPr lang="en-GB" noProof="0"/>
          </a:p>
        </p:txBody>
      </p:sp>
      <p:cxnSp>
        <p:nvCxnSpPr>
          <p:cNvPr id="7" name="Straight Connector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1">
            <a:extLst>
              <a:ext uri="{FF2B5EF4-FFF2-40B4-BE49-F238E27FC236}">
                <a16:creationId xmlns:a16="http://schemas.microsoft.com/office/drawing/2014/main" id="{4142A7E4-A56F-4FC2-A81D-36A83134A219}"/>
              </a:ext>
            </a:extLst>
          </p:cNvPr>
          <p:cNvSpPr>
            <a:spLocks noGrp="1"/>
          </p:cNvSpPr>
          <p:nvPr>
            <p:ph idx="1"/>
          </p:nvPr>
        </p:nvSpPr>
        <p:spPr>
          <a:xfrm>
            <a:off x="1097281" y="2108201"/>
            <a:ext cx="3557016" cy="3760891"/>
          </a:xfrm>
        </p:spPr>
        <p:txBody>
          <a:bodyPr rtlCol="0"/>
          <a:lstStyle/>
          <a:p>
            <a:pPr lvl="0" rtl="0"/>
            <a:r>
              <a:rPr lang="en-US" noProof="0"/>
              <a:t>Click to edit Master text styles</a:t>
            </a:r>
          </a:p>
        </p:txBody>
      </p:sp>
      <p:sp>
        <p:nvSpPr>
          <p:cNvPr id="13" name="Picture Placeholder 12">
            <a:extLst>
              <a:ext uri="{FF2B5EF4-FFF2-40B4-BE49-F238E27FC236}">
                <a16:creationId xmlns:a16="http://schemas.microsoft.com/office/drawing/2014/main" id="{8A40EF35-BB21-4D3F-A9D6-2A92BFD0DDD5}"/>
              </a:ext>
            </a:extLst>
          </p:cNvPr>
          <p:cNvSpPr>
            <a:spLocks noGrp="1"/>
          </p:cNvSpPr>
          <p:nvPr>
            <p:ph type="pic" sz="quarter" idx="13"/>
          </p:nvPr>
        </p:nvSpPr>
        <p:spPr>
          <a:xfrm>
            <a:off x="4974336" y="2112264"/>
            <a:ext cx="3035808" cy="1837944"/>
          </a:xfrm>
          <a:solidFill>
            <a:schemeClr val="accent6"/>
          </a:solidFill>
        </p:spPr>
        <p:txBody>
          <a:bodyPr rtlCol="0"/>
          <a:lstStyle/>
          <a:p>
            <a:pPr rtl="0"/>
            <a:r>
              <a:rPr lang="en-US" noProof="0"/>
              <a:t>Click icon to add picture</a:t>
            </a:r>
            <a:endParaRPr lang="en-GB" noProof="0"/>
          </a:p>
        </p:txBody>
      </p:sp>
      <p:sp>
        <p:nvSpPr>
          <p:cNvPr id="14" name="Picture Placeholder 12">
            <a:extLst>
              <a:ext uri="{FF2B5EF4-FFF2-40B4-BE49-F238E27FC236}">
                <a16:creationId xmlns:a16="http://schemas.microsoft.com/office/drawing/2014/main" id="{F7CE5DD4-B27E-482B-8208-FA5A7BBC9AC9}"/>
              </a:ext>
            </a:extLst>
          </p:cNvPr>
          <p:cNvSpPr>
            <a:spLocks noGrp="1"/>
          </p:cNvSpPr>
          <p:nvPr>
            <p:ph type="pic" sz="quarter" idx="14"/>
          </p:nvPr>
        </p:nvSpPr>
        <p:spPr>
          <a:xfrm>
            <a:off x="4974336" y="4032504"/>
            <a:ext cx="3035808" cy="1837944"/>
          </a:xfrm>
          <a:solidFill>
            <a:schemeClr val="accent6"/>
          </a:solidFill>
        </p:spPr>
        <p:txBody>
          <a:bodyPr rtlCol="0"/>
          <a:lstStyle/>
          <a:p>
            <a:pPr rtl="0"/>
            <a:r>
              <a:rPr lang="en-US" noProof="0"/>
              <a:t>Click icon to add picture</a:t>
            </a:r>
            <a:endParaRPr lang="en-GB" noProof="0"/>
          </a:p>
        </p:txBody>
      </p:sp>
      <p:sp>
        <p:nvSpPr>
          <p:cNvPr id="15" name="Picture Placeholder 12">
            <a:extLst>
              <a:ext uri="{FF2B5EF4-FFF2-40B4-BE49-F238E27FC236}">
                <a16:creationId xmlns:a16="http://schemas.microsoft.com/office/drawing/2014/main" id="{1F796570-D07C-4638-8B80-227A6EF1A082}"/>
              </a:ext>
            </a:extLst>
          </p:cNvPr>
          <p:cNvSpPr>
            <a:spLocks noGrp="1"/>
          </p:cNvSpPr>
          <p:nvPr>
            <p:ph type="pic" sz="quarter" idx="15"/>
          </p:nvPr>
        </p:nvSpPr>
        <p:spPr>
          <a:xfrm>
            <a:off x="8110728" y="2112264"/>
            <a:ext cx="3035808" cy="3758184"/>
          </a:xfrm>
          <a:solidFill>
            <a:schemeClr val="accent6"/>
          </a:solidFill>
        </p:spPr>
        <p:txBody>
          <a:bodyPr rtlCol="0"/>
          <a:lstStyle/>
          <a:p>
            <a:pPr rtl="0"/>
            <a:r>
              <a:rPr lang="en-US" noProof="0"/>
              <a:t>Click icon to add picture</a:t>
            </a:r>
            <a:endParaRPr lang="en-GB" noProof="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r>
              <a:rPr lang="en-GB" noProof="0"/>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r>
              <a:rPr lang="en-GB" noProof="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2425524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6" name="Rectangle 5" descr="Tag=AccentColor&#10;Flavor=Dark&#10;Target=Fill">
            <a:extLst>
              <a:ext uri="{FF2B5EF4-FFF2-40B4-BE49-F238E27FC236}">
                <a16:creationId xmlns:a16="http://schemas.microsoft.com/office/drawing/2014/main" id="{17DBCCDB-B58C-45B3-9E63-49F7B0819260}"/>
              </a:ext>
            </a:extLst>
          </p:cNvPr>
          <p:cNvSpPr/>
          <p:nvPr userDrawn="1"/>
        </p:nvSpPr>
        <p:spPr bwMode="white">
          <a:xfrm>
            <a:off x="0" y="4953000"/>
            <a:ext cx="12192000" cy="1905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1">
            <a:extLst>
              <a:ext uri="{FF2B5EF4-FFF2-40B4-BE49-F238E27FC236}">
                <a16:creationId xmlns:a16="http://schemas.microsoft.com/office/drawing/2014/main" id="{07B1649E-A273-4C2E-A9F2-D29871865897}"/>
              </a:ext>
            </a:extLst>
          </p:cNvPr>
          <p:cNvSpPr>
            <a:spLocks noGrp="1"/>
          </p:cNvSpPr>
          <p:nvPr>
            <p:ph type="ctrTitle"/>
          </p:nvPr>
        </p:nvSpPr>
        <p:spPr>
          <a:xfrm>
            <a:off x="1065197" y="5120640"/>
            <a:ext cx="10058400" cy="822960"/>
          </a:xfrm>
        </p:spPr>
        <p:txBody>
          <a:bodyPr rtlCol="0">
            <a:normAutofit/>
          </a:bodyPr>
          <a:lstStyle>
            <a:lvl1pPr>
              <a:defRPr>
                <a:solidFill>
                  <a:schemeClr val="bg1"/>
                </a:solidFill>
              </a:defRPr>
            </a:lvl1pPr>
          </a:lstStyle>
          <a:p>
            <a:pPr rtl="0"/>
            <a:r>
              <a:rPr lang="en-US" sz="3600" noProof="0">
                <a:solidFill>
                  <a:schemeClr val="bg1"/>
                </a:solidFill>
              </a:rPr>
              <a:t>Click to edit Master title style</a:t>
            </a:r>
            <a:endParaRPr lang="en-GB" sz="3600" noProof="0">
              <a:solidFill>
                <a:schemeClr val="bg1"/>
              </a:solidFill>
            </a:endParaRPr>
          </a:p>
        </p:txBody>
      </p:sp>
      <p:sp>
        <p:nvSpPr>
          <p:cNvPr id="8" name="Subtitle 2">
            <a:extLst>
              <a:ext uri="{FF2B5EF4-FFF2-40B4-BE49-F238E27FC236}">
                <a16:creationId xmlns:a16="http://schemas.microsoft.com/office/drawing/2014/main" id="{A72A6B42-C371-4562-8E40-9EE1906C8578}"/>
              </a:ext>
            </a:extLst>
          </p:cNvPr>
          <p:cNvSpPr>
            <a:spLocks noGrp="1"/>
          </p:cNvSpPr>
          <p:nvPr>
            <p:ph type="subTitle" idx="1"/>
          </p:nvPr>
        </p:nvSpPr>
        <p:spPr>
          <a:xfrm>
            <a:off x="1065212" y="5943600"/>
            <a:ext cx="10058400" cy="543513"/>
          </a:xfrm>
        </p:spPr>
        <p:txBody>
          <a:bodyPr rtlCol="0">
            <a:normAutofit/>
          </a:bodyPr>
          <a:lstStyle>
            <a:lvl1pPr>
              <a:defRPr>
                <a:solidFill>
                  <a:schemeClr val="bg1"/>
                </a:solidFill>
              </a:defRPr>
            </a:lvl1pPr>
          </a:lstStyle>
          <a:p>
            <a:pPr rtl="0"/>
            <a:r>
              <a:rPr lang="en-US" sz="1500" noProof="0">
                <a:solidFill>
                  <a:schemeClr val="bg1"/>
                </a:solidFill>
              </a:rPr>
              <a:t>Click to edit Master subtitle style</a:t>
            </a:r>
            <a:endParaRPr lang="en-GB" sz="1500" noProof="0">
              <a:solidFill>
                <a:schemeClr val="bg1"/>
              </a:solidFill>
            </a:endParaRPr>
          </a:p>
        </p:txBody>
      </p:sp>
      <p:sp>
        <p:nvSpPr>
          <p:cNvPr id="13" name="Picture Placeholder 12">
            <a:extLst>
              <a:ext uri="{FF2B5EF4-FFF2-40B4-BE49-F238E27FC236}">
                <a16:creationId xmlns:a16="http://schemas.microsoft.com/office/drawing/2014/main" id="{68504FFB-1664-4F66-BC31-100C8DD98346}"/>
              </a:ext>
            </a:extLst>
          </p:cNvPr>
          <p:cNvSpPr>
            <a:spLocks noGrp="1"/>
          </p:cNvSpPr>
          <p:nvPr>
            <p:ph type="pic" sz="quarter" idx="13"/>
          </p:nvPr>
        </p:nvSpPr>
        <p:spPr>
          <a:xfrm>
            <a:off x="635000" y="640080"/>
            <a:ext cx="3544888" cy="3931920"/>
          </a:xfrm>
          <a:solidFill>
            <a:schemeClr val="accent6"/>
          </a:solidFill>
        </p:spPr>
        <p:txBody>
          <a:bodyPr rtlCol="0"/>
          <a:lstStyle/>
          <a:p>
            <a:pPr rtl="0"/>
            <a:r>
              <a:rPr lang="en-US" noProof="0"/>
              <a:t>Click icon to add picture</a:t>
            </a:r>
            <a:endParaRPr lang="en-GB" noProof="0"/>
          </a:p>
        </p:txBody>
      </p:sp>
      <p:sp>
        <p:nvSpPr>
          <p:cNvPr id="14" name="Picture Placeholder 12">
            <a:extLst>
              <a:ext uri="{FF2B5EF4-FFF2-40B4-BE49-F238E27FC236}">
                <a16:creationId xmlns:a16="http://schemas.microsoft.com/office/drawing/2014/main" id="{1B45578D-1855-4EC0-9E45-E1630D11ACA5}"/>
              </a:ext>
            </a:extLst>
          </p:cNvPr>
          <p:cNvSpPr>
            <a:spLocks noGrp="1"/>
          </p:cNvSpPr>
          <p:nvPr>
            <p:ph type="pic" sz="quarter" idx="14"/>
          </p:nvPr>
        </p:nvSpPr>
        <p:spPr>
          <a:xfrm>
            <a:off x="4343400" y="640080"/>
            <a:ext cx="3544888" cy="3931920"/>
          </a:xfrm>
          <a:solidFill>
            <a:schemeClr val="accent6"/>
          </a:solidFill>
        </p:spPr>
        <p:txBody>
          <a:bodyPr rtlCol="0"/>
          <a:lstStyle/>
          <a:p>
            <a:pPr rtl="0"/>
            <a:r>
              <a:rPr lang="en-US" noProof="0"/>
              <a:t>Click icon to add picture</a:t>
            </a:r>
            <a:endParaRPr lang="en-GB" noProof="0"/>
          </a:p>
        </p:txBody>
      </p:sp>
      <p:sp>
        <p:nvSpPr>
          <p:cNvPr id="15" name="Picture Placeholder 12">
            <a:extLst>
              <a:ext uri="{FF2B5EF4-FFF2-40B4-BE49-F238E27FC236}">
                <a16:creationId xmlns:a16="http://schemas.microsoft.com/office/drawing/2014/main" id="{C93482C2-6151-4050-9F16-9952B0A017A3}"/>
              </a:ext>
            </a:extLst>
          </p:cNvPr>
          <p:cNvSpPr>
            <a:spLocks noGrp="1"/>
          </p:cNvSpPr>
          <p:nvPr>
            <p:ph type="pic" sz="quarter" idx="15"/>
          </p:nvPr>
        </p:nvSpPr>
        <p:spPr>
          <a:xfrm>
            <a:off x="8028432" y="640080"/>
            <a:ext cx="3544888" cy="3931920"/>
          </a:xfrm>
          <a:solidFill>
            <a:schemeClr val="accent6"/>
          </a:solidFill>
        </p:spPr>
        <p:txBody>
          <a:bodyPr rtlCol="0"/>
          <a:lstStyle/>
          <a:p>
            <a:pPr rtl="0"/>
            <a:r>
              <a:rPr lang="en-US" noProof="0"/>
              <a:t>Click icon to add picture</a:t>
            </a:r>
            <a:endParaRPr lang="en-GB" noProof="0"/>
          </a:p>
        </p:txBody>
      </p:sp>
    </p:spTree>
    <p:extLst>
      <p:ext uri="{BB962C8B-B14F-4D97-AF65-F5344CB8AC3E}">
        <p14:creationId xmlns:p14="http://schemas.microsoft.com/office/powerpoint/2010/main" val="46839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p:cNvSpPr>
            <a:spLocks noGrp="1"/>
          </p:cNvSpPr>
          <p:nvPr>
            <p:ph idx="1"/>
          </p:nvPr>
        </p:nvSpPr>
        <p:spPr>
          <a:xfrm>
            <a:off x="1188720" y="2313432"/>
            <a:ext cx="9966960" cy="3670837"/>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en-GB" noProof="0"/>
              <a:t>Sample Footer Text</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r>
              <a:rPr lang="en-GB" noProof="0"/>
              <a:t>20XX</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165178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02F1891-1ACC-4692-80A2-4F69EAAAE404}"/>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
            <a:extLst>
              <a:ext uri="{FF2B5EF4-FFF2-40B4-BE49-F238E27FC236}">
                <a16:creationId xmlns:a16="http://schemas.microsoft.com/office/drawing/2014/main" id="{F29B458E-5354-42D4-AE10-8B2F796C3163}"/>
              </a:ext>
            </a:extLst>
          </p:cNvPr>
          <p:cNvSpPr>
            <a:spLocks noGrp="1"/>
          </p:cNvSpPr>
          <p:nvPr>
            <p:ph type="ctrTitle"/>
          </p:nvPr>
        </p:nvSpPr>
        <p:spPr>
          <a:xfrm>
            <a:off x="6730000" y="639097"/>
            <a:ext cx="4813072" cy="3494791"/>
          </a:xfrm>
        </p:spPr>
        <p:txBody>
          <a:bodyPr rtlCol="0">
            <a:normAutofit/>
          </a:bodyPr>
          <a:lstStyle/>
          <a:p>
            <a:pPr rtl="0"/>
            <a:r>
              <a:rPr lang="en-US" noProof="0"/>
              <a:t>Click to edit Master title style</a:t>
            </a:r>
            <a:endParaRPr lang="en-GB" noProof="0"/>
          </a:p>
        </p:txBody>
      </p:sp>
      <p:sp>
        <p:nvSpPr>
          <p:cNvPr id="7" name="Subtitle 2">
            <a:extLst>
              <a:ext uri="{FF2B5EF4-FFF2-40B4-BE49-F238E27FC236}">
                <a16:creationId xmlns:a16="http://schemas.microsoft.com/office/drawing/2014/main" id="{0B121E21-6D9B-46D0-957E-760B095BA4C2}"/>
              </a:ext>
            </a:extLst>
          </p:cNvPr>
          <p:cNvSpPr>
            <a:spLocks noGrp="1"/>
          </p:cNvSpPr>
          <p:nvPr>
            <p:ph type="subTitle" idx="1"/>
          </p:nvPr>
        </p:nvSpPr>
        <p:spPr>
          <a:xfrm>
            <a:off x="6729999" y="4455621"/>
            <a:ext cx="4829101" cy="1238616"/>
          </a:xfrm>
        </p:spPr>
        <p:txBody>
          <a:bodyPr rtlCol="0"/>
          <a:lstStyle/>
          <a:p>
            <a:pPr rtl="0"/>
            <a:r>
              <a:rPr lang="en-US" noProof="0"/>
              <a:t>Click to edit Master subtitle style</a:t>
            </a:r>
            <a:endParaRPr lang="en-GB" noProof="0"/>
          </a:p>
        </p:txBody>
      </p:sp>
      <p:cxnSp>
        <p:nvCxnSpPr>
          <p:cNvPr id="11" name="Straight Connector 10">
            <a:extLst>
              <a:ext uri="{FF2B5EF4-FFF2-40B4-BE49-F238E27FC236}">
                <a16:creationId xmlns:a16="http://schemas.microsoft.com/office/drawing/2014/main" id="{DB51B24F-7663-45C0-BE23-CD0AEFF51287}"/>
              </a:ext>
              <a:ext uri="{C183D7F6-B498-43B3-948B-1728B52AA6E4}">
                <adec:decorative xmlns:adec="http://schemas.microsoft.com/office/drawing/2017/decorative" val="1"/>
              </a:ext>
            </a:extLst>
          </p:cNvPr>
          <p:cNvCxnSpPr/>
          <p:nvPr userDrawn="1"/>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35ABBAD1-553F-4CC1-AB36-7C1BE5089D81}"/>
              </a:ext>
            </a:extLst>
          </p:cNvPr>
          <p:cNvSpPr>
            <a:spLocks noGrp="1"/>
          </p:cNvSpPr>
          <p:nvPr>
            <p:ph type="pic" sz="quarter" idx="13"/>
          </p:nvPr>
        </p:nvSpPr>
        <p:spPr>
          <a:xfrm>
            <a:off x="642938" y="640080"/>
            <a:ext cx="5449824" cy="2743200"/>
          </a:xfrm>
          <a:solidFill>
            <a:schemeClr val="accent6"/>
          </a:solidFill>
        </p:spPr>
        <p:txBody>
          <a:bodyPr rtlCol="0"/>
          <a:lstStyle/>
          <a:p>
            <a:pPr rtl="0"/>
            <a:r>
              <a:rPr lang="en-US" noProof="0"/>
              <a:t>Click icon to add picture</a:t>
            </a:r>
            <a:endParaRPr lang="en-GB" noProof="0"/>
          </a:p>
        </p:txBody>
      </p:sp>
      <p:sp>
        <p:nvSpPr>
          <p:cNvPr id="13" name="Picture Placeholder 11">
            <a:extLst>
              <a:ext uri="{FF2B5EF4-FFF2-40B4-BE49-F238E27FC236}">
                <a16:creationId xmlns:a16="http://schemas.microsoft.com/office/drawing/2014/main" id="{5C06EA1F-5BD5-4FE5-A059-6787DADCB591}"/>
              </a:ext>
            </a:extLst>
          </p:cNvPr>
          <p:cNvSpPr>
            <a:spLocks noGrp="1"/>
          </p:cNvSpPr>
          <p:nvPr>
            <p:ph type="pic" sz="quarter" idx="14"/>
          </p:nvPr>
        </p:nvSpPr>
        <p:spPr>
          <a:xfrm>
            <a:off x="640080" y="3474720"/>
            <a:ext cx="5449824" cy="2743200"/>
          </a:xfrm>
          <a:solidFill>
            <a:schemeClr val="accent6"/>
          </a:solidFill>
        </p:spPr>
        <p:txBody>
          <a:bodyPr rtlCol="0"/>
          <a:lstStyle/>
          <a:p>
            <a:pPr rtl="0"/>
            <a:r>
              <a:rPr lang="en-US" noProof="0"/>
              <a:t>Click icon to add picture</a:t>
            </a:r>
            <a:endParaRPr lang="en-GB" noProof="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r>
              <a:rPr lang="en-GB" noProof="0"/>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r>
              <a:rPr lang="en-GB" noProof="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329468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p:cNvSpPr>
            <a:spLocks noGrp="1"/>
          </p:cNvSpPr>
          <p:nvPr>
            <p:ph idx="1"/>
          </p:nvPr>
        </p:nvSpPr>
        <p:spPr>
          <a:xfrm>
            <a:off x="1188720" y="2463495"/>
            <a:ext cx="9966960" cy="3368653"/>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en-GB" noProof="0"/>
              <a:t>Sample Footer Text</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r>
              <a:rPr lang="en-GB" noProof="0"/>
              <a:t>20XX</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172759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r>
              <a:rPr lang="en-GB" noProof="0"/>
              <a:t>20XX</a:t>
            </a:r>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en-GB" noProof="0"/>
              <a:t>Sample Footer Text</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241191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rtlCol="0"/>
          <a:lstStyle/>
          <a:p>
            <a:pPr rtl="0"/>
            <a:r>
              <a:rPr lang="en-US" noProof="0"/>
              <a:t>Click to edit Master title style</a:t>
            </a:r>
            <a:endParaRPr lang="en-GB" noProof="0"/>
          </a:p>
        </p:txBody>
      </p:sp>
      <p:sp>
        <p:nvSpPr>
          <p:cNvPr id="3" name="Text Placeholder 2"/>
          <p:cNvSpPr>
            <a:spLocks noGrp="1"/>
          </p:cNvSpPr>
          <p:nvPr>
            <p:ph type="body" idx="1"/>
          </p:nvPr>
        </p:nvSpPr>
        <p:spPr>
          <a:xfrm>
            <a:off x="1188720" y="2057400"/>
            <a:ext cx="4639736" cy="736282"/>
          </a:xfrm>
        </p:spPr>
        <p:txBody>
          <a:bodyPr lIns="91440" rIns="91440" rtlCol="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p:cNvSpPr>
            <a:spLocks noGrp="1"/>
          </p:cNvSpPr>
          <p:nvPr>
            <p:ph sz="half" idx="2"/>
          </p:nvPr>
        </p:nvSpPr>
        <p:spPr>
          <a:xfrm>
            <a:off x="1188720" y="2958274"/>
            <a:ext cx="4639736" cy="2910821"/>
          </a:xfrm>
        </p:spPr>
        <p:txBody>
          <a:bodyPr rtlCol="0"/>
          <a:lstStyle>
            <a:lvl1pPr marL="342900" indent="-182880">
              <a:buClr>
                <a:schemeClr val="accent1"/>
              </a:buClr>
              <a:buFont typeface="Arial" panose="020B0604020202020204" pitchFamily="34" charset="0"/>
              <a:buChar char="•"/>
              <a:defRPr/>
            </a:lvl1pPr>
            <a:lvl2pPr marL="486918" indent="-182880">
              <a:buClr>
                <a:schemeClr val="accent1"/>
              </a:buClr>
              <a:buFont typeface="Arial" panose="020B0604020202020204" pitchFamily="34" charset="0"/>
              <a:buChar char="•"/>
              <a:defRPr/>
            </a:lvl2pPr>
            <a:lvl3pPr marL="669798" indent="-182880">
              <a:buClr>
                <a:schemeClr val="accent1"/>
              </a:buClr>
              <a:buFont typeface="Arial" panose="020B0604020202020204" pitchFamily="34" charset="0"/>
              <a:buChar char="•"/>
              <a:defRPr/>
            </a:lvl3pPr>
            <a:lvl4pPr marL="852678" indent="-182880">
              <a:buClr>
                <a:schemeClr val="accent1"/>
              </a:buClr>
              <a:buFont typeface="Arial" panose="020B0604020202020204" pitchFamily="34" charset="0"/>
              <a:buChar char="•"/>
              <a:defRPr/>
            </a:lvl4pPr>
            <a:lvl5pPr marL="1035558" indent="-182880">
              <a:buClr>
                <a:schemeClr val="accent1"/>
              </a:buClr>
              <a:buFont typeface="Arial" panose="020B0604020202020204" pitchFamily="34" charset="0"/>
              <a:buChar char="•"/>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p:cNvSpPr>
            <a:spLocks noGrp="1"/>
          </p:cNvSpPr>
          <p:nvPr>
            <p:ph sz="quarter" idx="4"/>
          </p:nvPr>
        </p:nvSpPr>
        <p:spPr>
          <a:xfrm>
            <a:off x="6515944" y="2958273"/>
            <a:ext cx="4639736" cy="2910821"/>
          </a:xfrm>
        </p:spPr>
        <p:txBody>
          <a:bodyPr rtlCol="0"/>
          <a:lstStyle>
            <a:lvl1pPr marL="342900" indent="-182880">
              <a:buClr>
                <a:schemeClr val="accent1"/>
              </a:buClr>
              <a:buFont typeface="Arial" panose="020B0604020202020204" pitchFamily="34" charset="0"/>
              <a:buChar char="•"/>
              <a:defRPr/>
            </a:lvl1pPr>
            <a:lvl2pPr marL="486918" indent="-182880">
              <a:buClr>
                <a:schemeClr val="accent1"/>
              </a:buClr>
              <a:buFont typeface="Arial" panose="020B0604020202020204" pitchFamily="34" charset="0"/>
              <a:buChar char="•"/>
              <a:defRPr/>
            </a:lvl2pPr>
            <a:lvl3pPr marL="669798" indent="-182880">
              <a:buClr>
                <a:schemeClr val="accent1"/>
              </a:buClr>
              <a:buFont typeface="Arial" panose="020B0604020202020204" pitchFamily="34" charset="0"/>
              <a:buChar char="•"/>
              <a:defRPr/>
            </a:lvl3pPr>
            <a:lvl4pPr marL="852678" indent="-182880">
              <a:buClr>
                <a:schemeClr val="accent1"/>
              </a:buClr>
              <a:buFont typeface="Arial" panose="020B0604020202020204" pitchFamily="34" charset="0"/>
              <a:buChar char="•"/>
              <a:defRPr/>
            </a:lvl4pPr>
            <a:lvl5pPr marL="1035558" indent="-182880">
              <a:buClr>
                <a:schemeClr val="accent1"/>
              </a:buClr>
              <a:buFont typeface="Arial" panose="020B0604020202020204" pitchFamily="34" charset="0"/>
              <a:buChar char="•"/>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en-GB" noProof="0"/>
              <a:t>Sample Footer Text</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r>
              <a:rPr lang="en-GB" noProof="0"/>
              <a:t>20XX</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1958229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en-US" noProof="0"/>
              <a:t>Click to edit Master title style</a:t>
            </a:r>
            <a:endParaRPr lang="en-GB" noProof="0"/>
          </a:p>
        </p:txBody>
      </p:sp>
      <p:sp>
        <p:nvSpPr>
          <p:cNvPr id="3" name="Text Placeholder 2"/>
          <p:cNvSpPr>
            <a:spLocks noGrp="1"/>
          </p:cNvSpPr>
          <p:nvPr>
            <p:ph type="body" idx="1"/>
          </p:nvPr>
        </p:nvSpPr>
        <p:spPr>
          <a:xfrm>
            <a:off x="1188720" y="2108201"/>
            <a:ext cx="9966960" cy="3760891"/>
          </a:xfrm>
          <a:prstGeom prst="rect">
            <a:avLst/>
          </a:prstGeom>
        </p:spPr>
        <p:txBody>
          <a:bodyPr vert="horz" lIns="0" tIns="45720" rIns="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pPr rtl="0"/>
            <a:r>
              <a:rPr lang="en-GB" noProof="0"/>
              <a:t>20XX</a:t>
            </a:r>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pPr rtl="0"/>
            <a:r>
              <a:rPr lang="en-GB" noProof="0"/>
              <a:t>Sample Footer Text</a:t>
            </a:r>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pPr rtl="0"/>
            <a:fld id="{3A98EE3D-8CD1-4C3F-BD1C-C98C9596463C}" type="slidenum">
              <a:rPr lang="en-GB" noProof="0" smtClean="0"/>
              <a:t>‹#›</a:t>
            </a:fld>
            <a:endParaRPr lang="en-GB" noProof="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57751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6" r:id="rId3"/>
    <p:sldLayoutId id="2147483735" r:id="rId4"/>
    <p:sldLayoutId id="2147483722" r:id="rId5"/>
    <p:sldLayoutId id="2147483734" r:id="rId6"/>
    <p:sldLayoutId id="2147483745" r:id="rId7"/>
    <p:sldLayoutId id="2147483726" r:id="rId8"/>
    <p:sldLayoutId id="2147483725" r:id="rId9"/>
    <p:sldLayoutId id="2147483743" r:id="rId10"/>
    <p:sldLayoutId id="2147483737" r:id="rId11"/>
    <p:sldLayoutId id="2147483738" r:id="rId12"/>
    <p:sldLayoutId id="2147483723" r:id="rId13"/>
    <p:sldLayoutId id="2147483724" r:id="rId14"/>
    <p:sldLayoutId id="2147483727" r:id="rId15"/>
    <p:sldLayoutId id="2147483728" r:id="rId16"/>
    <p:sldLayoutId id="2147483729" r:id="rId17"/>
  </p:sldLayoutIdLst>
  <p:hf hdr="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16/j.nedt.2022.105581" TargetMode="External"/><Relationship Id="rId2" Type="http://schemas.openxmlformats.org/officeDocument/2006/relationships/hyperlink" Target="https://doi.org/10.1080/01419870500465611" TargetMode="External"/><Relationship Id="rId1" Type="http://schemas.openxmlformats.org/officeDocument/2006/relationships/slideLayout" Target="../slideLayouts/slideLayout7.xml"/><Relationship Id="rId5" Type="http://schemas.openxmlformats.org/officeDocument/2006/relationships/hyperlink" Target="https://www.england.nhs.uk/wp-content/uploads/2021/02/Workforce-Race-Equality-Standard-2020-report.pdf" TargetMode="External"/><Relationship Id="rId4" Type="http://schemas.openxmlformats.org/officeDocument/2006/relationships/hyperlink" Target="https://www.shu.ac.uk/news/all-articles/latest-news/research-exposes-systemic-racism-in-nh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hyperlink" Target="mailto:d.c.whitnall@salford.ac.uk" TargetMode="External"/><Relationship Id="rId4" Type="http://schemas.openxmlformats.org/officeDocument/2006/relationships/hyperlink" Target="mailto:C.V.Oforji@salford.ac.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hyperlink" Target="https://testlivesalfordac.sharepoint.com/sites/LearningTeachingEnhancementCentre/SitePages/Unintentional-Discrimination.aspx?from=SendByEmail&amp;e=52XFNKOvJUKgicpX-KIQvw&amp;at=121&amp;CT=1720704050876&amp;OR=OWA-NT-Mail&amp;CID=7e746e31-3fa2-6066-611e-799a8e60da18&amp;clickParams=eyJYLUFwcE5hbWUiOiJNaWNyb3NvZnQgT3V0bG9vayBXZWIgQXBwIiwiWC1BcHBWZXJzaW9uIjoiMjAyNDA2MjgwMDQuMTYiLCJPUyI6IldpbmRvd3MgMTAifQ%3d%3d&amp;siteid=e3a956dd-7394-41ea-9df1-53b0c388b896&amp;webid=230d480e-1d51-4d37-8450-4505d372de82&amp;uniqueid=f390eb1f-b171-4582-ad0f-f0e4ea6cd59f&amp;cidOR=Client"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559F58-E7E3-4312-BFB5-D3B5719E827E}"/>
              </a:ext>
            </a:extLst>
          </p:cNvPr>
          <p:cNvSpPr>
            <a:spLocks noGrp="1"/>
          </p:cNvSpPr>
          <p:nvPr>
            <p:ph type="title"/>
          </p:nvPr>
        </p:nvSpPr>
        <p:spPr>
          <a:xfrm>
            <a:off x="109208" y="687322"/>
            <a:ext cx="4308680" cy="2741678"/>
          </a:xfrm>
        </p:spPr>
        <p:txBody>
          <a:bodyPr rtlCol="0" anchor="b">
            <a:normAutofit fontScale="90000"/>
          </a:bodyPr>
          <a:lstStyle/>
          <a:p>
            <a:pPr rtl="0"/>
            <a:br>
              <a:rPr lang="en-GB" b="1" dirty="0"/>
            </a:br>
            <a:r>
              <a:rPr lang="en-GB" sz="3100" b="1" dirty="0"/>
              <a:t>Facilitating inclusivity in Nursing: Telling real stories and impacting real change through nursing education</a:t>
            </a:r>
            <a:br>
              <a:rPr lang="en-GB" b="1" dirty="0"/>
            </a:br>
            <a:endParaRPr lang="en-GB" b="1" dirty="0"/>
          </a:p>
        </p:txBody>
      </p:sp>
      <p:pic>
        <p:nvPicPr>
          <p:cNvPr id="3" name="Picture 2" descr="A group of people jumping in the air&#10;&#10;Description automatically generated">
            <a:extLst>
              <a:ext uri="{FF2B5EF4-FFF2-40B4-BE49-F238E27FC236}">
                <a16:creationId xmlns:a16="http://schemas.microsoft.com/office/drawing/2014/main" id="{512A9F4F-433D-E906-F513-743994F8B3CF}"/>
              </a:ext>
            </a:extLst>
          </p:cNvPr>
          <p:cNvPicPr>
            <a:picLocks noChangeAspect="1"/>
          </p:cNvPicPr>
          <p:nvPr/>
        </p:nvPicPr>
        <p:blipFill rotWithShape="1">
          <a:blip r:embed="rId3"/>
          <a:srcRect r="1" b="10688"/>
          <a:stretch/>
        </p:blipFill>
        <p:spPr>
          <a:xfrm>
            <a:off x="4976097" y="215757"/>
            <a:ext cx="6613151" cy="64213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ubtitle 4">
            <a:extLst>
              <a:ext uri="{FF2B5EF4-FFF2-40B4-BE49-F238E27FC236}">
                <a16:creationId xmlns:a16="http://schemas.microsoft.com/office/drawing/2014/main" id="{EF502785-6557-4038-9743-2ABFF39CB24A}"/>
              </a:ext>
            </a:extLst>
          </p:cNvPr>
          <p:cNvSpPr>
            <a:spLocks noGrp="1"/>
          </p:cNvSpPr>
          <p:nvPr>
            <p:ph type="body" sz="half" idx="2"/>
          </p:nvPr>
        </p:nvSpPr>
        <p:spPr>
          <a:xfrm>
            <a:off x="109208" y="4374654"/>
            <a:ext cx="4534711" cy="1967070"/>
          </a:xfrm>
        </p:spPr>
        <p:txBody>
          <a:bodyPr rtlCol="0">
            <a:normAutofit fontScale="92500" lnSpcReduction="10000"/>
          </a:bodyPr>
          <a:lstStyle/>
          <a:p>
            <a:pPr rtl="0"/>
            <a:r>
              <a:rPr lang="en-GB" b="1" dirty="0"/>
              <a:t>Chidinma Victory Oforji- </a:t>
            </a:r>
            <a:r>
              <a:rPr lang="en-GB" dirty="0"/>
              <a:t>Lecturer in Adult Nursing, School of Health and Society </a:t>
            </a:r>
          </a:p>
          <a:p>
            <a:pPr rtl="0"/>
            <a:r>
              <a:rPr lang="en-GB" b="1" dirty="0"/>
              <a:t>Davina Whitnall- </a:t>
            </a:r>
            <a:r>
              <a:rPr lang="en-GB" dirty="0"/>
              <a:t>Equality, Diversity &amp; Inclusion Lead, Learning &amp; Teaching Enhancement Centre</a:t>
            </a:r>
          </a:p>
          <a:p>
            <a:pPr rtl="0"/>
            <a:r>
              <a:rPr lang="en-GB" b="1" dirty="0"/>
              <a:t>Oluchi Okoroafor</a:t>
            </a:r>
            <a:r>
              <a:rPr lang="en-GB" dirty="0"/>
              <a:t>-Masters of Art in Nursing student</a:t>
            </a:r>
          </a:p>
        </p:txBody>
      </p:sp>
      <p:sp>
        <p:nvSpPr>
          <p:cNvPr id="17" name="Slide Number Placeholder 7">
            <a:extLst>
              <a:ext uri="{FF2B5EF4-FFF2-40B4-BE49-F238E27FC236}">
                <a16:creationId xmlns:a16="http://schemas.microsoft.com/office/drawing/2014/main" id="{44F3AFF6-EB8D-469D-E92E-319C1AFBF9D6}"/>
              </a:ext>
            </a:extLst>
          </p:cNvPr>
          <p:cNvSpPr>
            <a:spLocks noGrp="1"/>
          </p:cNvSpPr>
          <p:nvPr>
            <p:ph type="sldNum" sz="quarter" idx="12"/>
          </p:nvPr>
        </p:nvSpPr>
        <p:spPr>
          <a:xfrm>
            <a:off x="10993582" y="6446838"/>
            <a:ext cx="780010" cy="365125"/>
          </a:xfrm>
        </p:spPr>
        <p:txBody>
          <a:bodyPr anchor="ctr">
            <a:normAutofit/>
          </a:bodyPr>
          <a:lstStyle/>
          <a:p>
            <a:pPr rtl="0">
              <a:spcAft>
                <a:spcPts val="600"/>
              </a:spcAft>
            </a:pPr>
            <a:fld id="{3A98EE3D-8CD1-4C3F-BD1C-C98C9596463C}" type="slidenum">
              <a:rPr lang="en-GB" noProof="0" smtClean="0"/>
              <a:pPr rtl="0">
                <a:spcAft>
                  <a:spcPts val="600"/>
                </a:spcAft>
              </a:pPr>
              <a:t>1</a:t>
            </a:fld>
            <a:endParaRPr lang="en-GB" noProof="0"/>
          </a:p>
        </p:txBody>
      </p:sp>
    </p:spTree>
    <p:extLst>
      <p:ext uri="{BB962C8B-B14F-4D97-AF65-F5344CB8AC3E}">
        <p14:creationId xmlns:p14="http://schemas.microsoft.com/office/powerpoint/2010/main" val="331669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EDCB-BBD5-0524-745D-0488EEFAC426}"/>
              </a:ext>
            </a:extLst>
          </p:cNvPr>
          <p:cNvSpPr>
            <a:spLocks noGrp="1"/>
          </p:cNvSpPr>
          <p:nvPr>
            <p:ph type="title"/>
          </p:nvPr>
        </p:nvSpPr>
        <p:spPr/>
        <p:txBody>
          <a:bodyPr anchor="b">
            <a:normAutofit/>
          </a:bodyPr>
          <a:lstStyle/>
          <a:p>
            <a:r>
              <a:rPr lang="en-GB" b="1" dirty="0"/>
              <a:t>Conclusion</a:t>
            </a:r>
          </a:p>
        </p:txBody>
      </p:sp>
      <p:graphicFrame>
        <p:nvGraphicFramePr>
          <p:cNvPr id="8" name="Content Placeholder 2">
            <a:extLst>
              <a:ext uri="{FF2B5EF4-FFF2-40B4-BE49-F238E27FC236}">
                <a16:creationId xmlns:a16="http://schemas.microsoft.com/office/drawing/2014/main" id="{E8C4F53B-F4B9-E491-A33D-4690BB2B0BBE}"/>
              </a:ext>
            </a:extLst>
          </p:cNvPr>
          <p:cNvGraphicFramePr>
            <a:graphicFrameLocks noGrp="1"/>
          </p:cNvGraphicFramePr>
          <p:nvPr>
            <p:ph sz="half" idx="2"/>
            <p:extLst>
              <p:ext uri="{D42A27DB-BD31-4B8C-83A1-F6EECF244321}">
                <p14:modId xmlns:p14="http://schemas.microsoft.com/office/powerpoint/2010/main" val="3835199858"/>
              </p:ext>
            </p:extLst>
          </p:nvPr>
        </p:nvGraphicFramePr>
        <p:xfrm>
          <a:off x="675330" y="2209166"/>
          <a:ext cx="4638675" cy="2911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a:extLst>
              <a:ext uri="{FF2B5EF4-FFF2-40B4-BE49-F238E27FC236}">
                <a16:creationId xmlns:a16="http://schemas.microsoft.com/office/drawing/2014/main" id="{13638E67-FC50-0BB3-D6E1-A2DBD4935383}"/>
              </a:ext>
            </a:extLst>
          </p:cNvPr>
          <p:cNvSpPr>
            <a:spLocks noGrp="1"/>
          </p:cNvSpPr>
          <p:nvPr>
            <p:ph sz="quarter" idx="4"/>
          </p:nvPr>
        </p:nvSpPr>
        <p:spPr>
          <a:xfrm>
            <a:off x="5732981" y="2075380"/>
            <a:ext cx="5671334" cy="3935002"/>
          </a:xfrm>
        </p:spPr>
        <p:txBody>
          <a:bodyPr/>
          <a:lstStyle/>
          <a:p>
            <a:r>
              <a:rPr lang="en-GB" dirty="0"/>
              <a:t>Discrimination and exclusion in whatever umbrella it falls under is a social justice concern with a significant impact on nurses, students, and patients</a:t>
            </a:r>
          </a:p>
          <a:p>
            <a:r>
              <a:rPr lang="en-GB" dirty="0"/>
              <a:t>Identifying and tackling exclusion and discrimination in nursing practice from its root, is the route to intentional and practical inclusivity in nursing</a:t>
            </a:r>
          </a:p>
          <a:p>
            <a:r>
              <a:rPr lang="en-GB" dirty="0"/>
              <a:t>Intentional inclusivity is the route to impacting practical change in nursing practice, education, policies and procedures</a:t>
            </a:r>
          </a:p>
        </p:txBody>
      </p:sp>
      <p:sp>
        <p:nvSpPr>
          <p:cNvPr id="6" name="Slide Number Placeholder 5">
            <a:extLst>
              <a:ext uri="{FF2B5EF4-FFF2-40B4-BE49-F238E27FC236}">
                <a16:creationId xmlns:a16="http://schemas.microsoft.com/office/drawing/2014/main" id="{425442D4-9CE6-F3B1-4546-074FD14689C1}"/>
              </a:ext>
            </a:extLst>
          </p:cNvPr>
          <p:cNvSpPr>
            <a:spLocks noGrp="1"/>
          </p:cNvSpPr>
          <p:nvPr>
            <p:ph type="sldNum" sz="quarter" idx="12"/>
          </p:nvPr>
        </p:nvSpPr>
        <p:spPr/>
        <p:txBody>
          <a:bodyPr anchor="ctr">
            <a:normAutofit/>
          </a:bodyPr>
          <a:lstStyle/>
          <a:p>
            <a:pPr rtl="0">
              <a:spcAft>
                <a:spcPts val="600"/>
              </a:spcAft>
            </a:pPr>
            <a:fld id="{3A98EE3D-8CD1-4C3F-BD1C-C98C9596463C}" type="slidenum">
              <a:rPr lang="en-GB" noProof="0" smtClean="0"/>
              <a:pPr rtl="0">
                <a:spcAft>
                  <a:spcPts val="600"/>
                </a:spcAft>
              </a:pPr>
              <a:t>10</a:t>
            </a:fld>
            <a:endParaRPr lang="en-GB" noProof="0"/>
          </a:p>
        </p:txBody>
      </p:sp>
    </p:spTree>
    <p:extLst>
      <p:ext uri="{BB962C8B-B14F-4D97-AF65-F5344CB8AC3E}">
        <p14:creationId xmlns:p14="http://schemas.microsoft.com/office/powerpoint/2010/main" val="897711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8372-747D-DCF6-72F0-F9980553E2C2}"/>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FC1E2F92-3074-1D0F-8C2D-8E0C9FDAF717}"/>
              </a:ext>
            </a:extLst>
          </p:cNvPr>
          <p:cNvSpPr>
            <a:spLocks noGrp="1"/>
          </p:cNvSpPr>
          <p:nvPr>
            <p:ph idx="1"/>
          </p:nvPr>
        </p:nvSpPr>
        <p:spPr>
          <a:xfrm>
            <a:off x="434566" y="1983661"/>
            <a:ext cx="11339026" cy="4181749"/>
          </a:xfrm>
        </p:spPr>
        <p:txBody>
          <a:bodyPr>
            <a:normAutofit fontScale="47500" lnSpcReduction="20000"/>
          </a:bodyPr>
          <a:lstStyle/>
          <a:p>
            <a:pPr>
              <a:lnSpc>
                <a:spcPct val="107000"/>
              </a:lnSpc>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20000"/>
              </a:lnSpc>
              <a:spcAft>
                <a:spcPts val="800"/>
              </a:spcAft>
              <a:buFont typeface="Arial" panose="020B0604020202020204" pitchFamily="34" charset="0"/>
              <a:buChar char="•"/>
              <a:tabLst>
                <a:tab pos="457200" algn="l"/>
              </a:tabLst>
            </a:pPr>
            <a:r>
              <a:rPr lang="en-GB"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Campbell, Paul; Duke, Ben (2023). An Evaluation of the Racially Inclusive Practice in Assessment Guidance Intervention on Students’ and Staff’s Experiences of Assessment in HE: A Multi-University Case Study. University of Leicester. Report. https://doi.org/10.25392/leicester.data.23579565.v1</a:t>
            </a:r>
            <a:r>
              <a:rPr lang="en-US" kern="100" dirty="0">
                <a:effectLst/>
                <a:highlight>
                  <a:srgbClr val="FFFFFF"/>
                </a:highlight>
                <a:latin typeface="Arial" panose="020B0604020202020204" pitchFamily="34" charset="0"/>
                <a:ea typeface="Aptos" panose="020B0004020202020204" pitchFamily="34" charset="0"/>
                <a:cs typeface="Times New Roman" panose="02020603050405020304" pitchFamily="18" charset="0"/>
              </a:rPr>
              <a:t>​​</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20000"/>
              </a:lnSpc>
              <a:spcAft>
                <a:spcPts val="800"/>
              </a:spcAft>
              <a:buFont typeface="Arial" panose="020B0604020202020204" pitchFamily="34" charset="0"/>
              <a:buChar char="•"/>
              <a:tabLst>
                <a:tab pos="457200" algn="l"/>
              </a:tabLst>
            </a:pPr>
            <a:r>
              <a:rPr lang="en-GB"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Goldberg, T. D. (2006). Racial Europeanization. Ethnic and Racial Studies, 29, 331–364. </a:t>
            </a:r>
            <a:r>
              <a:rPr lang="en-GB" u="sng" kern="100" dirty="0">
                <a:solidFill>
                  <a:srgbClr val="467886"/>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hlinkClick r:id="rId2"/>
              </a:rPr>
              <a:t>https://doi.org/10.1080/01419870500465611</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20000"/>
              </a:lnSpc>
              <a:spcAft>
                <a:spcPts val="800"/>
              </a:spcAft>
              <a:buFont typeface="Arial" panose="020B0604020202020204" pitchFamily="34" charset="0"/>
              <a:buChar char="•"/>
              <a:tabLst>
                <a:tab pos="457200" algn="l"/>
              </a:tabLst>
            </a:pPr>
            <a:r>
              <a:rPr lang="en-GB" kern="100" dirty="0">
                <a:effectLst/>
                <a:latin typeface="Aptos" panose="020B0004020202020204" pitchFamily="34" charset="0"/>
                <a:ea typeface="Aptos" panose="020B0004020202020204" pitchFamily="34" charset="0"/>
                <a:cs typeface="Aptos" panose="020B0004020202020204" pitchFamily="34" charset="0"/>
              </a:rPr>
              <a:t>Miller, E., &amp; Nambiar-Greenwood, G. (2022). Exploring the lived experience of student nurses perspective of racism within education and clinical practice: Utilising the flipped classroom. </a:t>
            </a:r>
            <a:r>
              <a:rPr lang="en-GB" i="1" kern="100" dirty="0">
                <a:effectLst/>
                <a:latin typeface="Aptos" panose="020B0004020202020204" pitchFamily="34" charset="0"/>
                <a:ea typeface="Aptos" panose="020B0004020202020204" pitchFamily="34" charset="0"/>
                <a:cs typeface="Aptos" panose="020B0004020202020204" pitchFamily="34" charset="0"/>
              </a:rPr>
              <a:t>Nurse Education Today</a:t>
            </a:r>
            <a:r>
              <a:rPr lang="en-GB" kern="100" dirty="0">
                <a:effectLst/>
                <a:latin typeface="Aptos" panose="020B0004020202020204" pitchFamily="34" charset="0"/>
                <a:ea typeface="Aptos" panose="020B0004020202020204" pitchFamily="34" charset="0"/>
                <a:cs typeface="Aptos" panose="020B0004020202020204" pitchFamily="34" charset="0"/>
              </a:rPr>
              <a:t>, 105581. </a:t>
            </a:r>
            <a:r>
              <a:rPr lang="en-GB" u="sng" kern="100"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https://doi.org/10.1016/j.nedt.2022.105581</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20000"/>
              </a:lnSpc>
              <a:spcAft>
                <a:spcPts val="800"/>
              </a:spcAft>
              <a:buFont typeface="Arial" panose="020B0604020202020204" pitchFamily="34" charset="0"/>
              <a:buChar char="•"/>
              <a:tabLst>
                <a:tab pos="457200" algn="l"/>
              </a:tabLst>
            </a:pPr>
            <a:r>
              <a:rPr lang="en-GB"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Nelson, L.L. (2021). Using the Universal Design for Learning Framework to Understand the Power of Belonging. In: Jones, J.L., Gallus, K.L. (eds) Belonging and Resilience in Individuals with Developmental Disabilities. Emerging Issues in Family and Individual Resilience. Springer, Cham. https://doi.org/10.1007/978-3-030-81277-5_4 </a:t>
            </a:r>
            <a:r>
              <a:rPr lang="en-US" kern="100" dirty="0">
                <a:effectLst/>
                <a:highlight>
                  <a:srgbClr val="FFFFFF"/>
                </a:highlight>
                <a:latin typeface="Arial" panose="020B0604020202020204" pitchFamily="34" charset="0"/>
                <a:ea typeface="Aptos" panose="020B0004020202020204" pitchFamily="34" charset="0"/>
                <a:cs typeface="Times New Roman" panose="02020603050405020304" pitchFamily="18" charset="0"/>
              </a:rPr>
              <a:t>​​</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20000"/>
              </a:lnSpc>
              <a:spcAft>
                <a:spcPts val="800"/>
              </a:spcAft>
              <a:buFont typeface="Arial" panose="020B0604020202020204" pitchFamily="34" charset="0"/>
              <a:buChar char="•"/>
              <a:tabLst>
                <a:tab pos="457200" algn="l"/>
              </a:tabLst>
            </a:pPr>
            <a:r>
              <a:rPr lang="en-GB"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Sanger, C.S. (2020). Inclusive Pedagogy and Universal Design Approaches for Diverse Learning Environments. In: Sanger, C., Gleason, N. (eds) Diversity and Inclusion in Global Higher Education. Palgrave Macmillan, Singapore. https://doi.org/10.1007/978-981-15-1628-3_2 </a:t>
            </a:r>
            <a:r>
              <a:rPr lang="en-US" kern="100" dirty="0">
                <a:effectLst/>
                <a:highlight>
                  <a:srgbClr val="FFFFFF"/>
                </a:highlight>
                <a:latin typeface="Arial" panose="020B0604020202020204" pitchFamily="34" charset="0"/>
                <a:ea typeface="Aptos" panose="020B0004020202020204" pitchFamily="34" charset="0"/>
                <a:cs typeface="Times New Roman" panose="02020603050405020304" pitchFamily="18" charset="0"/>
              </a:rPr>
              <a:t>​​</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20000"/>
              </a:lnSpc>
              <a:spcAft>
                <a:spcPts val="800"/>
              </a:spcAft>
              <a:buFont typeface="Arial" panose="020B0604020202020204" pitchFamily="34" charset="0"/>
              <a:buChar char="•"/>
              <a:tabLst>
                <a:tab pos="457200" algn="l"/>
              </a:tabLst>
            </a:pPr>
            <a:r>
              <a:rPr lang="en-GB" kern="100" dirty="0">
                <a:effectLst/>
                <a:latin typeface="Aptos" panose="020B0004020202020204" pitchFamily="34" charset="0"/>
                <a:ea typeface="Aptos" panose="020B0004020202020204" pitchFamily="34" charset="0"/>
                <a:cs typeface="Times New Roman" panose="02020603050405020304" pitchFamily="18" charset="0"/>
              </a:rPr>
              <a:t>Sheffield Hallam University (2022) New research exposes systemic racism in the NHS as nurses launch Manifesto for Change. Available at: </a:t>
            </a:r>
            <a:r>
              <a:rPr lang="en-GB"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New research exposes systemic racism in the NHS as nurses launch Manifesto for Change | Sheffield Hallam University (shu.ac.uk)</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20000"/>
              </a:lnSpc>
              <a:spcAft>
                <a:spcPts val="800"/>
              </a:spcAft>
              <a:buFont typeface="Arial" panose="020B0604020202020204" pitchFamily="34" charset="0"/>
              <a:buChar char="•"/>
              <a:tabLst>
                <a:tab pos="457200" algn="l"/>
              </a:tabLst>
            </a:pPr>
            <a:r>
              <a:rPr lang="en-GB" kern="100" dirty="0">
                <a:effectLst/>
                <a:latin typeface="Aptos" panose="020B0004020202020204" pitchFamily="34" charset="0"/>
                <a:ea typeface="Aptos" panose="020B0004020202020204" pitchFamily="34" charset="0"/>
                <a:cs typeface="Aptos" panose="020B0004020202020204" pitchFamily="34" charset="0"/>
              </a:rPr>
              <a:t>Workforce Race Equality Standard (2021) 2020 Data Analysis Report for NHS Trusts and Clinical Commissioning Group. Available at: </a:t>
            </a:r>
            <a:r>
              <a:rPr lang="en-GB" u="sng" kern="100"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5"/>
              </a:rPr>
              <a:t>Workforce-Race-Equality-Standard-2020-report.pdf (england.nhs.uk)</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6" name="Slide Number Placeholder 5">
            <a:extLst>
              <a:ext uri="{FF2B5EF4-FFF2-40B4-BE49-F238E27FC236}">
                <a16:creationId xmlns:a16="http://schemas.microsoft.com/office/drawing/2014/main" id="{E2743382-A405-5FF6-6F3B-60B849714203}"/>
              </a:ext>
            </a:extLst>
          </p:cNvPr>
          <p:cNvSpPr>
            <a:spLocks noGrp="1"/>
          </p:cNvSpPr>
          <p:nvPr>
            <p:ph type="sldNum" sz="quarter" idx="12"/>
          </p:nvPr>
        </p:nvSpPr>
        <p:spPr/>
        <p:txBody>
          <a:bodyPr/>
          <a:lstStyle/>
          <a:p>
            <a:pPr rtl="0"/>
            <a:fld id="{3A98EE3D-8CD1-4C3F-BD1C-C98C9596463C}" type="slidenum">
              <a:rPr lang="en-GB" noProof="0" smtClean="0"/>
              <a:t>11</a:t>
            </a:fld>
            <a:endParaRPr lang="en-GB" noProof="0"/>
          </a:p>
        </p:txBody>
      </p:sp>
    </p:spTree>
    <p:extLst>
      <p:ext uri="{BB962C8B-B14F-4D97-AF65-F5344CB8AC3E}">
        <p14:creationId xmlns:p14="http://schemas.microsoft.com/office/powerpoint/2010/main" val="783902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8C2A-D6A8-4036-9B23-884C344822B0}"/>
              </a:ext>
            </a:extLst>
          </p:cNvPr>
          <p:cNvSpPr>
            <a:spLocks noGrp="1"/>
          </p:cNvSpPr>
          <p:nvPr>
            <p:ph type="title"/>
          </p:nvPr>
        </p:nvSpPr>
        <p:spPr>
          <a:xfrm>
            <a:off x="643466" y="786383"/>
            <a:ext cx="3517567" cy="2093975"/>
          </a:xfrm>
        </p:spPr>
        <p:txBody>
          <a:bodyPr rtlCol="0" anchor="b">
            <a:normAutofit/>
          </a:bodyPr>
          <a:lstStyle/>
          <a:p>
            <a:pPr rtl="0"/>
            <a:r>
              <a:rPr lang="en-GB"/>
              <a:t>Thank you</a:t>
            </a:r>
          </a:p>
        </p:txBody>
      </p:sp>
      <p:pic>
        <p:nvPicPr>
          <p:cNvPr id="11" name="Picture Placeholder 10" descr="Thank You Teodor the Cat">
            <a:extLst>
              <a:ext uri="{FF2B5EF4-FFF2-40B4-BE49-F238E27FC236}">
                <a16:creationId xmlns:a16="http://schemas.microsoft.com/office/drawing/2014/main" id="{731E2F5C-EDAB-3093-165C-C9AF3D55B5B4}"/>
              </a:ext>
            </a:extLst>
          </p:cNvPr>
          <p:cNvPicPr>
            <a:picLocks noGrp="1" noChangeAspect="1"/>
          </p:cNvPicPr>
          <p:nvPr>
            <p:ph idx="1"/>
          </p:nvPr>
        </p:nvPicPr>
        <p:blipFill>
          <a:blip r:embed="rId3"/>
          <a:stretch>
            <a:fillRect/>
          </a:stretch>
        </p:blipFill>
        <p:spPr>
          <a:xfrm>
            <a:off x="5775777" y="812799"/>
            <a:ext cx="5294757" cy="5294757"/>
          </a:xfrm>
          <a:noFill/>
        </p:spPr>
      </p:pic>
      <p:sp>
        <p:nvSpPr>
          <p:cNvPr id="3" name="Content Placeholder 2">
            <a:extLst>
              <a:ext uri="{FF2B5EF4-FFF2-40B4-BE49-F238E27FC236}">
                <a16:creationId xmlns:a16="http://schemas.microsoft.com/office/drawing/2014/main" id="{6E155294-59B0-43EB-94D1-0BF9E1754452}"/>
              </a:ext>
            </a:extLst>
          </p:cNvPr>
          <p:cNvSpPr>
            <a:spLocks noGrp="1"/>
          </p:cNvSpPr>
          <p:nvPr>
            <p:ph type="body" sz="half" idx="2"/>
          </p:nvPr>
        </p:nvSpPr>
        <p:spPr>
          <a:xfrm>
            <a:off x="643465" y="3043050"/>
            <a:ext cx="3517567" cy="3064505"/>
          </a:xfrm>
        </p:spPr>
        <p:txBody>
          <a:bodyPr rtlCol="0">
            <a:normAutofit/>
          </a:bodyPr>
          <a:lstStyle/>
          <a:p>
            <a:pPr rtl="0"/>
            <a:r>
              <a:rPr lang="en-GB" dirty="0"/>
              <a:t>Chidinma Victory Oforji</a:t>
            </a:r>
          </a:p>
          <a:p>
            <a:pPr rtl="0"/>
            <a:r>
              <a:rPr lang="en-GB" dirty="0">
                <a:hlinkClick r:id="rId4"/>
              </a:rPr>
              <a:t>C.V.Oforji@salford.ac.uk</a:t>
            </a:r>
            <a:endParaRPr lang="en-GB" dirty="0"/>
          </a:p>
          <a:p>
            <a:pPr rtl="0"/>
            <a:r>
              <a:rPr lang="en-GB" dirty="0"/>
              <a:t>Davina Whitnall</a:t>
            </a:r>
          </a:p>
          <a:p>
            <a:pPr rtl="0"/>
            <a:r>
              <a:rPr lang="en-GB" dirty="0">
                <a:hlinkClick r:id="rId5"/>
              </a:rPr>
              <a:t>d.c.whitnall@salford.ac.uk</a:t>
            </a:r>
            <a:endParaRPr lang="en-GB" dirty="0"/>
          </a:p>
          <a:p>
            <a:pPr rtl="0"/>
            <a:endParaRPr lang="en-GB" dirty="0"/>
          </a:p>
        </p:txBody>
      </p:sp>
      <p:sp>
        <p:nvSpPr>
          <p:cNvPr id="9" name="Slide Number Placeholder 8">
            <a:extLst>
              <a:ext uri="{FF2B5EF4-FFF2-40B4-BE49-F238E27FC236}">
                <a16:creationId xmlns:a16="http://schemas.microsoft.com/office/drawing/2014/main" id="{F962DDF6-E1BF-42A8-8AE8-2E826C47DE9E}"/>
              </a:ext>
            </a:extLst>
          </p:cNvPr>
          <p:cNvSpPr>
            <a:spLocks noGrp="1"/>
          </p:cNvSpPr>
          <p:nvPr>
            <p:ph type="sldNum" sz="quarter" idx="12"/>
          </p:nvPr>
        </p:nvSpPr>
        <p:spPr>
          <a:xfrm>
            <a:off x="10993582" y="6446838"/>
            <a:ext cx="780010" cy="365125"/>
          </a:xfrm>
        </p:spPr>
        <p:txBody>
          <a:bodyPr rtlCol="0" anchor="ctr">
            <a:normAutofit/>
          </a:bodyPr>
          <a:lstStyle/>
          <a:p>
            <a:pPr rtl="0">
              <a:spcAft>
                <a:spcPts val="600"/>
              </a:spcAft>
            </a:pPr>
            <a:fld id="{3A98EE3D-8CD1-4C3F-BD1C-C98C9596463C}" type="slidenum">
              <a:rPr lang="en-GB" smtClean="0"/>
              <a:pPr rtl="0">
                <a:spcAft>
                  <a:spcPts val="600"/>
                </a:spcAft>
              </a:pPr>
              <a:t>12</a:t>
            </a:fld>
            <a:endParaRPr lang="en-GB"/>
          </a:p>
        </p:txBody>
      </p:sp>
    </p:spTree>
    <p:extLst>
      <p:ext uri="{BB962C8B-B14F-4D97-AF65-F5344CB8AC3E}">
        <p14:creationId xmlns:p14="http://schemas.microsoft.com/office/powerpoint/2010/main" val="850743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57DAD-E947-0F5C-A608-76C1F3AF9239}"/>
              </a:ext>
            </a:extLst>
          </p:cNvPr>
          <p:cNvSpPr>
            <a:spLocks noGrp="1"/>
          </p:cNvSpPr>
          <p:nvPr>
            <p:ph type="title"/>
          </p:nvPr>
        </p:nvSpPr>
        <p:spPr>
          <a:xfrm>
            <a:off x="419336" y="220238"/>
            <a:ext cx="3517567" cy="1185122"/>
          </a:xfrm>
        </p:spPr>
        <p:txBody>
          <a:bodyPr/>
          <a:lstStyle/>
          <a:p>
            <a:r>
              <a:rPr kumimoji="0" lang="en-GB" sz="3600" b="1" i="0" u="none" strike="noStrike" kern="1200" cap="none" spc="-50" normalizeH="0" baseline="0" noProof="0" dirty="0">
                <a:ln>
                  <a:noFill/>
                </a:ln>
                <a:solidFill>
                  <a:srgbClr val="FFFFFF"/>
                </a:solidFill>
                <a:effectLst/>
                <a:uLnTx/>
                <a:uFillTx/>
                <a:latin typeface="Calibri Light" panose="020F0302020204030204"/>
                <a:ea typeface="+mj-ea"/>
                <a:cs typeface="+mj-cs"/>
              </a:rPr>
              <a:t>WHY? </a:t>
            </a:r>
            <a:endParaRPr lang="en-GB" dirty="0"/>
          </a:p>
        </p:txBody>
      </p:sp>
      <p:sp>
        <p:nvSpPr>
          <p:cNvPr id="3" name="Content Placeholder 2">
            <a:extLst>
              <a:ext uri="{FF2B5EF4-FFF2-40B4-BE49-F238E27FC236}">
                <a16:creationId xmlns:a16="http://schemas.microsoft.com/office/drawing/2014/main" id="{7B70767B-E585-CFA0-DFB0-C005454AE562}"/>
              </a:ext>
            </a:extLst>
          </p:cNvPr>
          <p:cNvSpPr>
            <a:spLocks noGrp="1"/>
          </p:cNvSpPr>
          <p:nvPr>
            <p:ph idx="1"/>
          </p:nvPr>
        </p:nvSpPr>
        <p:spPr>
          <a:xfrm>
            <a:off x="4783194" y="220238"/>
            <a:ext cx="6943810" cy="6149740"/>
          </a:xfrm>
        </p:spPr>
        <p:txBody>
          <a:bodyPr>
            <a:normAutofit fontScale="85000" lnSpcReduction="10000"/>
          </a:bodyPr>
          <a:lstStyle/>
          <a:p>
            <a:pPr>
              <a:buClr>
                <a:schemeClr val="tx1"/>
              </a:buClr>
              <a:buFont typeface="Wingdings" panose="05000000000000000000" pitchFamily="2" charset="2"/>
              <a:buChar char="Ø"/>
            </a:pPr>
            <a:r>
              <a:rPr lang="en-GB" dirty="0"/>
              <a:t> Rising incidences of discrimination, and inequalities across all tiers, levels, and specialties in nursing</a:t>
            </a:r>
          </a:p>
          <a:p>
            <a:pPr>
              <a:buClr>
                <a:schemeClr val="tx1"/>
              </a:buClr>
              <a:buFont typeface="Wingdings" panose="05000000000000000000" pitchFamily="2" charset="2"/>
              <a:buChar char="Ø"/>
            </a:pPr>
            <a:r>
              <a:rPr lang="en-GB" dirty="0"/>
              <a:t> About 59% of nursing staff have been subjected to racial discrimination within the National Health Service and 77.3% Faced victimization for challenging discriminatory practices (SHU, 2022)</a:t>
            </a:r>
          </a:p>
          <a:p>
            <a:pPr marL="91440" marR="0" lvl="0" indent="-91440" algn="l" defTabSz="914400" rtl="0" eaLnBrk="1" fontAlgn="auto" latinLnBrk="0" hangingPunct="1">
              <a:lnSpc>
                <a:spcPct val="100000"/>
              </a:lnSpc>
              <a:spcBef>
                <a:spcPts val="1200"/>
              </a:spcBef>
              <a:spcAft>
                <a:spcPts val="200"/>
              </a:spcAft>
              <a:buClr>
                <a:prstClr val="black"/>
              </a:buClr>
              <a:buSzPct val="100000"/>
              <a:buFont typeface="Wingdings" panose="05000000000000000000" pitchFamily="2" charset="2"/>
              <a:buChar char="Ø"/>
              <a:tabLst/>
              <a:defRPr/>
            </a:pPr>
            <a:r>
              <a:rPr kumimoji="0" lang="en-GB"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Evidence of systemic disparities and inequalities that affect nurses of certain ethnic and racial backgrounds (NMC, 2024)</a:t>
            </a:r>
          </a:p>
          <a:p>
            <a:pPr marL="91440" marR="0" lvl="0" indent="-91440" algn="l" defTabSz="914400" rtl="0" eaLnBrk="1" fontAlgn="auto" latinLnBrk="0" hangingPunct="1">
              <a:lnSpc>
                <a:spcPct val="100000"/>
              </a:lnSpc>
              <a:spcBef>
                <a:spcPts val="1200"/>
              </a:spcBef>
              <a:spcAft>
                <a:spcPts val="200"/>
              </a:spcAft>
              <a:buClr>
                <a:prstClr val="black"/>
              </a:buClr>
              <a:buSzPct val="100000"/>
              <a:buFont typeface="Wingdings" panose="05000000000000000000" pitchFamily="2" charset="2"/>
              <a:buChar char="Ø"/>
              <a:tabLst/>
              <a:defRPr/>
            </a:pPr>
            <a:r>
              <a:rPr lang="en-GB" dirty="0">
                <a:solidFill>
                  <a:prstClr val="black">
                    <a:lumMod val="75000"/>
                    <a:lumOff val="25000"/>
                  </a:prstClr>
                </a:solidFill>
                <a:latin typeface="Calibri" panose="020F0502020204030204"/>
              </a:rPr>
              <a:t>Interestingly, </a:t>
            </a:r>
            <a:r>
              <a:rPr kumimoji="0" lang="en-GB"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racially minoritized nurses make up about 19% of the entire nursing workforce but up to</a:t>
            </a:r>
            <a:r>
              <a:rPr lang="en-GB" dirty="0">
                <a:solidFill>
                  <a:prstClr val="black">
                    <a:lumMod val="75000"/>
                    <a:lumOff val="25000"/>
                  </a:prstClr>
                </a:solidFill>
                <a:latin typeface="Calibri" panose="020F0502020204030204"/>
              </a:rPr>
              <a:t> </a:t>
            </a:r>
            <a:r>
              <a:rPr kumimoji="0" lang="en-GB"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25% are faced</a:t>
            </a:r>
            <a:r>
              <a:rPr lang="en-GB" dirty="0">
                <a:solidFill>
                  <a:prstClr val="black">
                    <a:lumMod val="75000"/>
                    <a:lumOff val="25000"/>
                  </a:prstClr>
                </a:solidFill>
                <a:latin typeface="Calibri" panose="020F0502020204030204"/>
              </a:rPr>
              <a:t> with fitness-to-practice challenges</a:t>
            </a:r>
            <a:r>
              <a:rPr kumimoji="0" lang="en-GB"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p>
          <a:p>
            <a:pPr>
              <a:buClr>
                <a:schemeClr val="tx1"/>
              </a:buClr>
              <a:buFont typeface="Wingdings" panose="05000000000000000000" pitchFamily="2" charset="2"/>
              <a:buChar char="Ø"/>
            </a:pPr>
            <a:r>
              <a:rPr lang="en-GB" dirty="0"/>
              <a:t>Discrimination posing a significant challenge in clinical practice and nursing education</a:t>
            </a:r>
          </a:p>
          <a:p>
            <a:pPr>
              <a:buClr>
                <a:schemeClr val="tx1"/>
              </a:buClr>
              <a:buFont typeface="Wingdings" panose="05000000000000000000" pitchFamily="2" charset="2"/>
              <a:buChar char="Ø"/>
            </a:pPr>
            <a:r>
              <a:rPr lang="en-GB" dirty="0"/>
              <a:t>Increase in nurse attrition at all stages of their career including student nurses (Ford, 2023)</a:t>
            </a:r>
          </a:p>
          <a:p>
            <a:pPr>
              <a:buClr>
                <a:schemeClr val="tx1"/>
              </a:buClr>
              <a:buFont typeface="Wingdings" panose="05000000000000000000" pitchFamily="2" charset="2"/>
              <a:buChar char="Ø"/>
            </a:pPr>
            <a:r>
              <a:rPr lang="en-GB" dirty="0"/>
              <a:t>Inequalities across all nursing sectors contribute to health inequalities and disparities</a:t>
            </a:r>
          </a:p>
          <a:p>
            <a:pPr>
              <a:buClr>
                <a:schemeClr val="tx1"/>
              </a:buClr>
              <a:buFont typeface="Wingdings" panose="05000000000000000000" pitchFamily="2" charset="2"/>
              <a:buChar char="Ø"/>
            </a:pPr>
            <a:r>
              <a:rPr lang="en-GB" dirty="0"/>
              <a:t> The need for decolonization, globalization, and de-nationalization of the nursing education curriculum to reflect in practice</a:t>
            </a:r>
          </a:p>
          <a:p>
            <a:pPr>
              <a:buClr>
                <a:schemeClr val="tx1"/>
              </a:buClr>
              <a:buFont typeface="Wingdings" panose="05000000000000000000" pitchFamily="2" charset="2"/>
              <a:buChar char="Ø"/>
            </a:pPr>
            <a:r>
              <a:rPr lang="en-GB" dirty="0"/>
              <a:t>But How do we segregate the concept of </a:t>
            </a:r>
            <a:r>
              <a:rPr lang="en-GB" b="1" dirty="0"/>
              <a:t>intuitionalism and ‘theoretical inclusion</a:t>
            </a:r>
            <a:r>
              <a:rPr lang="en-GB" dirty="0"/>
              <a:t>’,  ‘</a:t>
            </a:r>
            <a:r>
              <a:rPr lang="en-GB" b="1" dirty="0"/>
              <a:t>inclusion vs exclusion 'How can we reflect theory in practice?</a:t>
            </a:r>
            <a:endParaRPr lang="en-GB" dirty="0"/>
          </a:p>
          <a:p>
            <a:pPr marL="0" indent="0">
              <a:buClr>
                <a:schemeClr val="tx1"/>
              </a:buClr>
              <a:buNone/>
            </a:pPr>
            <a:endParaRPr lang="en-GB" sz="1900" dirty="0"/>
          </a:p>
          <a:p>
            <a:pPr>
              <a:buClr>
                <a:schemeClr val="tx1"/>
              </a:buClr>
              <a:buFont typeface="Wingdings" panose="05000000000000000000" pitchFamily="2" charset="2"/>
              <a:buChar char="Ø"/>
            </a:pPr>
            <a:endParaRPr lang="en-GB" dirty="0"/>
          </a:p>
          <a:p>
            <a:pPr>
              <a:buClr>
                <a:schemeClr val="tx1"/>
              </a:buClr>
              <a:buFont typeface="Wingdings" panose="05000000000000000000" pitchFamily="2" charset="2"/>
              <a:buChar char="Ø"/>
            </a:pPr>
            <a:endParaRPr lang="en-US" dirty="0"/>
          </a:p>
          <a:p>
            <a:pPr>
              <a:buClr>
                <a:schemeClr val="tx1"/>
              </a:buClr>
              <a:buFont typeface="Wingdings" panose="05000000000000000000" pitchFamily="2" charset="2"/>
              <a:buChar char="Ø"/>
            </a:pPr>
            <a:endParaRPr lang="en-US" dirty="0"/>
          </a:p>
          <a:p>
            <a:pPr>
              <a:buClr>
                <a:schemeClr val="tx1"/>
              </a:buClr>
              <a:buFont typeface="Wingdings" panose="05000000000000000000" pitchFamily="2" charset="2"/>
              <a:buChar char="Ø"/>
            </a:pPr>
            <a:endParaRPr lang="en-GB" dirty="0"/>
          </a:p>
          <a:p>
            <a:pPr>
              <a:buClr>
                <a:schemeClr val="tx1"/>
              </a:buClr>
              <a:buFont typeface="Wingdings" panose="05000000000000000000" pitchFamily="2" charset="2"/>
              <a:buChar char="Ø"/>
            </a:pPr>
            <a:endParaRPr lang="en-GB" dirty="0"/>
          </a:p>
          <a:p>
            <a:endParaRPr lang="en-GB" dirty="0"/>
          </a:p>
        </p:txBody>
      </p:sp>
      <p:sp>
        <p:nvSpPr>
          <p:cNvPr id="5" name="Date Placeholder 4">
            <a:extLst>
              <a:ext uri="{FF2B5EF4-FFF2-40B4-BE49-F238E27FC236}">
                <a16:creationId xmlns:a16="http://schemas.microsoft.com/office/drawing/2014/main" id="{44328E43-A91F-4A8F-CA45-38470CBF582B}"/>
              </a:ext>
            </a:extLst>
          </p:cNvPr>
          <p:cNvSpPr>
            <a:spLocks noGrp="1"/>
          </p:cNvSpPr>
          <p:nvPr>
            <p:ph type="dt" sz="half" idx="10"/>
          </p:nvPr>
        </p:nvSpPr>
        <p:spPr/>
        <p:txBody>
          <a:bodyPr/>
          <a:lstStyle/>
          <a:p>
            <a:pPr rtl="0"/>
            <a:r>
              <a:rPr lang="en-GB" dirty="0"/>
              <a:t>Oforji, 2021</a:t>
            </a:r>
            <a:endParaRPr lang="en-GB" noProof="0" dirty="0"/>
          </a:p>
        </p:txBody>
      </p:sp>
      <p:sp>
        <p:nvSpPr>
          <p:cNvPr id="7" name="Slide Number Placeholder 6">
            <a:extLst>
              <a:ext uri="{FF2B5EF4-FFF2-40B4-BE49-F238E27FC236}">
                <a16:creationId xmlns:a16="http://schemas.microsoft.com/office/drawing/2014/main" id="{51B262D3-5139-F9EB-BDDE-44F6443CFDEE}"/>
              </a:ext>
            </a:extLst>
          </p:cNvPr>
          <p:cNvSpPr>
            <a:spLocks noGrp="1"/>
          </p:cNvSpPr>
          <p:nvPr>
            <p:ph type="sldNum" sz="quarter" idx="12"/>
          </p:nvPr>
        </p:nvSpPr>
        <p:spPr/>
        <p:txBody>
          <a:bodyPr/>
          <a:lstStyle/>
          <a:p>
            <a:pPr rtl="0"/>
            <a:fld id="{3A98EE3D-8CD1-4C3F-BD1C-C98C9596463C}" type="slidenum">
              <a:rPr lang="en-GB" noProof="0" smtClean="0"/>
              <a:pPr rtl="0"/>
              <a:t>2</a:t>
            </a:fld>
            <a:endParaRPr lang="en-GB" noProof="0"/>
          </a:p>
        </p:txBody>
      </p:sp>
      <p:pic>
        <p:nvPicPr>
          <p:cNvPr id="9" name="Picture 8">
            <a:extLst>
              <a:ext uri="{FF2B5EF4-FFF2-40B4-BE49-F238E27FC236}">
                <a16:creationId xmlns:a16="http://schemas.microsoft.com/office/drawing/2014/main" id="{D59E0F2F-2B8B-0F68-4784-74CD31A2B23A}"/>
              </a:ext>
            </a:extLst>
          </p:cNvPr>
          <p:cNvPicPr>
            <a:picLocks noChangeAspect="1"/>
          </p:cNvPicPr>
          <p:nvPr/>
        </p:nvPicPr>
        <p:blipFill>
          <a:blip r:embed="rId2"/>
          <a:stretch>
            <a:fillRect/>
          </a:stretch>
        </p:blipFill>
        <p:spPr>
          <a:xfrm>
            <a:off x="130914" y="1651939"/>
            <a:ext cx="3517568" cy="6858000"/>
          </a:xfrm>
          <a:prstGeom prst="rect">
            <a:avLst/>
          </a:prstGeom>
        </p:spPr>
      </p:pic>
    </p:spTree>
    <p:extLst>
      <p:ext uri="{BB962C8B-B14F-4D97-AF65-F5344CB8AC3E}">
        <p14:creationId xmlns:p14="http://schemas.microsoft.com/office/powerpoint/2010/main" val="200496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57DAD-E947-0F5C-A608-76C1F3AF9239}"/>
              </a:ext>
            </a:extLst>
          </p:cNvPr>
          <p:cNvSpPr>
            <a:spLocks noGrp="1"/>
          </p:cNvSpPr>
          <p:nvPr>
            <p:ph type="title"/>
          </p:nvPr>
        </p:nvSpPr>
        <p:spPr>
          <a:xfrm>
            <a:off x="419336" y="220238"/>
            <a:ext cx="3517567" cy="1185122"/>
          </a:xfrm>
        </p:spPr>
        <p:txBody>
          <a:bodyPr/>
          <a:lstStyle/>
          <a:p>
            <a:r>
              <a:rPr lang="en-GB" b="1" dirty="0">
                <a:latin typeface="Calibri Light" panose="020F0302020204030204"/>
              </a:rPr>
              <a:t>HOW </a:t>
            </a:r>
            <a:r>
              <a:rPr kumimoji="0" lang="en-GB" sz="3600" b="1" i="0" u="none" strike="noStrike" kern="1200" cap="none" spc="-50" normalizeH="0" baseline="0" noProof="0" dirty="0">
                <a:ln>
                  <a:noFill/>
                </a:ln>
                <a:solidFill>
                  <a:srgbClr val="FFFFFF"/>
                </a:solidFill>
                <a:effectLst/>
                <a:uLnTx/>
                <a:uFillTx/>
                <a:latin typeface="Calibri Light" panose="020F0302020204030204"/>
                <a:ea typeface="+mj-ea"/>
                <a:cs typeface="+mj-cs"/>
              </a:rPr>
              <a:t>? </a:t>
            </a:r>
            <a:endParaRPr lang="en-GB" dirty="0"/>
          </a:p>
        </p:txBody>
      </p:sp>
      <p:sp>
        <p:nvSpPr>
          <p:cNvPr id="3" name="Content Placeholder 2">
            <a:extLst>
              <a:ext uri="{FF2B5EF4-FFF2-40B4-BE49-F238E27FC236}">
                <a16:creationId xmlns:a16="http://schemas.microsoft.com/office/drawing/2014/main" id="{7B70767B-E585-CFA0-DFB0-C005454AE562}"/>
              </a:ext>
            </a:extLst>
          </p:cNvPr>
          <p:cNvSpPr>
            <a:spLocks noGrp="1"/>
          </p:cNvSpPr>
          <p:nvPr>
            <p:ph idx="1"/>
          </p:nvPr>
        </p:nvSpPr>
        <p:spPr>
          <a:xfrm>
            <a:off x="4828854" y="1027415"/>
            <a:ext cx="6943810" cy="5342563"/>
          </a:xfrm>
        </p:spPr>
        <p:txBody>
          <a:bodyPr>
            <a:normAutofit/>
          </a:bodyPr>
          <a:lstStyle/>
          <a:p>
            <a:pPr>
              <a:buClr>
                <a:schemeClr val="tx1"/>
              </a:buClr>
              <a:buFont typeface="Wingdings" panose="05000000000000000000" pitchFamily="2" charset="2"/>
              <a:buChar char="Ø"/>
            </a:pPr>
            <a:r>
              <a:rPr lang="en-GB" dirty="0"/>
              <a:t>Tackle exclusion and discrimination from the roots, which is where nursing starts education</a:t>
            </a:r>
          </a:p>
          <a:p>
            <a:pPr>
              <a:buClr>
                <a:schemeClr val="tx1"/>
              </a:buClr>
              <a:buFont typeface="Wingdings" panose="05000000000000000000" pitchFamily="2" charset="2"/>
              <a:buChar char="Ø"/>
            </a:pPr>
            <a:r>
              <a:rPr lang="en-GB" dirty="0"/>
              <a:t> The need for diagnosis and recognition: Statistics VS Lived/living experience that can influence reflection</a:t>
            </a:r>
          </a:p>
          <a:p>
            <a:pPr>
              <a:buClr>
                <a:schemeClr val="tx1"/>
              </a:buClr>
              <a:buFont typeface="Wingdings" panose="05000000000000000000" pitchFamily="2" charset="2"/>
              <a:buChar char="Ø"/>
            </a:pPr>
            <a:r>
              <a:rPr lang="en-GB" dirty="0"/>
              <a:t>Delve into the richness of diversity and lived experiences to implement realistic and practical changes</a:t>
            </a:r>
          </a:p>
          <a:p>
            <a:pPr>
              <a:buClr>
                <a:schemeClr val="tx1"/>
              </a:buClr>
              <a:buFont typeface="Wingdings" panose="05000000000000000000" pitchFamily="2" charset="2"/>
              <a:buChar char="Ø"/>
            </a:pPr>
            <a:endParaRPr lang="en-GB" dirty="0"/>
          </a:p>
          <a:p>
            <a:pPr>
              <a:buClr>
                <a:schemeClr val="tx1"/>
              </a:buClr>
              <a:buFont typeface="Wingdings" panose="05000000000000000000" pitchFamily="2" charset="2"/>
              <a:buChar char="Ø"/>
            </a:pPr>
            <a:endParaRPr lang="en-GB" dirty="0"/>
          </a:p>
          <a:p>
            <a:pPr>
              <a:buClr>
                <a:schemeClr val="tx1"/>
              </a:buClr>
              <a:buFont typeface="Wingdings" panose="05000000000000000000" pitchFamily="2" charset="2"/>
              <a:buChar char="Ø"/>
            </a:pPr>
            <a:endParaRPr lang="en-US" dirty="0"/>
          </a:p>
          <a:p>
            <a:pPr>
              <a:buClr>
                <a:schemeClr val="tx1"/>
              </a:buClr>
              <a:buFont typeface="Wingdings" panose="05000000000000000000" pitchFamily="2" charset="2"/>
              <a:buChar char="Ø"/>
            </a:pPr>
            <a:endParaRPr lang="en-US" dirty="0"/>
          </a:p>
          <a:p>
            <a:pPr>
              <a:buClr>
                <a:schemeClr val="tx1"/>
              </a:buClr>
              <a:buFont typeface="Wingdings" panose="05000000000000000000" pitchFamily="2" charset="2"/>
              <a:buChar char="Ø"/>
            </a:pPr>
            <a:endParaRPr lang="en-GB" dirty="0"/>
          </a:p>
          <a:p>
            <a:pPr>
              <a:buClr>
                <a:schemeClr val="tx1"/>
              </a:buClr>
              <a:buFont typeface="Wingdings" panose="05000000000000000000" pitchFamily="2" charset="2"/>
              <a:buChar char="Ø"/>
            </a:pPr>
            <a:endParaRPr lang="en-GB" dirty="0"/>
          </a:p>
          <a:p>
            <a:endParaRPr lang="en-GB" dirty="0"/>
          </a:p>
        </p:txBody>
      </p:sp>
      <p:sp>
        <p:nvSpPr>
          <p:cNvPr id="5" name="Date Placeholder 4">
            <a:extLst>
              <a:ext uri="{FF2B5EF4-FFF2-40B4-BE49-F238E27FC236}">
                <a16:creationId xmlns:a16="http://schemas.microsoft.com/office/drawing/2014/main" id="{44328E43-A91F-4A8F-CA45-38470CBF582B}"/>
              </a:ext>
            </a:extLst>
          </p:cNvPr>
          <p:cNvSpPr>
            <a:spLocks noGrp="1"/>
          </p:cNvSpPr>
          <p:nvPr>
            <p:ph type="dt" sz="half" idx="10"/>
          </p:nvPr>
        </p:nvSpPr>
        <p:spPr/>
        <p:txBody>
          <a:bodyPr/>
          <a:lstStyle/>
          <a:p>
            <a:pPr rtl="0"/>
            <a:r>
              <a:rPr lang="en-GB" dirty="0"/>
              <a:t>Oforji, 2021</a:t>
            </a:r>
            <a:endParaRPr lang="en-GB" noProof="0" dirty="0"/>
          </a:p>
        </p:txBody>
      </p:sp>
      <p:sp>
        <p:nvSpPr>
          <p:cNvPr id="7" name="Slide Number Placeholder 6">
            <a:extLst>
              <a:ext uri="{FF2B5EF4-FFF2-40B4-BE49-F238E27FC236}">
                <a16:creationId xmlns:a16="http://schemas.microsoft.com/office/drawing/2014/main" id="{51B262D3-5139-F9EB-BDDE-44F6443CFDEE}"/>
              </a:ext>
            </a:extLst>
          </p:cNvPr>
          <p:cNvSpPr>
            <a:spLocks noGrp="1"/>
          </p:cNvSpPr>
          <p:nvPr>
            <p:ph type="sldNum" sz="quarter" idx="12"/>
          </p:nvPr>
        </p:nvSpPr>
        <p:spPr/>
        <p:txBody>
          <a:bodyPr/>
          <a:lstStyle/>
          <a:p>
            <a:pPr rtl="0"/>
            <a:fld id="{3A98EE3D-8CD1-4C3F-BD1C-C98C9596463C}" type="slidenum">
              <a:rPr lang="en-GB" noProof="0" smtClean="0"/>
              <a:pPr rtl="0"/>
              <a:t>3</a:t>
            </a:fld>
            <a:endParaRPr lang="en-GB" noProof="0"/>
          </a:p>
        </p:txBody>
      </p:sp>
      <p:pic>
        <p:nvPicPr>
          <p:cNvPr id="9" name="Picture 8">
            <a:extLst>
              <a:ext uri="{FF2B5EF4-FFF2-40B4-BE49-F238E27FC236}">
                <a16:creationId xmlns:a16="http://schemas.microsoft.com/office/drawing/2014/main" id="{D59E0F2F-2B8B-0F68-4784-74CD31A2B23A}"/>
              </a:ext>
            </a:extLst>
          </p:cNvPr>
          <p:cNvPicPr>
            <a:picLocks noChangeAspect="1"/>
          </p:cNvPicPr>
          <p:nvPr/>
        </p:nvPicPr>
        <p:blipFill>
          <a:blip r:embed="rId2"/>
          <a:stretch>
            <a:fillRect/>
          </a:stretch>
        </p:blipFill>
        <p:spPr>
          <a:xfrm>
            <a:off x="130914" y="1651939"/>
            <a:ext cx="3517568" cy="6858000"/>
          </a:xfrm>
          <a:prstGeom prst="rect">
            <a:avLst/>
          </a:prstGeom>
        </p:spPr>
      </p:pic>
      <p:sp>
        <p:nvSpPr>
          <p:cNvPr id="4" name="Cloud 3">
            <a:extLst>
              <a:ext uri="{FF2B5EF4-FFF2-40B4-BE49-F238E27FC236}">
                <a16:creationId xmlns:a16="http://schemas.microsoft.com/office/drawing/2014/main" id="{CD20C534-6FD5-521F-B02E-7C026B5BEA0D}"/>
              </a:ext>
            </a:extLst>
          </p:cNvPr>
          <p:cNvSpPr/>
          <p:nvPr/>
        </p:nvSpPr>
        <p:spPr>
          <a:xfrm>
            <a:off x="5254419" y="3346796"/>
            <a:ext cx="5763372" cy="3217419"/>
          </a:xfrm>
          <a:prstGeom prst="cloud">
            <a:avLst/>
          </a:prstGeom>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When students and nursing staff were asked what equity, diversity, and inclusion looked like from their perspective, they replied that awareness, the practicality of EDI strategies, policies and procedures, university procedures, and realistic actions</a:t>
            </a:r>
          </a:p>
        </p:txBody>
      </p:sp>
    </p:spTree>
    <p:extLst>
      <p:ext uri="{BB962C8B-B14F-4D97-AF65-F5344CB8AC3E}">
        <p14:creationId xmlns:p14="http://schemas.microsoft.com/office/powerpoint/2010/main" val="1549661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38F322D-D7D4-8213-C042-78E3E75B2C61}"/>
              </a:ext>
            </a:extLst>
          </p:cNvPr>
          <p:cNvSpPr>
            <a:spLocks noGrp="1"/>
          </p:cNvSpPr>
          <p:nvPr>
            <p:ph idx="1"/>
          </p:nvPr>
        </p:nvSpPr>
        <p:spPr/>
        <p:txBody>
          <a:bodyPr>
            <a:normAutofit lnSpcReduction="10000"/>
          </a:bodyPr>
          <a:lstStyle/>
          <a:p>
            <a:pPr>
              <a:buFont typeface="Wingdings" panose="05000000000000000000" pitchFamily="2" charset="2"/>
              <a:buChar char="Ø"/>
            </a:pPr>
            <a:r>
              <a:rPr lang="en-GB" dirty="0"/>
              <a:t>We describe the discrepancies between ‘practicality’ and ‘Theory’ as ‘unintentional exclusion’ defined as discrimination existing from institutional policies, practices, and procedures as well as the epistemology of ignorance and unawareness. </a:t>
            </a:r>
          </a:p>
          <a:p>
            <a:pPr>
              <a:buFont typeface="Wingdings" panose="05000000000000000000" pitchFamily="2" charset="2"/>
              <a:buChar char="Ø"/>
            </a:pPr>
            <a:r>
              <a:rPr lang="en-GB" dirty="0"/>
              <a:t> inclusivity can be termed as ‘Easier said than done’ due to the complexity of inclusion and its impact on meeting the diverse needs of nursing students and staff from a racially minoritized, neurodiverse, and disability perspective.</a:t>
            </a:r>
          </a:p>
          <a:p>
            <a:pPr>
              <a:buFont typeface="Wingdings" panose="05000000000000000000" pitchFamily="2" charset="2"/>
              <a:buChar char="Ø"/>
            </a:pPr>
            <a:r>
              <a:rPr lang="en-GB" dirty="0"/>
              <a:t> Unintentional bias is the cherry on the cake of standard discrimination</a:t>
            </a:r>
          </a:p>
          <a:p>
            <a:pPr>
              <a:buFont typeface="Wingdings" panose="05000000000000000000" pitchFamily="2" charset="2"/>
              <a:buChar char="Ø"/>
            </a:pPr>
            <a:r>
              <a:rPr lang="en-GB" dirty="0"/>
              <a:t> We then define inclusivity in nursing as an umbrella term and tackle it as a syndrome through real scenarios and not just numbers or statistics and facilitate inclusivity in nursing practice through nursing education.</a:t>
            </a:r>
          </a:p>
        </p:txBody>
      </p:sp>
      <p:sp>
        <p:nvSpPr>
          <p:cNvPr id="7" name="Slide Number Placeholder 6">
            <a:extLst>
              <a:ext uri="{FF2B5EF4-FFF2-40B4-BE49-F238E27FC236}">
                <a16:creationId xmlns:a16="http://schemas.microsoft.com/office/drawing/2014/main" id="{368DCEA1-359B-C118-944F-E6DACA9D3F96}"/>
              </a:ext>
            </a:extLst>
          </p:cNvPr>
          <p:cNvSpPr>
            <a:spLocks noGrp="1"/>
          </p:cNvSpPr>
          <p:nvPr>
            <p:ph type="sldNum" sz="quarter" idx="12"/>
          </p:nvPr>
        </p:nvSpPr>
        <p:spPr/>
        <p:txBody>
          <a:bodyPr/>
          <a:lstStyle/>
          <a:p>
            <a:pPr rtl="0"/>
            <a:fld id="{3A98EE3D-8CD1-4C3F-BD1C-C98C9596463C}" type="slidenum">
              <a:rPr lang="en-GB" noProof="0" smtClean="0"/>
              <a:pPr rtl="0"/>
              <a:t>4</a:t>
            </a:fld>
            <a:endParaRPr lang="en-GB" noProof="0"/>
          </a:p>
        </p:txBody>
      </p:sp>
    </p:spTree>
    <p:extLst>
      <p:ext uri="{BB962C8B-B14F-4D97-AF65-F5344CB8AC3E}">
        <p14:creationId xmlns:p14="http://schemas.microsoft.com/office/powerpoint/2010/main" val="2171457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8119B-EEF3-7580-2D91-C1C63560CADC}"/>
              </a:ext>
            </a:extLst>
          </p:cNvPr>
          <p:cNvSpPr>
            <a:spLocks noGrp="1"/>
          </p:cNvSpPr>
          <p:nvPr>
            <p:ph type="title"/>
          </p:nvPr>
        </p:nvSpPr>
        <p:spPr>
          <a:xfrm>
            <a:off x="643466" y="786383"/>
            <a:ext cx="3517567" cy="1062965"/>
          </a:xfrm>
        </p:spPr>
        <p:txBody>
          <a:bodyPr anchor="b">
            <a:normAutofit/>
          </a:bodyPr>
          <a:lstStyle/>
          <a:p>
            <a:r>
              <a:rPr lang="en-GB" b="1" dirty="0"/>
              <a:t>Objectives</a:t>
            </a:r>
          </a:p>
        </p:txBody>
      </p:sp>
      <p:sp>
        <p:nvSpPr>
          <p:cNvPr id="15" name="Date Placeholder 4">
            <a:extLst>
              <a:ext uri="{FF2B5EF4-FFF2-40B4-BE49-F238E27FC236}">
                <a16:creationId xmlns:a16="http://schemas.microsoft.com/office/drawing/2014/main" id="{40821E42-CAE4-D57B-951C-1674C179D245}"/>
              </a:ext>
            </a:extLst>
          </p:cNvPr>
          <p:cNvSpPr>
            <a:spLocks noGrp="1"/>
          </p:cNvSpPr>
          <p:nvPr>
            <p:ph type="dt" sz="half" idx="10"/>
          </p:nvPr>
        </p:nvSpPr>
        <p:spPr>
          <a:xfrm>
            <a:off x="418408" y="6248032"/>
            <a:ext cx="3517568" cy="365125"/>
          </a:xfrm>
        </p:spPr>
        <p:txBody>
          <a:bodyPr/>
          <a:lstStyle/>
          <a:p>
            <a:pPr rtl="0">
              <a:spcAft>
                <a:spcPts val="600"/>
              </a:spcAft>
            </a:pPr>
            <a:r>
              <a:rPr lang="en-GB" dirty="0"/>
              <a:t>Oforji, 2021</a:t>
            </a:r>
            <a:endParaRPr lang="en-GB" noProof="0" dirty="0"/>
          </a:p>
        </p:txBody>
      </p:sp>
      <p:sp>
        <p:nvSpPr>
          <p:cNvPr id="6" name="Slide Number Placeholder 5">
            <a:extLst>
              <a:ext uri="{FF2B5EF4-FFF2-40B4-BE49-F238E27FC236}">
                <a16:creationId xmlns:a16="http://schemas.microsoft.com/office/drawing/2014/main" id="{84C3C741-7788-E919-14A0-E097D947DDBA}"/>
              </a:ext>
            </a:extLst>
          </p:cNvPr>
          <p:cNvSpPr>
            <a:spLocks noGrp="1"/>
          </p:cNvSpPr>
          <p:nvPr>
            <p:ph type="sldNum" sz="quarter" idx="12"/>
          </p:nvPr>
        </p:nvSpPr>
        <p:spPr>
          <a:xfrm>
            <a:off x="10993582" y="6446838"/>
            <a:ext cx="780010" cy="365125"/>
          </a:xfrm>
        </p:spPr>
        <p:txBody>
          <a:bodyPr anchor="ctr">
            <a:normAutofit/>
          </a:bodyPr>
          <a:lstStyle/>
          <a:p>
            <a:pPr rtl="0">
              <a:spcAft>
                <a:spcPts val="600"/>
              </a:spcAft>
            </a:pPr>
            <a:fld id="{3A98EE3D-8CD1-4C3F-BD1C-C98C9596463C}" type="slidenum">
              <a:rPr lang="en-GB" noProof="0" smtClean="0"/>
              <a:pPr rtl="0">
                <a:spcAft>
                  <a:spcPts val="600"/>
                </a:spcAft>
              </a:pPr>
              <a:t>5</a:t>
            </a:fld>
            <a:endParaRPr lang="en-GB" noProof="0"/>
          </a:p>
        </p:txBody>
      </p:sp>
      <p:graphicFrame>
        <p:nvGraphicFramePr>
          <p:cNvPr id="8" name="Content Placeholder 2">
            <a:extLst>
              <a:ext uri="{FF2B5EF4-FFF2-40B4-BE49-F238E27FC236}">
                <a16:creationId xmlns:a16="http://schemas.microsoft.com/office/drawing/2014/main" id="{61EF7675-D2AF-9750-1860-A8379437AFF0}"/>
              </a:ext>
            </a:extLst>
          </p:cNvPr>
          <p:cNvGraphicFramePr>
            <a:graphicFrameLocks noGrp="1"/>
          </p:cNvGraphicFramePr>
          <p:nvPr>
            <p:ph idx="1"/>
            <p:extLst>
              <p:ext uri="{D42A27DB-BD31-4B8C-83A1-F6EECF244321}">
                <p14:modId xmlns:p14="http://schemas.microsoft.com/office/powerpoint/2010/main" val="2697572147"/>
              </p:ext>
            </p:extLst>
          </p:nvPr>
        </p:nvGraphicFramePr>
        <p:xfrm>
          <a:off x="5458984" y="812799"/>
          <a:ext cx="5928344" cy="5294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 cartoon of a person in blue">
            <a:extLst>
              <a:ext uri="{FF2B5EF4-FFF2-40B4-BE49-F238E27FC236}">
                <a16:creationId xmlns:a16="http://schemas.microsoft.com/office/drawing/2014/main" id="{19650C16-BEC4-7329-4518-80B79D92848B}"/>
              </a:ext>
            </a:extLst>
          </p:cNvPr>
          <p:cNvPicPr>
            <a:picLocks noChangeAspect="1"/>
          </p:cNvPicPr>
          <p:nvPr/>
        </p:nvPicPr>
        <p:blipFill>
          <a:blip r:embed="rId8"/>
          <a:stretch>
            <a:fillRect/>
          </a:stretch>
        </p:blipFill>
        <p:spPr>
          <a:xfrm>
            <a:off x="259123" y="1785367"/>
            <a:ext cx="4286250" cy="4286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a:extLst>
              <a:ext uri="{FF2B5EF4-FFF2-40B4-BE49-F238E27FC236}">
                <a16:creationId xmlns:a16="http://schemas.microsoft.com/office/drawing/2014/main" id="{6BDE1D6B-C009-3015-8CE3-A78733B222E1}"/>
              </a:ext>
            </a:extLst>
          </p:cNvPr>
          <p:cNvSpPr txBox="1"/>
          <p:nvPr/>
        </p:nvSpPr>
        <p:spPr>
          <a:xfrm>
            <a:off x="5604095" y="353085"/>
            <a:ext cx="5097101" cy="369332"/>
          </a:xfrm>
          <a:prstGeom prst="rect">
            <a:avLst/>
          </a:prstGeom>
          <a:noFill/>
        </p:spPr>
        <p:txBody>
          <a:bodyPr wrap="square" rtlCol="0">
            <a:spAutoFit/>
          </a:bodyPr>
          <a:lstStyle/>
          <a:p>
            <a:r>
              <a:rPr lang="en-GB" dirty="0"/>
              <a:t>Drawn from a wider perspective</a:t>
            </a:r>
          </a:p>
        </p:txBody>
      </p:sp>
    </p:spTree>
    <p:extLst>
      <p:ext uri="{BB962C8B-B14F-4D97-AF65-F5344CB8AC3E}">
        <p14:creationId xmlns:p14="http://schemas.microsoft.com/office/powerpoint/2010/main" val="2140781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87EF-B04C-172C-B02A-65ED09366A6B}"/>
              </a:ext>
            </a:extLst>
          </p:cNvPr>
          <p:cNvSpPr>
            <a:spLocks noGrp="1"/>
          </p:cNvSpPr>
          <p:nvPr>
            <p:ph type="title"/>
          </p:nvPr>
        </p:nvSpPr>
        <p:spPr>
          <a:xfrm>
            <a:off x="1097280" y="286603"/>
            <a:ext cx="10058400" cy="1450757"/>
          </a:xfrm>
        </p:spPr>
        <p:txBody>
          <a:bodyPr anchor="b">
            <a:normAutofit/>
          </a:bodyPr>
          <a:lstStyle/>
          <a:p>
            <a:r>
              <a:rPr kumimoji="0" lang="en-GB" b="1" i="0" u="none" strike="noStrike" kern="1200" cap="none" spc="-50" normalizeH="0" baseline="0" noProof="0">
                <a:ln>
                  <a:noFill/>
                </a:ln>
                <a:effectLst/>
                <a:uLnTx/>
                <a:uFillTx/>
              </a:rPr>
              <a:t>Story telling through podcasting</a:t>
            </a:r>
            <a:endParaRPr lang="en-GB" dirty="0"/>
          </a:p>
        </p:txBody>
      </p:sp>
      <p:sp>
        <p:nvSpPr>
          <p:cNvPr id="12" name="Footer Placeholder 3">
            <a:extLst>
              <a:ext uri="{FF2B5EF4-FFF2-40B4-BE49-F238E27FC236}">
                <a16:creationId xmlns:a16="http://schemas.microsoft.com/office/drawing/2014/main" id="{9374066D-ECB7-E113-3650-A601A8888959}"/>
              </a:ext>
            </a:extLst>
          </p:cNvPr>
          <p:cNvSpPr>
            <a:spLocks noGrp="1"/>
          </p:cNvSpPr>
          <p:nvPr>
            <p:ph type="ftr" sz="quarter" idx="11"/>
          </p:nvPr>
        </p:nvSpPr>
        <p:spPr>
          <a:xfrm>
            <a:off x="1097279" y="6446838"/>
            <a:ext cx="6818262" cy="365125"/>
          </a:xfrm>
        </p:spPr>
        <p:txBody>
          <a:bodyPr/>
          <a:lstStyle/>
          <a:p>
            <a:pPr rtl="0">
              <a:spcAft>
                <a:spcPts val="600"/>
              </a:spcAft>
            </a:pPr>
            <a:r>
              <a:rPr lang="en-GB" noProof="0"/>
              <a:t>Sample Footer Text</a:t>
            </a:r>
          </a:p>
        </p:txBody>
      </p:sp>
      <p:sp>
        <p:nvSpPr>
          <p:cNvPr id="14" name="Date Placeholder 4">
            <a:extLst>
              <a:ext uri="{FF2B5EF4-FFF2-40B4-BE49-F238E27FC236}">
                <a16:creationId xmlns:a16="http://schemas.microsoft.com/office/drawing/2014/main" id="{4131BBC1-22BA-DFA0-F5DD-137BEDDA2020}"/>
              </a:ext>
            </a:extLst>
          </p:cNvPr>
          <p:cNvSpPr>
            <a:spLocks noGrp="1"/>
          </p:cNvSpPr>
          <p:nvPr>
            <p:ph type="dt" sz="half" idx="10"/>
          </p:nvPr>
        </p:nvSpPr>
        <p:spPr>
          <a:xfrm>
            <a:off x="8218426" y="6446838"/>
            <a:ext cx="2584850" cy="365125"/>
          </a:xfrm>
        </p:spPr>
        <p:txBody>
          <a:bodyPr/>
          <a:lstStyle/>
          <a:p>
            <a:pPr rtl="0">
              <a:spcAft>
                <a:spcPts val="600"/>
              </a:spcAft>
            </a:pPr>
            <a:r>
              <a:rPr lang="en-GB" noProof="0"/>
              <a:t>20XX</a:t>
            </a:r>
          </a:p>
        </p:txBody>
      </p:sp>
      <p:sp>
        <p:nvSpPr>
          <p:cNvPr id="6" name="Slide Number Placeholder 5">
            <a:extLst>
              <a:ext uri="{FF2B5EF4-FFF2-40B4-BE49-F238E27FC236}">
                <a16:creationId xmlns:a16="http://schemas.microsoft.com/office/drawing/2014/main" id="{776D852B-4C3E-6E9A-2F9E-06841D5A2357}"/>
              </a:ext>
            </a:extLst>
          </p:cNvPr>
          <p:cNvSpPr>
            <a:spLocks noGrp="1"/>
          </p:cNvSpPr>
          <p:nvPr>
            <p:ph type="sldNum" sz="quarter" idx="12"/>
          </p:nvPr>
        </p:nvSpPr>
        <p:spPr>
          <a:xfrm>
            <a:off x="10993582" y="6446838"/>
            <a:ext cx="780010" cy="365125"/>
          </a:xfrm>
        </p:spPr>
        <p:txBody>
          <a:bodyPr anchor="ctr">
            <a:normAutofit/>
          </a:bodyPr>
          <a:lstStyle/>
          <a:p>
            <a:pPr rtl="0">
              <a:spcAft>
                <a:spcPts val="600"/>
              </a:spcAft>
            </a:pPr>
            <a:fld id="{3A98EE3D-8CD1-4C3F-BD1C-C98C9596463C}" type="slidenum">
              <a:rPr lang="en-GB" noProof="0" smtClean="0"/>
              <a:pPr rtl="0">
                <a:spcAft>
                  <a:spcPts val="600"/>
                </a:spcAft>
              </a:pPr>
              <a:t>6</a:t>
            </a:fld>
            <a:endParaRPr lang="en-GB" noProof="0"/>
          </a:p>
        </p:txBody>
      </p:sp>
      <p:graphicFrame>
        <p:nvGraphicFramePr>
          <p:cNvPr id="8" name="Content Placeholder 2">
            <a:extLst>
              <a:ext uri="{FF2B5EF4-FFF2-40B4-BE49-F238E27FC236}">
                <a16:creationId xmlns:a16="http://schemas.microsoft.com/office/drawing/2014/main" id="{6722049B-D323-FA3C-FB86-DCBAFF52154B}"/>
              </a:ext>
            </a:extLst>
          </p:cNvPr>
          <p:cNvGraphicFramePr>
            <a:graphicFrameLocks noGrp="1"/>
          </p:cNvGraphicFramePr>
          <p:nvPr>
            <p:ph idx="1"/>
            <p:extLst>
              <p:ext uri="{D42A27DB-BD31-4B8C-83A1-F6EECF244321}">
                <p14:modId xmlns:p14="http://schemas.microsoft.com/office/powerpoint/2010/main" val="1038844385"/>
              </p:ext>
            </p:extLst>
          </p:nvPr>
        </p:nvGraphicFramePr>
        <p:xfrm>
          <a:off x="1188720" y="2313432"/>
          <a:ext cx="9966960" cy="367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16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998C7-B206-C5C1-8D29-E1FC67050FC9}"/>
              </a:ext>
            </a:extLst>
          </p:cNvPr>
          <p:cNvSpPr>
            <a:spLocks noGrp="1"/>
          </p:cNvSpPr>
          <p:nvPr>
            <p:ph type="title"/>
          </p:nvPr>
        </p:nvSpPr>
        <p:spPr/>
        <p:txBody>
          <a:bodyPr/>
          <a:lstStyle/>
          <a:p>
            <a:r>
              <a:rPr lang="en-GB" b="1" dirty="0"/>
              <a:t>Story telling through podcasting</a:t>
            </a:r>
          </a:p>
        </p:txBody>
      </p:sp>
      <p:sp>
        <p:nvSpPr>
          <p:cNvPr id="6" name="Slide Number Placeholder 5">
            <a:extLst>
              <a:ext uri="{FF2B5EF4-FFF2-40B4-BE49-F238E27FC236}">
                <a16:creationId xmlns:a16="http://schemas.microsoft.com/office/drawing/2014/main" id="{D9C8930B-6B22-2828-B743-AFAB83BC3739}"/>
              </a:ext>
            </a:extLst>
          </p:cNvPr>
          <p:cNvSpPr>
            <a:spLocks noGrp="1"/>
          </p:cNvSpPr>
          <p:nvPr>
            <p:ph type="sldNum" sz="quarter" idx="12"/>
          </p:nvPr>
        </p:nvSpPr>
        <p:spPr/>
        <p:txBody>
          <a:bodyPr/>
          <a:lstStyle/>
          <a:p>
            <a:pPr rtl="0"/>
            <a:fld id="{3A98EE3D-8CD1-4C3F-BD1C-C98C9596463C}" type="slidenum">
              <a:rPr lang="en-GB" noProof="0" smtClean="0"/>
              <a:t>7</a:t>
            </a:fld>
            <a:endParaRPr lang="en-GB" noProof="0"/>
          </a:p>
        </p:txBody>
      </p:sp>
      <p:pic>
        <p:nvPicPr>
          <p:cNvPr id="1026" name="Picture 2">
            <a:extLst>
              <a:ext uri="{FF2B5EF4-FFF2-40B4-BE49-F238E27FC236}">
                <a16:creationId xmlns:a16="http://schemas.microsoft.com/office/drawing/2014/main" id="{5E926BDF-3A1F-4DB2-0F21-F371D41AD8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571" y="2131435"/>
            <a:ext cx="5405384" cy="28007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2159546-CE15-BB97-C7A5-A773A12DDA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954" y="2770909"/>
            <a:ext cx="6170281" cy="30348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8BE4182-3AF4-CFEC-9DD0-88DD11285801}"/>
              </a:ext>
            </a:extLst>
          </p:cNvPr>
          <p:cNvSpPr txBox="1"/>
          <p:nvPr/>
        </p:nvSpPr>
        <p:spPr>
          <a:xfrm>
            <a:off x="1327841" y="5202360"/>
            <a:ext cx="6096000" cy="369332"/>
          </a:xfrm>
          <a:prstGeom prst="rect">
            <a:avLst/>
          </a:prstGeom>
          <a:noFill/>
        </p:spPr>
        <p:txBody>
          <a:bodyPr wrap="square">
            <a:spAutoFit/>
          </a:bodyPr>
          <a:lstStyle/>
          <a:p>
            <a:r>
              <a:rPr lang="en-GB" sz="1800" b="0" i="0" u="sng" strike="noStrike" dirty="0">
                <a:solidFill>
                  <a:srgbClr val="467886"/>
                </a:solidFill>
                <a:effectLst/>
                <a:highlight>
                  <a:srgbClr val="F5F5F5"/>
                </a:highlight>
                <a:latin typeface="Aptos" panose="020B0004020202020204" pitchFamily="34" charset="0"/>
                <a:hlinkClick r:id="rId4"/>
              </a:rPr>
              <a:t>Unintentional Discrimination (sharepoint.com)</a:t>
            </a:r>
            <a:r>
              <a:rPr lang="en-GB" sz="1800" b="0" i="0" dirty="0">
                <a:solidFill>
                  <a:srgbClr val="000000"/>
                </a:solidFill>
                <a:effectLst/>
                <a:highlight>
                  <a:srgbClr val="F5F5F5"/>
                </a:highlight>
                <a:latin typeface="Aptos" panose="020B0004020202020204" pitchFamily="34" charset="0"/>
              </a:rPr>
              <a:t>​</a:t>
            </a:r>
            <a:endParaRPr lang="en-GB" dirty="0"/>
          </a:p>
        </p:txBody>
      </p:sp>
    </p:spTree>
    <p:extLst>
      <p:ext uri="{BB962C8B-B14F-4D97-AF65-F5344CB8AC3E}">
        <p14:creationId xmlns:p14="http://schemas.microsoft.com/office/powerpoint/2010/main" val="1926953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79FF6-6F03-2C5D-C59D-0084E01D9A40}"/>
              </a:ext>
            </a:extLst>
          </p:cNvPr>
          <p:cNvSpPr>
            <a:spLocks noGrp="1"/>
          </p:cNvSpPr>
          <p:nvPr>
            <p:ph type="title"/>
          </p:nvPr>
        </p:nvSpPr>
        <p:spPr>
          <a:xfrm>
            <a:off x="242774" y="224666"/>
            <a:ext cx="3517567" cy="1051557"/>
          </a:xfrm>
        </p:spPr>
        <p:txBody>
          <a:bodyPr anchor="b">
            <a:normAutofit/>
          </a:bodyPr>
          <a:lstStyle/>
          <a:p>
            <a:r>
              <a:rPr lang="en-GB" dirty="0"/>
              <a:t>Impact</a:t>
            </a:r>
          </a:p>
        </p:txBody>
      </p:sp>
      <p:sp>
        <p:nvSpPr>
          <p:cNvPr id="6" name="Slide Number Placeholder 5">
            <a:extLst>
              <a:ext uri="{FF2B5EF4-FFF2-40B4-BE49-F238E27FC236}">
                <a16:creationId xmlns:a16="http://schemas.microsoft.com/office/drawing/2014/main" id="{0A5B9945-707B-86C9-FBE5-84CC4DB6EAF4}"/>
              </a:ext>
            </a:extLst>
          </p:cNvPr>
          <p:cNvSpPr>
            <a:spLocks noGrp="1"/>
          </p:cNvSpPr>
          <p:nvPr>
            <p:ph type="sldNum" sz="quarter" idx="12"/>
          </p:nvPr>
        </p:nvSpPr>
        <p:spPr>
          <a:xfrm>
            <a:off x="10993582" y="6446838"/>
            <a:ext cx="780010" cy="365125"/>
          </a:xfrm>
        </p:spPr>
        <p:txBody>
          <a:bodyPr anchor="ctr">
            <a:normAutofit/>
          </a:bodyPr>
          <a:lstStyle/>
          <a:p>
            <a:pPr rtl="0">
              <a:spcAft>
                <a:spcPts val="600"/>
              </a:spcAft>
            </a:pPr>
            <a:fld id="{3A98EE3D-8CD1-4C3F-BD1C-C98C9596463C}" type="slidenum">
              <a:rPr lang="en-GB" noProof="0" smtClean="0"/>
              <a:pPr rtl="0">
                <a:spcAft>
                  <a:spcPts val="600"/>
                </a:spcAft>
              </a:pPr>
              <a:t>8</a:t>
            </a:fld>
            <a:endParaRPr lang="en-GB" noProof="0"/>
          </a:p>
        </p:txBody>
      </p:sp>
      <p:graphicFrame>
        <p:nvGraphicFramePr>
          <p:cNvPr id="8" name="Content Placeholder 2">
            <a:extLst>
              <a:ext uri="{FF2B5EF4-FFF2-40B4-BE49-F238E27FC236}">
                <a16:creationId xmlns:a16="http://schemas.microsoft.com/office/drawing/2014/main" id="{B995DCD5-B54E-2237-45BC-932E66D5102A}"/>
              </a:ext>
            </a:extLst>
          </p:cNvPr>
          <p:cNvGraphicFramePr>
            <a:graphicFrameLocks noGrp="1"/>
          </p:cNvGraphicFramePr>
          <p:nvPr>
            <p:ph idx="1"/>
            <p:extLst>
              <p:ext uri="{D42A27DB-BD31-4B8C-83A1-F6EECF244321}">
                <p14:modId xmlns:p14="http://schemas.microsoft.com/office/powerpoint/2010/main" val="1110595632"/>
              </p:ext>
            </p:extLst>
          </p:nvPr>
        </p:nvGraphicFramePr>
        <p:xfrm>
          <a:off x="5068979" y="462338"/>
          <a:ext cx="6314608" cy="5747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BCD503C7-0905-2820-5329-E078940C616B}"/>
              </a:ext>
            </a:extLst>
          </p:cNvPr>
          <p:cNvPicPr>
            <a:picLocks noChangeAspect="1"/>
          </p:cNvPicPr>
          <p:nvPr/>
        </p:nvPicPr>
        <p:blipFill>
          <a:blip r:embed="rId7"/>
          <a:stretch>
            <a:fillRect/>
          </a:stretch>
        </p:blipFill>
        <p:spPr>
          <a:xfrm>
            <a:off x="128965" y="1613043"/>
            <a:ext cx="3509259" cy="6858000"/>
          </a:xfrm>
          <a:prstGeom prst="rect">
            <a:avLst/>
          </a:prstGeom>
        </p:spPr>
      </p:pic>
      <p:pic>
        <p:nvPicPr>
          <p:cNvPr id="9" name="Picture 8">
            <a:extLst>
              <a:ext uri="{FF2B5EF4-FFF2-40B4-BE49-F238E27FC236}">
                <a16:creationId xmlns:a16="http://schemas.microsoft.com/office/drawing/2014/main" id="{7391EDE8-AA4B-747F-66C2-CF3893CD0273}"/>
              </a:ext>
            </a:extLst>
          </p:cNvPr>
          <p:cNvPicPr>
            <a:picLocks noChangeAspect="1"/>
          </p:cNvPicPr>
          <p:nvPr/>
        </p:nvPicPr>
        <p:blipFill>
          <a:blip r:embed="rId8"/>
          <a:stretch>
            <a:fillRect/>
          </a:stretch>
        </p:blipFill>
        <p:spPr>
          <a:xfrm>
            <a:off x="2652763" y="5166567"/>
            <a:ext cx="1761897" cy="1280271"/>
          </a:xfrm>
          <a:prstGeom prst="rect">
            <a:avLst/>
          </a:prstGeom>
        </p:spPr>
      </p:pic>
    </p:spTree>
    <p:extLst>
      <p:ext uri="{BB962C8B-B14F-4D97-AF65-F5344CB8AC3E}">
        <p14:creationId xmlns:p14="http://schemas.microsoft.com/office/powerpoint/2010/main" val="677427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30C79-0BE1-9A38-9274-57632EFF9627}"/>
              </a:ext>
            </a:extLst>
          </p:cNvPr>
          <p:cNvSpPr>
            <a:spLocks noGrp="1"/>
          </p:cNvSpPr>
          <p:nvPr>
            <p:ph type="title"/>
          </p:nvPr>
        </p:nvSpPr>
        <p:spPr>
          <a:xfrm>
            <a:off x="1097280" y="286603"/>
            <a:ext cx="10058400" cy="1450757"/>
          </a:xfrm>
        </p:spPr>
        <p:txBody>
          <a:bodyPr anchor="b">
            <a:normAutofit/>
          </a:bodyPr>
          <a:lstStyle/>
          <a:p>
            <a:r>
              <a:rPr lang="en-GB" b="1" dirty="0"/>
              <a:t>Scope</a:t>
            </a:r>
          </a:p>
        </p:txBody>
      </p:sp>
      <p:sp>
        <p:nvSpPr>
          <p:cNvPr id="6" name="Slide Number Placeholder 5">
            <a:extLst>
              <a:ext uri="{FF2B5EF4-FFF2-40B4-BE49-F238E27FC236}">
                <a16:creationId xmlns:a16="http://schemas.microsoft.com/office/drawing/2014/main" id="{5619B1EF-B427-E430-9C66-A987B6730E67}"/>
              </a:ext>
            </a:extLst>
          </p:cNvPr>
          <p:cNvSpPr>
            <a:spLocks noGrp="1"/>
          </p:cNvSpPr>
          <p:nvPr>
            <p:ph type="sldNum" sz="quarter" idx="12"/>
          </p:nvPr>
        </p:nvSpPr>
        <p:spPr>
          <a:xfrm>
            <a:off x="10993582" y="6446838"/>
            <a:ext cx="780010" cy="365125"/>
          </a:xfrm>
        </p:spPr>
        <p:txBody>
          <a:bodyPr anchor="ctr">
            <a:normAutofit/>
          </a:bodyPr>
          <a:lstStyle/>
          <a:p>
            <a:pPr rtl="0">
              <a:spcAft>
                <a:spcPts val="600"/>
              </a:spcAft>
            </a:pPr>
            <a:fld id="{3A98EE3D-8CD1-4C3F-BD1C-C98C9596463C}" type="slidenum">
              <a:rPr lang="en-GB" noProof="0" smtClean="0"/>
              <a:pPr rtl="0">
                <a:spcAft>
                  <a:spcPts val="600"/>
                </a:spcAft>
              </a:pPr>
              <a:t>9</a:t>
            </a:fld>
            <a:endParaRPr lang="en-GB" noProof="0"/>
          </a:p>
        </p:txBody>
      </p:sp>
      <p:graphicFrame>
        <p:nvGraphicFramePr>
          <p:cNvPr id="15" name="Content Placeholder 2">
            <a:extLst>
              <a:ext uri="{FF2B5EF4-FFF2-40B4-BE49-F238E27FC236}">
                <a16:creationId xmlns:a16="http://schemas.microsoft.com/office/drawing/2014/main" id="{48DDCD0E-70BB-190B-9BC2-E759BB6D7CAA}"/>
              </a:ext>
            </a:extLst>
          </p:cNvPr>
          <p:cNvGraphicFramePr>
            <a:graphicFrameLocks noGrp="1"/>
          </p:cNvGraphicFramePr>
          <p:nvPr>
            <p:ph idx="1"/>
            <p:extLst>
              <p:ext uri="{D42A27DB-BD31-4B8C-83A1-F6EECF244321}">
                <p14:modId xmlns:p14="http://schemas.microsoft.com/office/powerpoint/2010/main" val="3229960870"/>
              </p:ext>
            </p:extLst>
          </p:nvPr>
        </p:nvGraphicFramePr>
        <p:xfrm>
          <a:off x="1188720" y="2463495"/>
          <a:ext cx="9966960" cy="3368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291061"/>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52848824_TF22581678_Win32" id="{08358F14-060A-461C-80DE-1C87BD2E32CF}" vid="{8902EC5B-2701-4F66-A3FA-65678753DD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A4B79E46AE334DB92418CBD7D48EE2" ma:contentTypeVersion="15" ma:contentTypeDescription="Create a new document." ma:contentTypeScope="" ma:versionID="55bdcb1c44d38b066f3d421fc7d735a4">
  <xsd:schema xmlns:xsd="http://www.w3.org/2001/XMLSchema" xmlns:xs="http://www.w3.org/2001/XMLSchema" xmlns:p="http://schemas.microsoft.com/office/2006/metadata/properties" xmlns:ns2="b0ff6675-031d-4229-9fdf-2696d56569e5" xmlns:ns3="0bfcf316-723c-4ff6-8fb7-c6e86d0b925c" targetNamespace="http://schemas.microsoft.com/office/2006/metadata/properties" ma:root="true" ma:fieldsID="44895130679e8263d02bcc3761cb19ac" ns2:_="" ns3:_="">
    <xsd:import namespace="b0ff6675-031d-4229-9fdf-2696d56569e5"/>
    <xsd:import namespace="0bfcf316-723c-4ff6-8fb7-c6e86d0b925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ff6675-031d-4229-9fdf-2696d56569e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1d3cafb-c02f-4678-8068-5fdc603e6a7e}" ma:internalName="TaxCatchAll" ma:showField="CatchAllData" ma:web="b0ff6675-031d-4229-9fdf-2696d56569e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fcf316-723c-4ff6-8fb7-c6e86d0b925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55a916c-60c0-429d-b8ec-23e3988ff0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fcf316-723c-4ff6-8fb7-c6e86d0b925c">
      <Terms xmlns="http://schemas.microsoft.com/office/infopath/2007/PartnerControls"/>
    </lcf76f155ced4ddcb4097134ff3c332f>
    <TaxCatchAll xmlns="b0ff6675-031d-4229-9fdf-2696d56569e5" xsi:nil="true"/>
  </documentManagement>
</p:properties>
</file>

<file path=customXml/itemProps1.xml><?xml version="1.0" encoding="utf-8"?>
<ds:datastoreItem xmlns:ds="http://schemas.openxmlformats.org/officeDocument/2006/customXml" ds:itemID="{BDEC0DC4-F7B4-4E09-ADA8-B460393897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ff6675-031d-4229-9fdf-2696d56569e5"/>
    <ds:schemaRef ds:uri="0bfcf316-723c-4ff6-8fb7-c6e86d0b92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6B531D-03AC-47F6-A16F-C6773C191BBB}">
  <ds:schemaRefs>
    <ds:schemaRef ds:uri="http://schemas.microsoft.com/sharepoint/v3/contenttype/forms"/>
  </ds:schemaRefs>
</ds:datastoreItem>
</file>

<file path=customXml/itemProps3.xml><?xml version="1.0" encoding="utf-8"?>
<ds:datastoreItem xmlns:ds="http://schemas.openxmlformats.org/officeDocument/2006/customXml" ds:itemID="{FE4B1648-C213-44D3-9464-4287A4D41EE0}">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 ds:uri="0bfcf316-723c-4ff6-8fb7-c6e86d0b925c"/>
    <ds:schemaRef ds:uri="b0ff6675-031d-4229-9fdf-2696d56569e5"/>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{9129B6BA-093D-4766-B541-4BF3E6DC22B1}tf22581678_win32</Template>
  <TotalTime>4695</TotalTime>
  <Words>1253</Words>
  <Application>Microsoft Office PowerPoint</Application>
  <PresentationFormat>Widescreen</PresentationFormat>
  <Paragraphs>102</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Calibri</vt:lpstr>
      <vt:lpstr>Calibri Light</vt:lpstr>
      <vt:lpstr>Wingdings</vt:lpstr>
      <vt:lpstr>RetrospectVTI</vt:lpstr>
      <vt:lpstr> Facilitating inclusivity in Nursing: Telling real stories and impacting real change through nursing education </vt:lpstr>
      <vt:lpstr>WHY? </vt:lpstr>
      <vt:lpstr>HOW ? </vt:lpstr>
      <vt:lpstr>PowerPoint Presentation</vt:lpstr>
      <vt:lpstr>Objectives</vt:lpstr>
      <vt:lpstr>Story telling through podcasting</vt:lpstr>
      <vt:lpstr>Story telling through podcasting</vt:lpstr>
      <vt:lpstr>Impact</vt:lpstr>
      <vt:lpstr>Scope</vt:lpstr>
      <vt:lpstr>Conclusion</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Practicalizing Inclusivity: Telling real stories to make a difference</dc:title>
  <dc:creator>Chidinma Oforji</dc:creator>
  <cp:lastModifiedBy>Chidinma Oforji</cp:lastModifiedBy>
  <cp:revision>13</cp:revision>
  <dcterms:created xsi:type="dcterms:W3CDTF">2024-05-14T11:01:14Z</dcterms:created>
  <dcterms:modified xsi:type="dcterms:W3CDTF">2024-08-28T17:23:46Z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0x010100F0A4B79E46AE334DB92418CBD7D48EE2</vt:lpwstr>
  </property>
  <property fmtid="{D5CDD505-2E9C-101B-9397-08002B2CF9AE}" pid="3" name="MediaServiceImageTags">
    <vt:lpwstr/>
  </property>
</Properties>
</file>