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8" r:id="rId5"/>
    <p:sldId id="257" r:id="rId6"/>
    <p:sldId id="258" r:id="rId7"/>
    <p:sldId id="259" r:id="rId8"/>
    <p:sldId id="260" r:id="rId9"/>
    <p:sldId id="265" r:id="rId10"/>
    <p:sldId id="267" r:id="rId11"/>
    <p:sldId id="266" r:id="rId12"/>
    <p:sldId id="261" r:id="rId13"/>
    <p:sldId id="268" r:id="rId14"/>
    <p:sldId id="269" r:id="rId15"/>
    <p:sldId id="270" r:id="rId16"/>
    <p:sldId id="271" r:id="rId17"/>
    <p:sldId id="272" r:id="rId18"/>
    <p:sldId id="262" r:id="rId19"/>
    <p:sldId id="273" r:id="rId20"/>
    <p:sldId id="275" r:id="rId21"/>
    <p:sldId id="276" r:id="rId22"/>
    <p:sldId id="277" r:id="rId23"/>
    <p:sldId id="274" r:id="rId24"/>
    <p:sldId id="263" r:id="rId25"/>
    <p:sldId id="264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3F014-6A62-421B-8C72-E67F9D1F1C1E}" v="3" dt="2021-07-01T16:29:31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4EB0-64E3-45F0-BE11-9B3618754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5B0E0-FD27-450D-9EBE-D0A0D372E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8F5F3-66C6-411D-AA21-1BBDC5A4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C44EC-D6F0-450D-8EDA-45141204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5F3FF-E8B2-41AB-B8B5-95B272A4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89EB-20FE-4F46-AD03-E5E0C864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0D27F-1ECF-43DC-85F4-0D2591943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56D43-4E4E-4D51-9F8A-C4F7FC20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4ED84-CBDB-48B0-8A5A-A8CD7789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86E98-C02E-4647-9C63-4BD24178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24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99C49-EDB3-42CA-8C16-75B0836A8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17787-E44D-4F89-866D-860B76C3A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739F7-710F-46A8-82DF-E5E8CE78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BF049-CB32-49A6-BD05-FB7C6731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91EF5-6EA6-4DE8-8540-0CA6CDA9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3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7181-95BC-478A-A31B-D4465744F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A8F5-B1D8-4382-AAE7-E80D19F00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C3104-B87D-4608-8BDF-79DDDB43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F226A-91DE-43AE-9933-423ED44B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BE0DC-4015-4CC3-80CD-009B262A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8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8AD43-023A-442F-AD4B-58BD9A69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DD2D6-B9CA-497D-BA90-EE9B6F14C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BCE63-787C-4309-BA73-2832209F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BABAF-A584-432D-A7F7-4F427F96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1737A-09B2-4EBB-BA87-CAEC862FE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09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F748F-E013-4C35-A45A-5B0E5672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0F73-5CB1-4C02-9693-54C236C18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2C2F2-1C30-427A-99B8-D9D7E7315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531B0-706C-4311-8CC0-762D3934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53B6F-367C-4D70-9FAC-0ADBD6AB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FA111-05E1-4A75-966E-7B053940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10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EFD5-7C7B-4111-B106-67BFF3D1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AD928-07B6-4E15-B792-ED9CABB8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9C2B6-DEE4-466D-84DF-E0F0CBA4F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E8BCF-8039-4615-A96E-551DECD78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F5723-023E-4FFD-8DC1-15C1E681D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AC233A-A574-47AB-8841-81B621E7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E5245-B8A3-467E-8030-D3601B66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76A0A9-0738-4493-8C88-0CA3D860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49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A6B0-08F4-47C0-87B2-1E7A1E43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AAB82-0FED-4F9B-BF2C-54FF378D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73B95-BEFF-4DEB-B12F-46B424C7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0897C-F5F0-4433-9AAF-BC471A83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66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C311B-F2D2-4D6A-80D3-0EFABA13F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0CCCF-C46C-4977-B422-8628ED6D8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71CC9-B479-4F28-94E5-9083C0C3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5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F117B-ECA1-47A2-9EE9-9625B23B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2BD99-26BC-41BF-9D30-E3534F09D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02988-A34E-468D-806C-0485C019F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4E0B4-9575-465C-8935-9ACC2539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D0ED3-4A98-43D6-B6DA-5788FE38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6AD82-3BFD-4C2C-981A-AB8E093A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20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E205C-2BCA-41E9-A2BF-09169EB8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5915DC-0278-4D21-B77B-1CAB136B0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E945D-A723-4566-8F82-EBA9A9910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E20BF-9770-48A2-91C8-06A55F4D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731E7-C530-48C1-8318-C9B2C169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0FF41-1C05-45F1-B013-0391B3C9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4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F5C16-7433-4978-B36C-CF6B37C2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CFB48-5860-4BD8-BC5A-576982515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5B1E8-E475-432E-9CD2-2EE24B9B0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611DA-64E9-4323-BD39-46C60B52736D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94B3F-B57B-41D3-8671-A8D200F24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7CEE6-B0CA-42ED-A365-1EB4DB436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C495D-34B7-4B9B-9439-B68CB14A17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8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parvezqadir.co.uk/the19-angela-tai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ose&#10;&#10;Description automatically generated">
            <a:extLst>
              <a:ext uri="{FF2B5EF4-FFF2-40B4-BE49-F238E27FC236}">
                <a16:creationId xmlns:a16="http://schemas.microsoft.com/office/drawing/2014/main" id="{F21E713A-FA94-43F0-83D6-98E5566BE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489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6C598-6DB6-4917-9EC9-FDD3CE671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FFFFFF"/>
                </a:solidFill>
              </a:rPr>
              <a:t>Angela Tait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F08E6-3661-4B89-A583-F1D742ADC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The COVID Clay Diary</a:t>
            </a:r>
          </a:p>
        </p:txBody>
      </p:sp>
    </p:spTree>
    <p:extLst>
      <p:ext uri="{BB962C8B-B14F-4D97-AF65-F5344CB8AC3E}">
        <p14:creationId xmlns:p14="http://schemas.microsoft.com/office/powerpoint/2010/main" val="33120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A7FAD09-6F24-4416-A068-617789A6D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3" r="21431" b="2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ree, outdoor, ground&#10;&#10;Description automatically generated">
            <a:extLst>
              <a:ext uri="{FF2B5EF4-FFF2-40B4-BE49-F238E27FC236}">
                <a16:creationId xmlns:a16="http://schemas.microsoft.com/office/drawing/2014/main" id="{A4E12260-D87F-4626-A920-01BDFD92F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D526-70C2-470F-9BE7-BB26A20F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959525"/>
          </a:xfrm>
        </p:spPr>
        <p:txBody>
          <a:bodyPr anchor="ctr">
            <a:normAutofit/>
          </a:bodyPr>
          <a:lstStyle/>
          <a:p>
            <a:r>
              <a:rPr lang="en-GB" sz="2800" dirty="0"/>
              <a:t>My world became very small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7814D-6769-45A0-BDB7-D85B3A343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i="1" dirty="0"/>
              <a:t>Day 54</a:t>
            </a:r>
          </a:p>
          <a:p>
            <a:pPr marL="0" indent="0">
              <a:buNone/>
            </a:pPr>
            <a:r>
              <a:rPr lang="en-GB" sz="1800" i="1" dirty="0"/>
              <a:t>Plenty of the cups ended up not resembling cups. </a:t>
            </a:r>
          </a:p>
          <a:p>
            <a:pPr marL="0" indent="0">
              <a:buNone/>
            </a:pPr>
            <a:r>
              <a:rPr lang="en-GB" sz="1800" i="1" dirty="0"/>
              <a:t>On Day 54 I threw a perfectly good cup complete with a handle and put it in the tumble dryer</a:t>
            </a:r>
          </a:p>
        </p:txBody>
      </p:sp>
    </p:spTree>
    <p:extLst>
      <p:ext uri="{BB962C8B-B14F-4D97-AF65-F5344CB8AC3E}">
        <p14:creationId xmlns:p14="http://schemas.microsoft.com/office/powerpoint/2010/main" val="235055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flower&#10;&#10;Description automatically generated with medium confidence">
            <a:extLst>
              <a:ext uri="{FF2B5EF4-FFF2-40B4-BE49-F238E27FC236}">
                <a16:creationId xmlns:a16="http://schemas.microsoft.com/office/drawing/2014/main" id="{4607C7E1-E56E-4C4E-AB7C-4D76F47BB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r="15996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decorated, painted&#10;&#10;Description automatically generated">
            <a:extLst>
              <a:ext uri="{FF2B5EF4-FFF2-40B4-BE49-F238E27FC236}">
                <a16:creationId xmlns:a16="http://schemas.microsoft.com/office/drawing/2014/main" id="{E49A4CEA-2909-4131-AEDD-FB0AC831C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r="1436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D238A-B2BB-4487-8D2B-0629A3A46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GB" sz="2800"/>
              <a:t>I made pieces about my lecturing work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77B280C-FCC2-4352-914B-C18C8CBED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Day 73 – </a:t>
            </a:r>
            <a:r>
              <a:rPr lang="en-US" sz="1800" i="1"/>
              <a:t>Rebecca Warren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Day 65 – </a:t>
            </a:r>
            <a:r>
              <a:rPr lang="en-US" sz="1800" i="1"/>
              <a:t>Pollocks to that</a:t>
            </a:r>
          </a:p>
        </p:txBody>
      </p:sp>
    </p:spTree>
    <p:extLst>
      <p:ext uri="{BB962C8B-B14F-4D97-AF65-F5344CB8AC3E}">
        <p14:creationId xmlns:p14="http://schemas.microsoft.com/office/powerpoint/2010/main" val="428335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FB02-9916-4760-8F0F-DE77D875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By the end I was struggling for ideas</a:t>
            </a:r>
            <a:br>
              <a:rPr lang="en-US" sz="5400" dirty="0"/>
            </a:br>
            <a:br>
              <a:rPr lang="en-US" sz="5400" dirty="0"/>
            </a:br>
            <a:endParaRPr lang="en-US" sz="5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888295-1F73-4EBF-9A95-AFC8FEED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408" y="4629234"/>
            <a:ext cx="3973386" cy="1485319"/>
          </a:xfr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Day 87</a:t>
            </a:r>
          </a:p>
          <a:p>
            <a:pPr marL="0" indent="0">
              <a:buNone/>
            </a:pPr>
            <a:r>
              <a:rPr lang="en-US" sz="2400" dirty="0"/>
              <a:t>Another perfectly serviceable cup found its way into the sandwich toaster</a:t>
            </a:r>
          </a:p>
        </p:txBody>
      </p:sp>
      <p:pic>
        <p:nvPicPr>
          <p:cNvPr id="9" name="Picture 8" descr="A picture containing ground, outdoor, invertebrate, echinoderm&#10;&#10;Description automatically generated">
            <a:extLst>
              <a:ext uri="{FF2B5EF4-FFF2-40B4-BE49-F238E27FC236}">
                <a16:creationId xmlns:a16="http://schemas.microsoft.com/office/drawing/2014/main" id="{60B056BB-925A-448F-82BD-8A6FB1F0F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-1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00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5EC1A-5849-46A2-BEC7-AB03BD5A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en-GB" sz="3600" dirty="0"/>
              <a:t>The beginning and the end</a:t>
            </a:r>
          </a:p>
        </p:txBody>
      </p:sp>
      <p:pic>
        <p:nvPicPr>
          <p:cNvPr id="5" name="Content Placeholder 4" descr="A picture containing ground, outdoor, outdoor object&#10;&#10;Description automatically generated">
            <a:extLst>
              <a:ext uri="{FF2B5EF4-FFF2-40B4-BE49-F238E27FC236}">
                <a16:creationId xmlns:a16="http://schemas.microsoft.com/office/drawing/2014/main" id="{DC2FEAC3-7DCF-4879-96D8-3CCA0F250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8" r="-3" b="11544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7" name="Picture 6" descr="Cup which says day 90 this is not over. Also has a partially opened padlock&#10;">
            <a:extLst>
              <a:ext uri="{FF2B5EF4-FFF2-40B4-BE49-F238E27FC236}">
                <a16:creationId xmlns:a16="http://schemas.microsoft.com/office/drawing/2014/main" id="{CC438B4F-D297-4C4D-9389-E7FE6541A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" b="3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E60B3-D15C-44B0-9350-B55D81D79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4" b="3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6D67F6-671E-4A2B-8B90-852540B08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5100" dirty="0"/>
              <a:t>Day 7  - Lockdown</a:t>
            </a:r>
          </a:p>
          <a:p>
            <a:pPr marL="0" indent="0">
              <a:buNone/>
            </a:pPr>
            <a:r>
              <a:rPr lang="en-US" sz="5100" dirty="0"/>
              <a:t>Day 90  - This is not over</a:t>
            </a:r>
          </a:p>
        </p:txBody>
      </p:sp>
    </p:spTree>
    <p:extLst>
      <p:ext uri="{BB962C8B-B14F-4D97-AF65-F5344CB8AC3E}">
        <p14:creationId xmlns:p14="http://schemas.microsoft.com/office/powerpoint/2010/main" val="38645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FC9A1-FDAF-4EE9-9A4E-EA73D83D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/>
              <a:t>What happened to the clay diary next?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04A6-1E01-47E7-8E5F-1ACB68624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/>
              <a:t>Artist </a:t>
            </a:r>
            <a:r>
              <a:rPr lang="en-GB" sz="2000" dirty="0" err="1"/>
              <a:t>Parviz</a:t>
            </a:r>
            <a:r>
              <a:rPr lang="en-GB" sz="2000" dirty="0"/>
              <a:t> Qadir was commissioned to collect creative responses to the pandemic 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He asked me if he could include the clay diary, so Zach and I made a film using his drone to photograph the work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>
                <a:hlinkClick r:id="rId2"/>
              </a:rPr>
              <a:t>Link</a:t>
            </a:r>
            <a:endParaRPr lang="en-GB" sz="2000" dirty="0"/>
          </a:p>
        </p:txBody>
      </p:sp>
      <p:pic>
        <p:nvPicPr>
          <p:cNvPr id="5" name="Picture 4" descr="Screengrab of the film from youtube">
            <a:extLst>
              <a:ext uri="{FF2B5EF4-FFF2-40B4-BE49-F238E27FC236}">
                <a16:creationId xmlns:a16="http://schemas.microsoft.com/office/drawing/2014/main" id="{B7ECBD1B-DB8B-40A3-B097-EE15CD153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" r="11965" b="1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8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6D20EFF-E34E-414F-8518-166CD33DA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14" name="Content Placeholder 13" descr="A picture containing tree, outdoor, stone, surrounded&#10;&#10;Description automatically generated">
            <a:extLst>
              <a:ext uri="{FF2B5EF4-FFF2-40B4-BE49-F238E27FC236}">
                <a16:creationId xmlns:a16="http://schemas.microsoft.com/office/drawing/2014/main" id="{F4F80D56-3BDF-46F4-80AD-CFDB4E6E5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"/>
          <a:stretch/>
        </p:blipFill>
        <p:spPr>
          <a:xfrm>
            <a:off x="-1" y="-1679510"/>
            <a:ext cx="12192001" cy="9274628"/>
          </a:xfrm>
          <a:prstGeom prst="rect">
            <a:avLst/>
          </a:prstGeom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2DFF8A-1B9A-4B1C-8998-B7884C065A98}"/>
              </a:ext>
            </a:extLst>
          </p:cNvPr>
          <p:cNvSpPr txBox="1"/>
          <p:nvPr/>
        </p:nvSpPr>
        <p:spPr>
          <a:xfrm>
            <a:off x="3047301" y="277245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56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bridge, walkway&#10;&#10;Description automatically generated">
            <a:extLst>
              <a:ext uri="{FF2B5EF4-FFF2-40B4-BE49-F238E27FC236}">
                <a16:creationId xmlns:a16="http://schemas.microsoft.com/office/drawing/2014/main" id="{DB5C01BF-C436-4C48-A640-785542C84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3" t="9091" r="655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8016B-9B63-4179-8A6C-0DA25004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Exhibition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EFAD8-FBE9-4365-BB96-6CB677C92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2798372" cy="120814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/>
              <a:t>The clay diary is being shown in the National Glass Centre in Sunderland 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54685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D6B8A8C0-1545-4564-93D1-975F7386A7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2" b="2435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44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FB184585-4315-4A70-9055-5E85C892B0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1" b="89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984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5FEA4B63-1DB8-4F90-A694-3E404715F4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r="92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25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9B685-CF20-4AF2-A84A-6585741A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GB" sz="4000" dirty="0"/>
              <a:t>Introduction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D68264-4589-4335-A207-E14064414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en-US" sz="2000" dirty="0"/>
              <a:t>Sculptor</a:t>
            </a:r>
          </a:p>
          <a:p>
            <a:r>
              <a:rPr lang="en-US" sz="2000" dirty="0"/>
              <a:t>Researcher</a:t>
            </a:r>
          </a:p>
          <a:p>
            <a:r>
              <a:rPr lang="en-US" sz="2000" dirty="0"/>
              <a:t>Ceramicist</a:t>
            </a:r>
          </a:p>
          <a:p>
            <a:r>
              <a:rPr lang="en-US" sz="2000" dirty="0"/>
              <a:t>Educator</a:t>
            </a:r>
          </a:p>
          <a:p>
            <a:endParaRPr lang="en-US" sz="2000" dirty="0"/>
          </a:p>
          <a:p>
            <a:r>
              <a:rPr lang="en-US" sz="2000" dirty="0"/>
              <a:t>Sometimes I have to do things like wash up or cook</a:t>
            </a:r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1341EB84-3085-434D-B184-DE2AD3490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5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D926-9F42-47CE-93C5-4633B8C2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GB">
                <a:cs typeface="Calibri Light"/>
              </a:rPr>
              <a:t>Publication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5C50A-CA63-4414-8ED5-79F17550C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There is a book in the form of an office diary </a:t>
            </a:r>
            <a:endParaRPr lang="en-GB" sz="2000" b="1" dirty="0">
              <a:cs typeface="Calibri"/>
            </a:endParaRP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B56799-9F4C-4984-A061-DC9D9F88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33" y="807593"/>
            <a:ext cx="4977589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8655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0B614-3685-4D99-9BFB-D6BF82D8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GB" sz="4000"/>
              <a:t>What next?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FDBCB9-7736-42F9-A237-C17DDB485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diary is in the Glass Centre until October then it has no further plans. </a:t>
            </a:r>
          </a:p>
          <a:p>
            <a:r>
              <a:rPr lang="en-US" sz="2000" dirty="0"/>
              <a:t>I have made other clay diaries since and am currently exploring ideas like this </a:t>
            </a:r>
          </a:p>
        </p:txBody>
      </p: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96911A70-B5FD-440D-8AA0-E4F109D6F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72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852CA-91AA-4961-BCFF-876279246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9975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Tomorrow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D5F2-DBF9-4E58-B545-005E9E722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14800"/>
            <a:ext cx="3785514" cy="2194733"/>
          </a:xfrm>
          <a:noFill/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I’m working at the Arts Centre on another of my recent projects, ‘Smalls’.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performance will be broadcast live alongside the archive streaming</a:t>
            </a:r>
          </a:p>
        </p:txBody>
      </p:sp>
      <p:pic>
        <p:nvPicPr>
          <p:cNvPr id="5" name="Picture 4" descr="A person standing in front of a white board&#10;&#10;Description automatically generated with low confidence">
            <a:extLst>
              <a:ext uri="{FF2B5EF4-FFF2-40B4-BE49-F238E27FC236}">
                <a16:creationId xmlns:a16="http://schemas.microsoft.com/office/drawing/2014/main" id="{096167FE-023E-4C1E-A13C-052166933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 r="1" b="18808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01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indoor, plant&#10;&#10;Description automatically generated">
            <a:extLst>
              <a:ext uri="{FF2B5EF4-FFF2-40B4-BE49-F238E27FC236}">
                <a16:creationId xmlns:a16="http://schemas.microsoft.com/office/drawing/2014/main" id="{B0A2EB8F-9C59-4879-9ACE-6B7A0CEED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309858-867D-4419-A36F-6CEE5FB90839}"/>
              </a:ext>
            </a:extLst>
          </p:cNvPr>
          <p:cNvSpPr txBox="1"/>
          <p:nvPr/>
        </p:nvSpPr>
        <p:spPr>
          <a:xfrm>
            <a:off x="8562888" y="-725782"/>
            <a:ext cx="376340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96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926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61B542-51F1-4EC0-910E-292E50BA6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074" b="3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9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67BAE-4B45-4E6F-A66C-2D56C9BB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next day the clay diary was born</a:t>
            </a:r>
          </a:p>
        </p:txBody>
      </p:sp>
      <p:sp>
        <p:nvSpPr>
          <p:cNvPr id="13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A04F20E5-5473-47C7-915A-556BB48961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209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76E2C-DD4B-4525-BC27-CF1F50F5C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GB" sz="4000" dirty="0"/>
              <a:t>The use of the vessel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F15B8-2369-43FC-96E9-97E5FEF39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r>
              <a:rPr lang="en-GB" sz="2000" i="1" dirty="0"/>
              <a:t>Day 13</a:t>
            </a:r>
          </a:p>
          <a:p>
            <a:pPr marL="0" indent="0" algn="r">
              <a:buNone/>
            </a:pPr>
            <a:r>
              <a:rPr lang="en-GB" sz="2000" i="1" dirty="0"/>
              <a:t>The Most Boring Cup Ever</a:t>
            </a:r>
          </a:p>
        </p:txBody>
      </p:sp>
      <p:pic>
        <p:nvPicPr>
          <p:cNvPr id="4" name="Picture 3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D22195E4-255A-4CB7-B33B-7C20F2F9A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3888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60CA8-9E86-4F7F-B14C-2EA38567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89138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The Diary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BE422-BAA9-40C6-8027-EDBE538CA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408" y="1884218"/>
            <a:ext cx="3973386" cy="4230335"/>
          </a:xfrm>
          <a:noFill/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The diary was initially personal, it was by me and about my experience. </a:t>
            </a:r>
          </a:p>
          <a:p>
            <a:pPr marL="0" indent="0">
              <a:buNone/>
            </a:pPr>
            <a:r>
              <a:rPr lang="en-US" sz="2400" dirty="0"/>
              <a:t>But lots of the themes were universal.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quickly started to become about the wider social, cultural and political events of the pandemic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Day 6 </a:t>
            </a:r>
          </a:p>
          <a:p>
            <a:pPr marL="0" indent="0">
              <a:buNone/>
            </a:pPr>
            <a:r>
              <a:rPr lang="en-US" sz="2400" i="1" dirty="0"/>
              <a:t>We all stop to watch the 4pm press conferences</a:t>
            </a:r>
          </a:p>
        </p:txBody>
      </p:sp>
      <p:pic>
        <p:nvPicPr>
          <p:cNvPr id="5" name="Picture 4" descr="Three thrown cups with tags. STay at home, protect the NHS, Save lives">
            <a:extLst>
              <a:ext uri="{FF2B5EF4-FFF2-40B4-BE49-F238E27FC236}">
                <a16:creationId xmlns:a16="http://schemas.microsoft.com/office/drawing/2014/main" id="{6E067B01-B4A9-48E3-A2A9-0F1C39F0A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-1" b="1880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10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51935-70F9-4922-8034-B11E60B7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en-GB" sz="4000" dirty="0"/>
              <a:t>The way we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49246-E13B-4542-94BC-F5F3180DC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sz="2000" dirty="0"/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r>
              <a:rPr lang="en-GB" sz="2000" i="1" dirty="0"/>
              <a:t>Day 12 </a:t>
            </a:r>
          </a:p>
          <a:p>
            <a:pPr marL="0" indent="0" algn="r">
              <a:buNone/>
            </a:pPr>
            <a:r>
              <a:rPr lang="en-GB" sz="2000" i="1" dirty="0"/>
              <a:t>I ran over a thrown vessel with my bike because the gyms were closed and they way I’d exercised had changed. This was both a personal and universal theme. People were out walking more than ever before because there was nowhere else to go.</a:t>
            </a:r>
          </a:p>
          <a:p>
            <a:pPr marL="0" indent="0" algn="r">
              <a:buNone/>
            </a:pPr>
            <a:endParaRPr lang="en-GB" sz="2000" i="1" dirty="0"/>
          </a:p>
          <a:p>
            <a:pPr marL="0" indent="0" algn="r">
              <a:buNone/>
            </a:pPr>
            <a:r>
              <a:rPr lang="en-GB" sz="2000" i="1" dirty="0"/>
              <a:t>Before lockdown I didn’t even know I owned a bike #truefact</a:t>
            </a:r>
          </a:p>
        </p:txBody>
      </p:sp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E991FA5E-DE44-4401-8F9B-61283F91C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9" b="2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197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A384-81CE-4ED7-BC18-22F04DEC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r>
              <a:rPr lang="en-US" sz="2200" i="1" dirty="0"/>
              <a:t>Day 24</a:t>
            </a:r>
            <a:br>
              <a:rPr lang="en-US" sz="2200" i="1" dirty="0"/>
            </a:br>
            <a:r>
              <a:rPr lang="en-US" sz="2200" i="1" dirty="0"/>
              <a:t>Rainbows are everywhere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8A2EF6-1102-4A8B-B553-5C103EE35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1122362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4800" dirty="0"/>
              <a:t>Key Workers</a:t>
            </a:r>
          </a:p>
        </p:txBody>
      </p:sp>
      <p:pic>
        <p:nvPicPr>
          <p:cNvPr id="9" name="Picture 8" descr="Rainbow cup">
            <a:extLst>
              <a:ext uri="{FF2B5EF4-FFF2-40B4-BE49-F238E27FC236}">
                <a16:creationId xmlns:a16="http://schemas.microsoft.com/office/drawing/2014/main" id="{7F375627-A53F-4E3D-BA0F-D56A9C259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43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AB26C-E698-48EA-8A98-54E8E321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GB" sz="4000" dirty="0"/>
              <a:t>The financial markets are in turmoil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4D7B10-B487-40E7-84F4-B03A9909F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i="1" dirty="0"/>
              <a:t>Day 35</a:t>
            </a:r>
          </a:p>
          <a:p>
            <a:pPr marL="0" indent="0">
              <a:buNone/>
            </a:pPr>
            <a:r>
              <a:rPr lang="en-GB" sz="1900" i="1" dirty="0"/>
              <a:t>The price of oil went negative for the first time in history. This meant the oil companies had to pay their customers to take it</a:t>
            </a:r>
          </a:p>
        </p:txBody>
      </p:sp>
      <p:pic>
        <p:nvPicPr>
          <p:cNvPr id="15" name="Picture 1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6BFB23AD-A7E7-4A16-8773-99428A4AB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476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EFD225EE6B304CA9B1EF0FB3A6A975" ma:contentTypeVersion="35" ma:contentTypeDescription="Create a new document." ma:contentTypeScope="" ma:versionID="c1e8cdc8e0f47bf44cd01166a79cf672">
  <xsd:schema xmlns:xsd="http://www.w3.org/2001/XMLSchema" xmlns:xs="http://www.w3.org/2001/XMLSchema" xmlns:p="http://schemas.microsoft.com/office/2006/metadata/properties" xmlns:ns3="bebd8602-dd01-46fd-bccf-4f87acedef08" xmlns:ns4="51a4e66f-275e-4636-8bb1-88d98bd15a5b" targetNamespace="http://schemas.microsoft.com/office/2006/metadata/properties" ma:root="true" ma:fieldsID="648846030caebca55ec3941895d5e9c2" ns3:_="" ns4:_="">
    <xsd:import namespace="bebd8602-dd01-46fd-bccf-4f87acedef08"/>
    <xsd:import namespace="51a4e66f-275e-4636-8bb1-88d98bd15a5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d8602-dd01-46fd-bccf-4f87acedef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a4e66f-275e-4636-8bb1-88d98bd15a5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bebd8602-dd01-46fd-bccf-4f87acedef08" xsi:nil="true"/>
    <Owner xmlns="bebd8602-dd01-46fd-bccf-4f87acedef08">
      <UserInfo>
        <DisplayName/>
        <AccountId xsi:nil="true"/>
        <AccountType/>
      </UserInfo>
    </Owner>
    <FolderType xmlns="bebd8602-dd01-46fd-bccf-4f87acedef08" xsi:nil="true"/>
    <CultureName xmlns="bebd8602-dd01-46fd-bccf-4f87acedef08" xsi:nil="true"/>
    <Distribution_Groups xmlns="bebd8602-dd01-46fd-bccf-4f87acedef08" xsi:nil="true"/>
    <Invited_Students xmlns="bebd8602-dd01-46fd-bccf-4f87acedef08" xsi:nil="true"/>
    <Teams_Channel_Section_Location xmlns="bebd8602-dd01-46fd-bccf-4f87acedef08" xsi:nil="true"/>
    <Math_Settings xmlns="bebd8602-dd01-46fd-bccf-4f87acedef08" xsi:nil="true"/>
    <TeamsChannelId xmlns="bebd8602-dd01-46fd-bccf-4f87acedef08" xsi:nil="true"/>
    <DefaultSectionNames xmlns="bebd8602-dd01-46fd-bccf-4f87acedef08" xsi:nil="true"/>
    <Is_Collaboration_Space_Locked xmlns="bebd8602-dd01-46fd-bccf-4f87acedef08" xsi:nil="true"/>
    <Templates xmlns="bebd8602-dd01-46fd-bccf-4f87acedef08" xsi:nil="true"/>
    <Self_Registration_Enabled xmlns="bebd8602-dd01-46fd-bccf-4f87acedef08" xsi:nil="true"/>
    <Invited_Teachers xmlns="bebd8602-dd01-46fd-bccf-4f87acedef08" xsi:nil="true"/>
    <IsNotebookLocked xmlns="bebd8602-dd01-46fd-bccf-4f87acedef08" xsi:nil="true"/>
    <NotebookType xmlns="bebd8602-dd01-46fd-bccf-4f87acedef08" xsi:nil="true"/>
    <Teachers xmlns="bebd8602-dd01-46fd-bccf-4f87acedef08">
      <UserInfo>
        <DisplayName/>
        <AccountId xsi:nil="true"/>
        <AccountType/>
      </UserInfo>
    </Teachers>
    <Students xmlns="bebd8602-dd01-46fd-bccf-4f87acedef08">
      <UserInfo>
        <DisplayName/>
        <AccountId xsi:nil="true"/>
        <AccountType/>
      </UserInfo>
    </Students>
    <Student_Groups xmlns="bebd8602-dd01-46fd-bccf-4f87acedef08">
      <UserInfo>
        <DisplayName/>
        <AccountId xsi:nil="true"/>
        <AccountType/>
      </UserInfo>
    </Student_Groups>
    <AppVersion xmlns="bebd8602-dd01-46fd-bccf-4f87acedef08" xsi:nil="true"/>
    <LMS_Mappings xmlns="bebd8602-dd01-46fd-bccf-4f87acedef08" xsi:nil="true"/>
  </documentManagement>
</p:properties>
</file>

<file path=customXml/itemProps1.xml><?xml version="1.0" encoding="utf-8"?>
<ds:datastoreItem xmlns:ds="http://schemas.openxmlformats.org/officeDocument/2006/customXml" ds:itemID="{5191861D-919A-4F01-88EE-6D408E07A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bd8602-dd01-46fd-bccf-4f87acedef08"/>
    <ds:schemaRef ds:uri="51a4e66f-275e-4636-8bb1-88d98bd15a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86C22A-51D0-495B-B08A-093D3DB137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C3FE6B-CFCB-4C21-A0CE-28ABCE739E8A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bebd8602-dd01-46fd-bccf-4f87acedef08"/>
    <ds:schemaRef ds:uri="http://purl.org/dc/elements/1.1/"/>
    <ds:schemaRef ds:uri="http://schemas.microsoft.com/office/infopath/2007/PartnerControls"/>
    <ds:schemaRef ds:uri="51a4e66f-275e-4636-8bb1-88d98bd15a5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438</Words>
  <Application>Microsoft Office PowerPoint</Application>
  <PresentationFormat>Widescreen</PresentationFormat>
  <Paragraphs>99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Angela Tait</vt:lpstr>
      <vt:lpstr>Introduction</vt:lpstr>
      <vt:lpstr>PowerPoint Presentation</vt:lpstr>
      <vt:lpstr>The next day the clay diary was born</vt:lpstr>
      <vt:lpstr>The use of the vessel form</vt:lpstr>
      <vt:lpstr>The Diary</vt:lpstr>
      <vt:lpstr>The way we exercise</vt:lpstr>
      <vt:lpstr>      Day 24 Rainbows are everywhere </vt:lpstr>
      <vt:lpstr>The financial markets are in turmoil</vt:lpstr>
      <vt:lpstr>My world became very small</vt:lpstr>
      <vt:lpstr>I made pieces about my lecturing work</vt:lpstr>
      <vt:lpstr>By the end I was struggling for ideas  </vt:lpstr>
      <vt:lpstr>The beginning and the end</vt:lpstr>
      <vt:lpstr>What happened to the clay diary next?</vt:lpstr>
      <vt:lpstr>PowerPoint Presentation</vt:lpstr>
      <vt:lpstr>Exhibition</vt:lpstr>
      <vt:lpstr>PowerPoint Presentation</vt:lpstr>
      <vt:lpstr>PowerPoint Presentation</vt:lpstr>
      <vt:lpstr>PowerPoint Presentation</vt:lpstr>
      <vt:lpstr>Publication</vt:lpstr>
      <vt:lpstr>What next?</vt:lpstr>
      <vt:lpstr>Tomorrow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Angela Tait</dc:title>
  <dc:creator>Ian T</dc:creator>
  <cp:lastModifiedBy>Ian T</cp:lastModifiedBy>
  <cp:revision>15</cp:revision>
  <dcterms:created xsi:type="dcterms:W3CDTF">2021-06-24T09:02:36Z</dcterms:created>
  <dcterms:modified xsi:type="dcterms:W3CDTF">2021-07-01T16:29:32Z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0x010100B1EFD225EE6B304CA9B1EF0FB3A6A975</vt:lpwstr>
  </property>
</Properties>
</file>