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6" r:id="rId3"/>
    <p:sldId id="269" r:id="rId4"/>
    <p:sldId id="275" r:id="rId5"/>
    <p:sldId id="274" r:id="rId6"/>
    <p:sldId id="280" r:id="rId7"/>
    <p:sldId id="281" r:id="rId8"/>
    <p:sldId id="282" r:id="rId9"/>
    <p:sldId id="271" r:id="rId10"/>
    <p:sldId id="276" r:id="rId11"/>
    <p:sldId id="287" r:id="rId12"/>
    <p:sldId id="289" r:id="rId13"/>
    <p:sldId id="290" r:id="rId14"/>
    <p:sldId id="283" r:id="rId15"/>
    <p:sldId id="288" r:id="rId16"/>
    <p:sldId id="285" r:id="rId17"/>
    <p:sldId id="291" r:id="rId18"/>
    <p:sldId id="278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24622-7279-4149-897D-F86E6B9585B4}" v="312" dt="2024-10-31T18:57:29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3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124576-49B8-4FC3-9A23-EA99FF99A44B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EE650B-C103-47AC-BF7D-D89AC19E444B}">
      <dgm:prSet phldrT="[Text]" custT="1"/>
      <dgm:spPr/>
      <dgm:t>
        <a:bodyPr/>
        <a:lstStyle/>
        <a:p>
          <a:r>
            <a:rPr lang="en-GB" sz="1600" dirty="0"/>
            <a:t>Talks and scoping</a:t>
          </a:r>
        </a:p>
      </dgm:t>
    </dgm:pt>
    <dgm:pt modelId="{CE139C53-3441-459F-B929-591930F72EA3}" type="parTrans" cxnId="{168826E0-BC33-4844-A24B-B19B49D2EE3F}">
      <dgm:prSet/>
      <dgm:spPr/>
      <dgm:t>
        <a:bodyPr/>
        <a:lstStyle/>
        <a:p>
          <a:endParaRPr lang="en-GB" sz="1200"/>
        </a:p>
      </dgm:t>
    </dgm:pt>
    <dgm:pt modelId="{5FD6A538-DD63-49C1-9C2C-4628F28EDDB7}" type="sibTrans" cxnId="{168826E0-BC33-4844-A24B-B19B49D2EE3F}">
      <dgm:prSet/>
      <dgm:spPr/>
      <dgm:t>
        <a:bodyPr/>
        <a:lstStyle/>
        <a:p>
          <a:endParaRPr lang="en-GB" sz="1200"/>
        </a:p>
      </dgm:t>
    </dgm:pt>
    <dgm:pt modelId="{297263FC-55EF-4552-BAC8-28DDAB212B6A}">
      <dgm:prSet phldrT="[Text]" custT="1"/>
      <dgm:spPr/>
      <dgm:t>
        <a:bodyPr/>
        <a:lstStyle/>
        <a:p>
          <a:r>
            <a:rPr lang="en-GB" sz="1600" dirty="0"/>
            <a:t>Discussions and wider talks/sessions</a:t>
          </a:r>
        </a:p>
      </dgm:t>
    </dgm:pt>
    <dgm:pt modelId="{F327BBC4-E057-4E6F-B8B3-2BA4B91D5293}" type="parTrans" cxnId="{5804C7ED-C0FB-41F0-8C80-065559547040}">
      <dgm:prSet/>
      <dgm:spPr/>
      <dgm:t>
        <a:bodyPr/>
        <a:lstStyle/>
        <a:p>
          <a:endParaRPr lang="en-GB" sz="1200"/>
        </a:p>
      </dgm:t>
    </dgm:pt>
    <dgm:pt modelId="{9DED008F-C9CE-41AC-9A13-00B87A8E0081}" type="sibTrans" cxnId="{5804C7ED-C0FB-41F0-8C80-065559547040}">
      <dgm:prSet/>
      <dgm:spPr/>
      <dgm:t>
        <a:bodyPr/>
        <a:lstStyle/>
        <a:p>
          <a:endParaRPr lang="en-GB" sz="1200"/>
        </a:p>
      </dgm:t>
    </dgm:pt>
    <dgm:pt modelId="{1B4DB5C3-9023-4B0B-87CA-CA9275833BC6}">
      <dgm:prSet phldrT="[Text]" custT="1"/>
      <dgm:spPr/>
      <dgm:t>
        <a:bodyPr/>
        <a:lstStyle/>
        <a:p>
          <a:r>
            <a:rPr lang="en-GB" sz="1600" dirty="0"/>
            <a:t>Resource creation</a:t>
          </a:r>
        </a:p>
      </dgm:t>
    </dgm:pt>
    <dgm:pt modelId="{5A2BEA10-61B9-497C-9FF1-DC260A9AAF2E}" type="parTrans" cxnId="{3E0DCF34-E3BF-4447-80A5-C7C5C98C306B}">
      <dgm:prSet/>
      <dgm:spPr/>
      <dgm:t>
        <a:bodyPr/>
        <a:lstStyle/>
        <a:p>
          <a:endParaRPr lang="en-GB" sz="1200"/>
        </a:p>
      </dgm:t>
    </dgm:pt>
    <dgm:pt modelId="{78F98818-63DF-4CA2-930C-9DC13E0225EA}" type="sibTrans" cxnId="{3E0DCF34-E3BF-4447-80A5-C7C5C98C306B}">
      <dgm:prSet/>
      <dgm:spPr/>
      <dgm:t>
        <a:bodyPr/>
        <a:lstStyle/>
        <a:p>
          <a:endParaRPr lang="en-GB" sz="1200"/>
        </a:p>
      </dgm:t>
    </dgm:pt>
    <dgm:pt modelId="{81B84ADA-81BB-44D4-907B-4586F3A7335C}">
      <dgm:prSet phldrT="[Text]" custT="1"/>
      <dgm:spPr/>
      <dgm:t>
        <a:bodyPr/>
        <a:lstStyle/>
        <a:p>
          <a:r>
            <a:rPr lang="en-GB" sz="1600" dirty="0"/>
            <a:t>Academic development approach – SBS</a:t>
          </a:r>
        </a:p>
      </dgm:t>
    </dgm:pt>
    <dgm:pt modelId="{1902F317-FB05-4855-9B35-DBD37D4599F6}" type="parTrans" cxnId="{A97F54B1-822D-4AE4-9551-9DC033FCA2D5}">
      <dgm:prSet/>
      <dgm:spPr/>
      <dgm:t>
        <a:bodyPr/>
        <a:lstStyle/>
        <a:p>
          <a:endParaRPr lang="en-GB" sz="1200"/>
        </a:p>
      </dgm:t>
    </dgm:pt>
    <dgm:pt modelId="{38A4AA60-FDD5-4D0D-AA4C-416B19D7E448}" type="sibTrans" cxnId="{A97F54B1-822D-4AE4-9551-9DC033FCA2D5}">
      <dgm:prSet/>
      <dgm:spPr/>
      <dgm:t>
        <a:bodyPr/>
        <a:lstStyle/>
        <a:p>
          <a:endParaRPr lang="en-GB" sz="1200"/>
        </a:p>
      </dgm:t>
    </dgm:pt>
    <dgm:pt modelId="{9D8EA25F-594B-4C4B-9621-E5EFAA8F30C7}">
      <dgm:prSet phldrT="[Text]" custT="1"/>
      <dgm:spPr/>
      <dgm:t>
        <a:bodyPr/>
        <a:lstStyle/>
        <a:p>
          <a:r>
            <a:rPr lang="en-GB" sz="1600" dirty="0"/>
            <a:t>Evaluation, impact, review of pilot and next steps</a:t>
          </a:r>
        </a:p>
      </dgm:t>
    </dgm:pt>
    <dgm:pt modelId="{C3A9466B-F8D9-4A3D-9A59-2CD00D2C07F3}" type="parTrans" cxnId="{4E72D7F9-48E8-4362-8D83-52AC8EA5CEFF}">
      <dgm:prSet/>
      <dgm:spPr/>
      <dgm:t>
        <a:bodyPr/>
        <a:lstStyle/>
        <a:p>
          <a:endParaRPr lang="en-GB" sz="1200"/>
        </a:p>
      </dgm:t>
    </dgm:pt>
    <dgm:pt modelId="{EB65F625-A558-4D1E-BD42-98F859C83391}" type="sibTrans" cxnId="{4E72D7F9-48E8-4362-8D83-52AC8EA5CEFF}">
      <dgm:prSet/>
      <dgm:spPr/>
      <dgm:t>
        <a:bodyPr/>
        <a:lstStyle/>
        <a:p>
          <a:endParaRPr lang="en-GB" sz="1200"/>
        </a:p>
      </dgm:t>
    </dgm:pt>
    <dgm:pt modelId="{6ECDC618-C476-4B33-94EB-3713EC51D28F}">
      <dgm:prSet phldrT="[Text]" custT="1"/>
      <dgm:spPr/>
      <dgm:t>
        <a:bodyPr/>
        <a:lstStyle/>
        <a:p>
          <a:r>
            <a:rPr lang="en-GB" sz="1600" dirty="0"/>
            <a:t>E-course creation</a:t>
          </a:r>
        </a:p>
      </dgm:t>
    </dgm:pt>
    <dgm:pt modelId="{39930470-AEE6-40F2-A2C2-48E17C1580DA}" type="parTrans" cxnId="{7E96EE75-0442-4580-9FBD-E6DFEFE6FF42}">
      <dgm:prSet/>
      <dgm:spPr/>
      <dgm:t>
        <a:bodyPr/>
        <a:lstStyle/>
        <a:p>
          <a:endParaRPr lang="en-GB" sz="1200"/>
        </a:p>
      </dgm:t>
    </dgm:pt>
    <dgm:pt modelId="{A24A9969-1A1F-44EA-8BE7-5D2EB44A19A8}" type="sibTrans" cxnId="{7E96EE75-0442-4580-9FBD-E6DFEFE6FF42}">
      <dgm:prSet/>
      <dgm:spPr/>
      <dgm:t>
        <a:bodyPr/>
        <a:lstStyle/>
        <a:p>
          <a:endParaRPr lang="en-GB" sz="1200"/>
        </a:p>
      </dgm:t>
    </dgm:pt>
    <dgm:pt modelId="{8539A16E-8862-46F5-B0E9-8ECDBFC9927C}">
      <dgm:prSet phldrT="[Text]" custT="1"/>
      <dgm:spPr/>
      <dgm:t>
        <a:bodyPr/>
        <a:lstStyle/>
        <a:p>
          <a:r>
            <a:rPr lang="en-GB" sz="1600" dirty="0"/>
            <a:t>institutional pilot of academic development approach &amp; student pilot (4 seminar-series)</a:t>
          </a:r>
        </a:p>
      </dgm:t>
    </dgm:pt>
    <dgm:pt modelId="{D0B1C242-78CB-4682-ACFF-A87FC74E621E}" type="parTrans" cxnId="{F8B0A09A-1DE1-4E18-89D5-6D0F52190F9D}">
      <dgm:prSet/>
      <dgm:spPr/>
      <dgm:t>
        <a:bodyPr/>
        <a:lstStyle/>
        <a:p>
          <a:endParaRPr lang="en-GB" sz="1200"/>
        </a:p>
      </dgm:t>
    </dgm:pt>
    <dgm:pt modelId="{7295AC15-8C27-4ED2-A0A5-F94B30F303C2}" type="sibTrans" cxnId="{F8B0A09A-1DE1-4E18-89D5-6D0F52190F9D}">
      <dgm:prSet/>
      <dgm:spPr/>
      <dgm:t>
        <a:bodyPr/>
        <a:lstStyle/>
        <a:p>
          <a:endParaRPr lang="en-GB" sz="1200"/>
        </a:p>
      </dgm:t>
    </dgm:pt>
    <dgm:pt modelId="{F7BAAB4F-64BE-4D4D-BA64-B9FAA8DA8AEC}" type="pres">
      <dgm:prSet presAssocID="{E2124576-49B8-4FC3-9A23-EA99FF99A44B}" presName="Name0" presStyleCnt="0">
        <dgm:presLayoutVars>
          <dgm:chMax val="7"/>
          <dgm:chPref val="5"/>
        </dgm:presLayoutVars>
      </dgm:prSet>
      <dgm:spPr/>
    </dgm:pt>
    <dgm:pt modelId="{E1EEA120-900B-47BA-B7A3-71BADE86A319}" type="pres">
      <dgm:prSet presAssocID="{E2124576-49B8-4FC3-9A23-EA99FF99A44B}" presName="arrowNode" presStyleLbl="node1" presStyleIdx="0" presStyleCnt="1"/>
      <dgm:spPr/>
    </dgm:pt>
    <dgm:pt modelId="{A38F77F9-7501-4098-BECF-CA8BF707266E}" type="pres">
      <dgm:prSet presAssocID="{88EE650B-C103-47AC-BF7D-D89AC19E444B}" presName="txNode1" presStyleLbl="revTx" presStyleIdx="0" presStyleCnt="7">
        <dgm:presLayoutVars>
          <dgm:bulletEnabled val="1"/>
        </dgm:presLayoutVars>
      </dgm:prSet>
      <dgm:spPr/>
    </dgm:pt>
    <dgm:pt modelId="{DA92D873-1EE8-47AE-B616-DAC113C98533}" type="pres">
      <dgm:prSet presAssocID="{297263FC-55EF-4552-BAC8-28DDAB212B6A}" presName="txNode2" presStyleLbl="revTx" presStyleIdx="1" presStyleCnt="7" custLinFactNeighborX="-14275" custLinFactNeighborY="-56652">
        <dgm:presLayoutVars>
          <dgm:bulletEnabled val="1"/>
        </dgm:presLayoutVars>
      </dgm:prSet>
      <dgm:spPr/>
    </dgm:pt>
    <dgm:pt modelId="{08CFF8CF-5FBB-4514-93A6-051BCCD62568}" type="pres">
      <dgm:prSet presAssocID="{9DED008F-C9CE-41AC-9A13-00B87A8E0081}" presName="dotNode2" presStyleCnt="0"/>
      <dgm:spPr/>
    </dgm:pt>
    <dgm:pt modelId="{F99AE6A9-8C4F-4ADB-A4F5-92DBD85649DC}" type="pres">
      <dgm:prSet presAssocID="{9DED008F-C9CE-41AC-9A13-00B87A8E0081}" presName="dotRepeatNode" presStyleLbl="fgShp" presStyleIdx="0" presStyleCnt="5"/>
      <dgm:spPr/>
    </dgm:pt>
    <dgm:pt modelId="{DCD1159F-1F31-430B-94F4-B88147319825}" type="pres">
      <dgm:prSet presAssocID="{1B4DB5C3-9023-4B0B-87CA-CA9275833BC6}" presName="txNode3" presStyleLbl="revTx" presStyleIdx="2" presStyleCnt="7" custLinFactNeighborX="309" custLinFactNeighborY="39291">
        <dgm:presLayoutVars>
          <dgm:bulletEnabled val="1"/>
        </dgm:presLayoutVars>
      </dgm:prSet>
      <dgm:spPr/>
    </dgm:pt>
    <dgm:pt modelId="{DEC58E41-CAC8-40C9-BECA-4C7A402D0A04}" type="pres">
      <dgm:prSet presAssocID="{78F98818-63DF-4CA2-930C-9DC13E0225EA}" presName="dotNode3" presStyleCnt="0"/>
      <dgm:spPr/>
    </dgm:pt>
    <dgm:pt modelId="{5F1C1A09-19BB-44C1-8F6E-6B06EA992603}" type="pres">
      <dgm:prSet presAssocID="{78F98818-63DF-4CA2-930C-9DC13E0225EA}" presName="dotRepeatNode" presStyleLbl="fgShp" presStyleIdx="1" presStyleCnt="5"/>
      <dgm:spPr/>
    </dgm:pt>
    <dgm:pt modelId="{F35AF1A1-26A2-4C7A-9054-9537BCC00E40}" type="pres">
      <dgm:prSet presAssocID="{81B84ADA-81BB-44D4-907B-4586F3A7335C}" presName="txNode4" presStyleLbl="revTx" presStyleIdx="3" presStyleCnt="7" custLinFactNeighborX="1611" custLinFactNeighborY="-26499">
        <dgm:presLayoutVars>
          <dgm:bulletEnabled val="1"/>
        </dgm:presLayoutVars>
      </dgm:prSet>
      <dgm:spPr/>
    </dgm:pt>
    <dgm:pt modelId="{398206AE-7CA6-4202-9723-ADC37354BF91}" type="pres">
      <dgm:prSet presAssocID="{38A4AA60-FDD5-4D0D-AA4C-416B19D7E448}" presName="dotNode4" presStyleCnt="0"/>
      <dgm:spPr/>
    </dgm:pt>
    <dgm:pt modelId="{12747CEA-5288-443B-8FAC-1DA224734E96}" type="pres">
      <dgm:prSet presAssocID="{38A4AA60-FDD5-4D0D-AA4C-416B19D7E448}" presName="dotRepeatNode" presStyleLbl="fgShp" presStyleIdx="2" presStyleCnt="5"/>
      <dgm:spPr/>
    </dgm:pt>
    <dgm:pt modelId="{3BDB6CA1-59AF-4A58-9443-792B4B2A8BCC}" type="pres">
      <dgm:prSet presAssocID="{6ECDC618-C476-4B33-94EB-3713EC51D28F}" presName="txNode5" presStyleLbl="revTx" presStyleIdx="4" presStyleCnt="7">
        <dgm:presLayoutVars>
          <dgm:bulletEnabled val="1"/>
        </dgm:presLayoutVars>
      </dgm:prSet>
      <dgm:spPr/>
    </dgm:pt>
    <dgm:pt modelId="{C7808E81-7465-4F0C-83CA-475310D9619C}" type="pres">
      <dgm:prSet presAssocID="{A24A9969-1A1F-44EA-8BE7-5D2EB44A19A8}" presName="dotNode5" presStyleCnt="0"/>
      <dgm:spPr/>
    </dgm:pt>
    <dgm:pt modelId="{6FF6F81F-3ACE-41B0-89B3-D7FF48793F95}" type="pres">
      <dgm:prSet presAssocID="{A24A9969-1A1F-44EA-8BE7-5D2EB44A19A8}" presName="dotRepeatNode" presStyleLbl="fgShp" presStyleIdx="3" presStyleCnt="5"/>
      <dgm:spPr/>
    </dgm:pt>
    <dgm:pt modelId="{C9777A5C-6C4E-444F-8140-1B82758BDCC5}" type="pres">
      <dgm:prSet presAssocID="{8539A16E-8862-46F5-B0E9-8ECDBFC9927C}" presName="txNode6" presStyleLbl="revTx" presStyleIdx="5" presStyleCnt="7" custScaleX="111183" custScaleY="107419" custLinFactNeighborX="22457" custLinFactNeighborY="-31454">
        <dgm:presLayoutVars>
          <dgm:bulletEnabled val="1"/>
        </dgm:presLayoutVars>
      </dgm:prSet>
      <dgm:spPr/>
    </dgm:pt>
    <dgm:pt modelId="{35C9D14C-D7D7-4EFB-AFC6-784D2AB32717}" type="pres">
      <dgm:prSet presAssocID="{7295AC15-8C27-4ED2-A0A5-F94B30F303C2}" presName="dotNode6" presStyleCnt="0"/>
      <dgm:spPr/>
    </dgm:pt>
    <dgm:pt modelId="{CC917354-A53E-47F1-AA10-11C374139E57}" type="pres">
      <dgm:prSet presAssocID="{7295AC15-8C27-4ED2-A0A5-F94B30F303C2}" presName="dotRepeatNode" presStyleLbl="fgShp" presStyleIdx="4" presStyleCnt="5"/>
      <dgm:spPr/>
    </dgm:pt>
    <dgm:pt modelId="{AE57A83A-817C-4E88-8148-2050BCF9B1C6}" type="pres">
      <dgm:prSet presAssocID="{9D8EA25F-594B-4C4B-9621-E5EFAA8F30C7}" presName="txNode7" presStyleLbl="revTx" presStyleIdx="6" presStyleCnt="7" custScaleY="57641" custLinFactNeighborX="14301" custLinFactNeighborY="-10349">
        <dgm:presLayoutVars>
          <dgm:bulletEnabled val="1"/>
        </dgm:presLayoutVars>
      </dgm:prSet>
      <dgm:spPr/>
    </dgm:pt>
  </dgm:ptLst>
  <dgm:cxnLst>
    <dgm:cxn modelId="{CCDF6F1E-B6BB-40FC-809B-5AFE1102C4CA}" type="presOf" srcId="{1B4DB5C3-9023-4B0B-87CA-CA9275833BC6}" destId="{DCD1159F-1F31-430B-94F4-B88147319825}" srcOrd="0" destOrd="0" presId="urn:microsoft.com/office/officeart/2009/3/layout/DescendingProcess"/>
    <dgm:cxn modelId="{67698E1E-FD67-40A8-B873-6DDDA4CAD5B6}" type="presOf" srcId="{81B84ADA-81BB-44D4-907B-4586F3A7335C}" destId="{F35AF1A1-26A2-4C7A-9054-9537BCC00E40}" srcOrd="0" destOrd="0" presId="urn:microsoft.com/office/officeart/2009/3/layout/DescendingProcess"/>
    <dgm:cxn modelId="{3E0DCF34-E3BF-4447-80A5-C7C5C98C306B}" srcId="{E2124576-49B8-4FC3-9A23-EA99FF99A44B}" destId="{1B4DB5C3-9023-4B0B-87CA-CA9275833BC6}" srcOrd="2" destOrd="0" parTransId="{5A2BEA10-61B9-497C-9FF1-DC260A9AAF2E}" sibTransId="{78F98818-63DF-4CA2-930C-9DC13E0225EA}"/>
    <dgm:cxn modelId="{A4BB1E3C-B512-4D25-BB15-825E997D9072}" type="presOf" srcId="{88EE650B-C103-47AC-BF7D-D89AC19E444B}" destId="{A38F77F9-7501-4098-BECF-CA8BF707266E}" srcOrd="0" destOrd="0" presId="urn:microsoft.com/office/officeart/2009/3/layout/DescendingProcess"/>
    <dgm:cxn modelId="{2F194849-7DDF-4579-B94C-06D6022E64CD}" type="presOf" srcId="{8539A16E-8862-46F5-B0E9-8ECDBFC9927C}" destId="{C9777A5C-6C4E-444F-8140-1B82758BDCC5}" srcOrd="0" destOrd="0" presId="urn:microsoft.com/office/officeart/2009/3/layout/DescendingProcess"/>
    <dgm:cxn modelId="{708C6B4B-C421-4146-A7FD-53B16E2A9803}" type="presOf" srcId="{6ECDC618-C476-4B33-94EB-3713EC51D28F}" destId="{3BDB6CA1-59AF-4A58-9443-792B4B2A8BCC}" srcOrd="0" destOrd="0" presId="urn:microsoft.com/office/officeart/2009/3/layout/DescendingProcess"/>
    <dgm:cxn modelId="{7E96EE75-0442-4580-9FBD-E6DFEFE6FF42}" srcId="{E2124576-49B8-4FC3-9A23-EA99FF99A44B}" destId="{6ECDC618-C476-4B33-94EB-3713EC51D28F}" srcOrd="4" destOrd="0" parTransId="{39930470-AEE6-40F2-A2C2-48E17C1580DA}" sibTransId="{A24A9969-1A1F-44EA-8BE7-5D2EB44A19A8}"/>
    <dgm:cxn modelId="{F4663A81-64F4-48B6-998A-DFCCC98E9125}" type="presOf" srcId="{E2124576-49B8-4FC3-9A23-EA99FF99A44B}" destId="{F7BAAB4F-64BE-4D4D-BA64-B9FAA8DA8AEC}" srcOrd="0" destOrd="0" presId="urn:microsoft.com/office/officeart/2009/3/layout/DescendingProcess"/>
    <dgm:cxn modelId="{24EDD986-9F9F-496D-AEE3-AF53D2B64DDD}" type="presOf" srcId="{78F98818-63DF-4CA2-930C-9DC13E0225EA}" destId="{5F1C1A09-19BB-44C1-8F6E-6B06EA992603}" srcOrd="0" destOrd="0" presId="urn:microsoft.com/office/officeart/2009/3/layout/DescendingProcess"/>
    <dgm:cxn modelId="{F8B0A09A-1DE1-4E18-89D5-6D0F52190F9D}" srcId="{E2124576-49B8-4FC3-9A23-EA99FF99A44B}" destId="{8539A16E-8862-46F5-B0E9-8ECDBFC9927C}" srcOrd="5" destOrd="0" parTransId="{D0B1C242-78CB-4682-ACFF-A87FC74E621E}" sibTransId="{7295AC15-8C27-4ED2-A0A5-F94B30F303C2}"/>
    <dgm:cxn modelId="{05AB0BB1-269E-437C-A207-7DBB2FFDDC07}" type="presOf" srcId="{7295AC15-8C27-4ED2-A0A5-F94B30F303C2}" destId="{CC917354-A53E-47F1-AA10-11C374139E57}" srcOrd="0" destOrd="0" presId="urn:microsoft.com/office/officeart/2009/3/layout/DescendingProcess"/>
    <dgm:cxn modelId="{A97F54B1-822D-4AE4-9551-9DC033FCA2D5}" srcId="{E2124576-49B8-4FC3-9A23-EA99FF99A44B}" destId="{81B84ADA-81BB-44D4-907B-4586F3A7335C}" srcOrd="3" destOrd="0" parTransId="{1902F317-FB05-4855-9B35-DBD37D4599F6}" sibTransId="{38A4AA60-FDD5-4D0D-AA4C-416B19D7E448}"/>
    <dgm:cxn modelId="{432EB5B8-DAA6-4521-B522-75B007D11467}" type="presOf" srcId="{9DED008F-C9CE-41AC-9A13-00B87A8E0081}" destId="{F99AE6A9-8C4F-4ADB-A4F5-92DBD85649DC}" srcOrd="0" destOrd="0" presId="urn:microsoft.com/office/officeart/2009/3/layout/DescendingProcess"/>
    <dgm:cxn modelId="{60FBC8C1-4D3A-4D1C-8001-7F3257755E4A}" type="presOf" srcId="{9D8EA25F-594B-4C4B-9621-E5EFAA8F30C7}" destId="{AE57A83A-817C-4E88-8148-2050BCF9B1C6}" srcOrd="0" destOrd="0" presId="urn:microsoft.com/office/officeart/2009/3/layout/DescendingProcess"/>
    <dgm:cxn modelId="{ACDBB6C4-BAD0-4138-AF85-E53BDE123CEE}" type="presOf" srcId="{38A4AA60-FDD5-4D0D-AA4C-416B19D7E448}" destId="{12747CEA-5288-443B-8FAC-1DA224734E96}" srcOrd="0" destOrd="0" presId="urn:microsoft.com/office/officeart/2009/3/layout/DescendingProcess"/>
    <dgm:cxn modelId="{168826E0-BC33-4844-A24B-B19B49D2EE3F}" srcId="{E2124576-49B8-4FC3-9A23-EA99FF99A44B}" destId="{88EE650B-C103-47AC-BF7D-D89AC19E444B}" srcOrd="0" destOrd="0" parTransId="{CE139C53-3441-459F-B929-591930F72EA3}" sibTransId="{5FD6A538-DD63-49C1-9C2C-4628F28EDDB7}"/>
    <dgm:cxn modelId="{2C8F46E6-E0CD-4AE1-B8A7-CB83BA351AFA}" type="presOf" srcId="{297263FC-55EF-4552-BAC8-28DDAB212B6A}" destId="{DA92D873-1EE8-47AE-B616-DAC113C98533}" srcOrd="0" destOrd="0" presId="urn:microsoft.com/office/officeart/2009/3/layout/DescendingProcess"/>
    <dgm:cxn modelId="{5804C7ED-C0FB-41F0-8C80-065559547040}" srcId="{E2124576-49B8-4FC3-9A23-EA99FF99A44B}" destId="{297263FC-55EF-4552-BAC8-28DDAB212B6A}" srcOrd="1" destOrd="0" parTransId="{F327BBC4-E057-4E6F-B8B3-2BA4B91D5293}" sibTransId="{9DED008F-C9CE-41AC-9A13-00B87A8E0081}"/>
    <dgm:cxn modelId="{BF1E5BF7-D215-43E5-AFE6-4F13EC507F44}" type="presOf" srcId="{A24A9969-1A1F-44EA-8BE7-5D2EB44A19A8}" destId="{6FF6F81F-3ACE-41B0-89B3-D7FF48793F95}" srcOrd="0" destOrd="0" presId="urn:microsoft.com/office/officeart/2009/3/layout/DescendingProcess"/>
    <dgm:cxn modelId="{4E72D7F9-48E8-4362-8D83-52AC8EA5CEFF}" srcId="{E2124576-49B8-4FC3-9A23-EA99FF99A44B}" destId="{9D8EA25F-594B-4C4B-9621-E5EFAA8F30C7}" srcOrd="6" destOrd="0" parTransId="{C3A9466B-F8D9-4A3D-9A59-2CD00D2C07F3}" sibTransId="{EB65F625-A558-4D1E-BD42-98F859C83391}"/>
    <dgm:cxn modelId="{62E114DB-D659-462B-A291-9AE39018142D}" type="presParOf" srcId="{F7BAAB4F-64BE-4D4D-BA64-B9FAA8DA8AEC}" destId="{E1EEA120-900B-47BA-B7A3-71BADE86A319}" srcOrd="0" destOrd="0" presId="urn:microsoft.com/office/officeart/2009/3/layout/DescendingProcess"/>
    <dgm:cxn modelId="{4D686A56-D609-42E4-B7AE-9265F243AE64}" type="presParOf" srcId="{F7BAAB4F-64BE-4D4D-BA64-B9FAA8DA8AEC}" destId="{A38F77F9-7501-4098-BECF-CA8BF707266E}" srcOrd="1" destOrd="0" presId="urn:microsoft.com/office/officeart/2009/3/layout/DescendingProcess"/>
    <dgm:cxn modelId="{9EAF8300-3889-4FF5-88C4-B2952C9FB0CC}" type="presParOf" srcId="{F7BAAB4F-64BE-4D4D-BA64-B9FAA8DA8AEC}" destId="{DA92D873-1EE8-47AE-B616-DAC113C98533}" srcOrd="2" destOrd="0" presId="urn:microsoft.com/office/officeart/2009/3/layout/DescendingProcess"/>
    <dgm:cxn modelId="{DEB0B9E3-07CA-41D2-A1A5-C0546D5DF51F}" type="presParOf" srcId="{F7BAAB4F-64BE-4D4D-BA64-B9FAA8DA8AEC}" destId="{08CFF8CF-5FBB-4514-93A6-051BCCD62568}" srcOrd="3" destOrd="0" presId="urn:microsoft.com/office/officeart/2009/3/layout/DescendingProcess"/>
    <dgm:cxn modelId="{2D4DAEFE-ECFC-4CEB-8625-4AA77A28A15C}" type="presParOf" srcId="{08CFF8CF-5FBB-4514-93A6-051BCCD62568}" destId="{F99AE6A9-8C4F-4ADB-A4F5-92DBD85649DC}" srcOrd="0" destOrd="0" presId="urn:microsoft.com/office/officeart/2009/3/layout/DescendingProcess"/>
    <dgm:cxn modelId="{04D3B344-E594-4594-9E20-914EAD964BE2}" type="presParOf" srcId="{F7BAAB4F-64BE-4D4D-BA64-B9FAA8DA8AEC}" destId="{DCD1159F-1F31-430B-94F4-B88147319825}" srcOrd="4" destOrd="0" presId="urn:microsoft.com/office/officeart/2009/3/layout/DescendingProcess"/>
    <dgm:cxn modelId="{CA85B877-8C52-44C8-A68C-F6E45A9394DF}" type="presParOf" srcId="{F7BAAB4F-64BE-4D4D-BA64-B9FAA8DA8AEC}" destId="{DEC58E41-CAC8-40C9-BECA-4C7A402D0A04}" srcOrd="5" destOrd="0" presId="urn:microsoft.com/office/officeart/2009/3/layout/DescendingProcess"/>
    <dgm:cxn modelId="{C4AD9CE8-A357-4EDC-8928-81341E224652}" type="presParOf" srcId="{DEC58E41-CAC8-40C9-BECA-4C7A402D0A04}" destId="{5F1C1A09-19BB-44C1-8F6E-6B06EA992603}" srcOrd="0" destOrd="0" presId="urn:microsoft.com/office/officeart/2009/3/layout/DescendingProcess"/>
    <dgm:cxn modelId="{AF930C2A-3FA2-4125-B06A-F4098DE11B06}" type="presParOf" srcId="{F7BAAB4F-64BE-4D4D-BA64-B9FAA8DA8AEC}" destId="{F35AF1A1-26A2-4C7A-9054-9537BCC00E40}" srcOrd="6" destOrd="0" presId="urn:microsoft.com/office/officeart/2009/3/layout/DescendingProcess"/>
    <dgm:cxn modelId="{F9CCA8A5-40FB-4EC5-981A-3286840EA5B1}" type="presParOf" srcId="{F7BAAB4F-64BE-4D4D-BA64-B9FAA8DA8AEC}" destId="{398206AE-7CA6-4202-9723-ADC37354BF91}" srcOrd="7" destOrd="0" presId="urn:microsoft.com/office/officeart/2009/3/layout/DescendingProcess"/>
    <dgm:cxn modelId="{EBE6704A-7409-469C-B5C3-9160D86A69DB}" type="presParOf" srcId="{398206AE-7CA6-4202-9723-ADC37354BF91}" destId="{12747CEA-5288-443B-8FAC-1DA224734E96}" srcOrd="0" destOrd="0" presId="urn:microsoft.com/office/officeart/2009/3/layout/DescendingProcess"/>
    <dgm:cxn modelId="{2B8C0133-6AF4-4C34-8220-0252F1B1ABB7}" type="presParOf" srcId="{F7BAAB4F-64BE-4D4D-BA64-B9FAA8DA8AEC}" destId="{3BDB6CA1-59AF-4A58-9443-792B4B2A8BCC}" srcOrd="8" destOrd="0" presId="urn:microsoft.com/office/officeart/2009/3/layout/DescendingProcess"/>
    <dgm:cxn modelId="{D6E9E648-8606-4284-A960-16D085EB178F}" type="presParOf" srcId="{F7BAAB4F-64BE-4D4D-BA64-B9FAA8DA8AEC}" destId="{C7808E81-7465-4F0C-83CA-475310D9619C}" srcOrd="9" destOrd="0" presId="urn:microsoft.com/office/officeart/2009/3/layout/DescendingProcess"/>
    <dgm:cxn modelId="{2A1EBC69-FE3A-4EF1-ADD5-8095CA0D0378}" type="presParOf" srcId="{C7808E81-7465-4F0C-83CA-475310D9619C}" destId="{6FF6F81F-3ACE-41B0-89B3-D7FF48793F95}" srcOrd="0" destOrd="0" presId="urn:microsoft.com/office/officeart/2009/3/layout/DescendingProcess"/>
    <dgm:cxn modelId="{56BBEEB4-D09B-4EEE-B3ED-EA801428EF27}" type="presParOf" srcId="{F7BAAB4F-64BE-4D4D-BA64-B9FAA8DA8AEC}" destId="{C9777A5C-6C4E-444F-8140-1B82758BDCC5}" srcOrd="10" destOrd="0" presId="urn:microsoft.com/office/officeart/2009/3/layout/DescendingProcess"/>
    <dgm:cxn modelId="{EC3310B2-BB6F-4CF7-BDE2-DD4F1AE5630E}" type="presParOf" srcId="{F7BAAB4F-64BE-4D4D-BA64-B9FAA8DA8AEC}" destId="{35C9D14C-D7D7-4EFB-AFC6-784D2AB32717}" srcOrd="11" destOrd="0" presId="urn:microsoft.com/office/officeart/2009/3/layout/DescendingProcess"/>
    <dgm:cxn modelId="{3AB2BD5A-11A1-4412-BC0D-6E7B596EBE7F}" type="presParOf" srcId="{35C9D14C-D7D7-4EFB-AFC6-784D2AB32717}" destId="{CC917354-A53E-47F1-AA10-11C374139E57}" srcOrd="0" destOrd="0" presId="urn:microsoft.com/office/officeart/2009/3/layout/DescendingProcess"/>
    <dgm:cxn modelId="{8FDA571B-96B9-4D10-B89E-400FF8AE4E44}" type="presParOf" srcId="{F7BAAB4F-64BE-4D4D-BA64-B9FAA8DA8AEC}" destId="{AE57A83A-817C-4E88-8148-2050BCF9B1C6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080DB-0BD0-4211-B280-C6B7CC7223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1C2EFF-B8D6-4242-B3FD-76ECCCB18D27}">
      <dgm:prSet custT="1"/>
      <dgm:spPr/>
      <dgm:t>
        <a:bodyPr/>
        <a:lstStyle/>
        <a:p>
          <a:r>
            <a:rPr lang="en-US" sz="6000" dirty="0"/>
            <a:t>I evaluated the pilot by reviewing the following:</a:t>
          </a:r>
        </a:p>
      </dgm:t>
    </dgm:pt>
    <dgm:pt modelId="{29908F59-5EA4-4D1D-9833-19DF8603175B}" type="parTrans" cxnId="{040DC2FB-7E4D-4707-8D21-A1E145E2C649}">
      <dgm:prSet/>
      <dgm:spPr/>
      <dgm:t>
        <a:bodyPr/>
        <a:lstStyle/>
        <a:p>
          <a:endParaRPr lang="en-US" sz="1600"/>
        </a:p>
      </dgm:t>
    </dgm:pt>
    <dgm:pt modelId="{0504CD5C-85B0-4581-8265-816A200FB9D0}" type="sibTrans" cxnId="{040DC2FB-7E4D-4707-8D21-A1E145E2C649}">
      <dgm:prSet/>
      <dgm:spPr/>
      <dgm:t>
        <a:bodyPr/>
        <a:lstStyle/>
        <a:p>
          <a:endParaRPr lang="en-US" sz="1600"/>
        </a:p>
      </dgm:t>
    </dgm:pt>
    <dgm:pt modelId="{451AD29D-3051-4666-8A1F-5221C86AA02A}">
      <dgm:prSet custT="1"/>
      <dgm:spPr/>
      <dgm:t>
        <a:bodyPr/>
        <a:lstStyle/>
        <a:p>
          <a:r>
            <a:rPr lang="en-US" sz="4800"/>
            <a:t>Blackboard access data</a:t>
          </a:r>
        </a:p>
      </dgm:t>
    </dgm:pt>
    <dgm:pt modelId="{9F3CF5A3-6A6B-4C26-A083-F93DFB22E47F}" type="parTrans" cxnId="{7E9FBCE4-3DD0-4955-8AD3-E8799E976A20}">
      <dgm:prSet/>
      <dgm:spPr/>
      <dgm:t>
        <a:bodyPr/>
        <a:lstStyle/>
        <a:p>
          <a:endParaRPr lang="en-US" sz="1600"/>
        </a:p>
      </dgm:t>
    </dgm:pt>
    <dgm:pt modelId="{9C50D135-5FE6-46D2-8148-E025B37DCF29}" type="sibTrans" cxnId="{7E9FBCE4-3DD0-4955-8AD3-E8799E976A20}">
      <dgm:prSet/>
      <dgm:spPr/>
      <dgm:t>
        <a:bodyPr/>
        <a:lstStyle/>
        <a:p>
          <a:endParaRPr lang="en-US" sz="1600"/>
        </a:p>
      </dgm:t>
    </dgm:pt>
    <dgm:pt modelId="{414290E0-F8A1-4CF7-921B-8B7D5156BF59}">
      <dgm:prSet custT="1"/>
      <dgm:spPr/>
      <dgm:t>
        <a:bodyPr/>
        <a:lstStyle/>
        <a:p>
          <a:r>
            <a:rPr lang="en-US" sz="4800"/>
            <a:t>Feedback forms</a:t>
          </a:r>
        </a:p>
      </dgm:t>
    </dgm:pt>
    <dgm:pt modelId="{0F492737-B133-4D9A-AFE0-68CD2460AC5F}" type="parTrans" cxnId="{DB7BC0B2-699C-49A7-AC5C-A3B7B7CA587A}">
      <dgm:prSet/>
      <dgm:spPr/>
      <dgm:t>
        <a:bodyPr/>
        <a:lstStyle/>
        <a:p>
          <a:endParaRPr lang="en-US" sz="1600"/>
        </a:p>
      </dgm:t>
    </dgm:pt>
    <dgm:pt modelId="{E4B18FD3-7792-4DF0-A2F1-684467545694}" type="sibTrans" cxnId="{DB7BC0B2-699C-49A7-AC5C-A3B7B7CA587A}">
      <dgm:prSet/>
      <dgm:spPr/>
      <dgm:t>
        <a:bodyPr/>
        <a:lstStyle/>
        <a:p>
          <a:endParaRPr lang="en-US" sz="1600"/>
        </a:p>
      </dgm:t>
    </dgm:pt>
    <dgm:pt modelId="{C79650A6-B2D5-4C09-8A80-637AB42DC85E}">
      <dgm:prSet custT="1"/>
      <dgm:spPr/>
      <dgm:t>
        <a:bodyPr/>
        <a:lstStyle/>
        <a:p>
          <a:r>
            <a:rPr lang="en-US" sz="4800"/>
            <a:t>interviews</a:t>
          </a:r>
        </a:p>
      </dgm:t>
    </dgm:pt>
    <dgm:pt modelId="{6EDE8FA9-17D3-4B29-831B-7834BB0084C8}" type="parTrans" cxnId="{DC400806-A7FA-413F-ADBF-40AC2CA353BB}">
      <dgm:prSet/>
      <dgm:spPr/>
      <dgm:t>
        <a:bodyPr/>
        <a:lstStyle/>
        <a:p>
          <a:endParaRPr lang="en-US" sz="1600"/>
        </a:p>
      </dgm:t>
    </dgm:pt>
    <dgm:pt modelId="{7CA7B518-FF12-4357-89BF-64700AEB4E6D}" type="sibTrans" cxnId="{DC400806-A7FA-413F-ADBF-40AC2CA353BB}">
      <dgm:prSet/>
      <dgm:spPr/>
      <dgm:t>
        <a:bodyPr/>
        <a:lstStyle/>
        <a:p>
          <a:endParaRPr lang="en-US" sz="1600"/>
        </a:p>
      </dgm:t>
    </dgm:pt>
    <dgm:pt modelId="{8FB3A5E3-F7CA-B741-95DB-839499A290D3}" type="pres">
      <dgm:prSet presAssocID="{B88080DB-0BD0-4211-B280-C6B7CC7223B4}" presName="linear" presStyleCnt="0">
        <dgm:presLayoutVars>
          <dgm:animLvl val="lvl"/>
          <dgm:resizeHandles val="exact"/>
        </dgm:presLayoutVars>
      </dgm:prSet>
      <dgm:spPr/>
    </dgm:pt>
    <dgm:pt modelId="{3CEDFEEC-496E-AC45-ABBE-520CEA787AB9}" type="pres">
      <dgm:prSet presAssocID="{911C2EFF-B8D6-4242-B3FD-76ECCCB18D2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093FF7E-5AAB-CF42-9BBA-B678ABAEA4AF}" type="pres">
      <dgm:prSet presAssocID="{911C2EFF-B8D6-4242-B3FD-76ECCCB18D2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C400806-A7FA-413F-ADBF-40AC2CA353BB}" srcId="{911C2EFF-B8D6-4242-B3FD-76ECCCB18D27}" destId="{C79650A6-B2D5-4C09-8A80-637AB42DC85E}" srcOrd="2" destOrd="0" parTransId="{6EDE8FA9-17D3-4B29-831B-7834BB0084C8}" sibTransId="{7CA7B518-FF12-4357-89BF-64700AEB4E6D}"/>
    <dgm:cxn modelId="{B35B582A-DB2D-534B-A867-A26E35163B65}" type="presOf" srcId="{911C2EFF-B8D6-4242-B3FD-76ECCCB18D27}" destId="{3CEDFEEC-496E-AC45-ABBE-520CEA787AB9}" srcOrd="0" destOrd="0" presId="urn:microsoft.com/office/officeart/2005/8/layout/vList2"/>
    <dgm:cxn modelId="{3044D35E-5382-9D42-8A89-6ADDACC2DBC2}" type="presOf" srcId="{414290E0-F8A1-4CF7-921B-8B7D5156BF59}" destId="{D093FF7E-5AAB-CF42-9BBA-B678ABAEA4AF}" srcOrd="0" destOrd="1" presId="urn:microsoft.com/office/officeart/2005/8/layout/vList2"/>
    <dgm:cxn modelId="{DB7BC0B2-699C-49A7-AC5C-A3B7B7CA587A}" srcId="{911C2EFF-B8D6-4242-B3FD-76ECCCB18D27}" destId="{414290E0-F8A1-4CF7-921B-8B7D5156BF59}" srcOrd="1" destOrd="0" parTransId="{0F492737-B133-4D9A-AFE0-68CD2460AC5F}" sibTransId="{E4B18FD3-7792-4DF0-A2F1-684467545694}"/>
    <dgm:cxn modelId="{C8AAE6C5-34E8-9B4B-8FC4-A214471F8ADE}" type="presOf" srcId="{B88080DB-0BD0-4211-B280-C6B7CC7223B4}" destId="{8FB3A5E3-F7CA-B741-95DB-839499A290D3}" srcOrd="0" destOrd="0" presId="urn:microsoft.com/office/officeart/2005/8/layout/vList2"/>
    <dgm:cxn modelId="{D20438D3-6E17-F645-B800-250385EBA565}" type="presOf" srcId="{C79650A6-B2D5-4C09-8A80-637AB42DC85E}" destId="{D093FF7E-5AAB-CF42-9BBA-B678ABAEA4AF}" srcOrd="0" destOrd="2" presId="urn:microsoft.com/office/officeart/2005/8/layout/vList2"/>
    <dgm:cxn modelId="{347ED0D4-AEAC-224B-B08C-B88820D0C296}" type="presOf" srcId="{451AD29D-3051-4666-8A1F-5221C86AA02A}" destId="{D093FF7E-5AAB-CF42-9BBA-B678ABAEA4AF}" srcOrd="0" destOrd="0" presId="urn:microsoft.com/office/officeart/2005/8/layout/vList2"/>
    <dgm:cxn modelId="{7E9FBCE4-3DD0-4955-8AD3-E8799E976A20}" srcId="{911C2EFF-B8D6-4242-B3FD-76ECCCB18D27}" destId="{451AD29D-3051-4666-8A1F-5221C86AA02A}" srcOrd="0" destOrd="0" parTransId="{9F3CF5A3-6A6B-4C26-A083-F93DFB22E47F}" sibTransId="{9C50D135-5FE6-46D2-8148-E025B37DCF29}"/>
    <dgm:cxn modelId="{040DC2FB-7E4D-4707-8D21-A1E145E2C649}" srcId="{B88080DB-0BD0-4211-B280-C6B7CC7223B4}" destId="{911C2EFF-B8D6-4242-B3FD-76ECCCB18D27}" srcOrd="0" destOrd="0" parTransId="{29908F59-5EA4-4D1D-9833-19DF8603175B}" sibTransId="{0504CD5C-85B0-4581-8265-816A200FB9D0}"/>
    <dgm:cxn modelId="{D6634D83-93B8-564D-A19C-7EBC83025EA4}" type="presParOf" srcId="{8FB3A5E3-F7CA-B741-95DB-839499A290D3}" destId="{3CEDFEEC-496E-AC45-ABBE-520CEA787AB9}" srcOrd="0" destOrd="0" presId="urn:microsoft.com/office/officeart/2005/8/layout/vList2"/>
    <dgm:cxn modelId="{76162823-BF8F-2949-B65B-0E874AA09F21}" type="presParOf" srcId="{8FB3A5E3-F7CA-B741-95DB-839499A290D3}" destId="{D093FF7E-5AAB-CF42-9BBA-B678ABAEA4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E352D-3F70-4AE4-B659-D17A098DC5B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56B4A63-C85C-474C-ABFA-14256A673E3E}">
      <dgm:prSet/>
      <dgm:spPr/>
      <dgm:t>
        <a:bodyPr/>
        <a:lstStyle/>
        <a:p>
          <a:r>
            <a:rPr lang="en-US" dirty="0"/>
            <a:t>Improvements?</a:t>
          </a:r>
        </a:p>
      </dgm:t>
    </dgm:pt>
    <dgm:pt modelId="{AAC680E1-8FCD-4202-BD50-6857037C08B9}" type="parTrans" cxnId="{950BB453-A5B5-4225-BD85-29E5394616A7}">
      <dgm:prSet/>
      <dgm:spPr/>
      <dgm:t>
        <a:bodyPr/>
        <a:lstStyle/>
        <a:p>
          <a:endParaRPr lang="en-US"/>
        </a:p>
      </dgm:t>
    </dgm:pt>
    <dgm:pt modelId="{6ED31215-3F0D-4730-B07C-A0266C6B1A5D}" type="sibTrans" cxnId="{950BB453-A5B5-4225-BD85-29E5394616A7}">
      <dgm:prSet/>
      <dgm:spPr/>
      <dgm:t>
        <a:bodyPr/>
        <a:lstStyle/>
        <a:p>
          <a:endParaRPr lang="en-US"/>
        </a:p>
      </dgm:t>
    </dgm:pt>
    <dgm:pt modelId="{BCF2B3D6-99D7-4267-9905-190E4D012555}">
      <dgm:prSet/>
      <dgm:spPr/>
      <dgm:t>
        <a:bodyPr/>
        <a:lstStyle/>
        <a:p>
          <a:r>
            <a:rPr lang="en-US"/>
            <a:t>A wider range of input or resources feeding into it</a:t>
          </a:r>
        </a:p>
      </dgm:t>
    </dgm:pt>
    <dgm:pt modelId="{28E2AA36-8F22-4109-9D5D-B6C342F5D2B0}" type="parTrans" cxnId="{21733370-7E24-48B4-89A9-CBA21D80E419}">
      <dgm:prSet/>
      <dgm:spPr/>
      <dgm:t>
        <a:bodyPr/>
        <a:lstStyle/>
        <a:p>
          <a:endParaRPr lang="en-US"/>
        </a:p>
      </dgm:t>
    </dgm:pt>
    <dgm:pt modelId="{6C13D2E6-BC8D-41D7-82EA-A1D1556564D9}" type="sibTrans" cxnId="{21733370-7E24-48B4-89A9-CBA21D80E419}">
      <dgm:prSet/>
      <dgm:spPr/>
      <dgm:t>
        <a:bodyPr/>
        <a:lstStyle/>
        <a:p>
          <a:endParaRPr lang="en-US"/>
        </a:p>
      </dgm:t>
    </dgm:pt>
    <dgm:pt modelId="{5CFCB4AD-C246-444C-842C-D5449E627428}">
      <dgm:prSet/>
      <dgm:spPr/>
      <dgm:t>
        <a:bodyPr/>
        <a:lstStyle/>
        <a:p>
          <a:r>
            <a:rPr lang="en-US"/>
            <a:t>More time and more sessions</a:t>
          </a:r>
        </a:p>
      </dgm:t>
    </dgm:pt>
    <dgm:pt modelId="{733D77B3-B729-4D32-B281-1015AF037900}" type="parTrans" cxnId="{E95D21AB-1CC2-4EEB-91D5-75527C6AFAF9}">
      <dgm:prSet/>
      <dgm:spPr/>
      <dgm:t>
        <a:bodyPr/>
        <a:lstStyle/>
        <a:p>
          <a:endParaRPr lang="en-US"/>
        </a:p>
      </dgm:t>
    </dgm:pt>
    <dgm:pt modelId="{554B1E0A-62D1-4B96-9EBE-B1F7B2E72A28}" type="sibTrans" cxnId="{E95D21AB-1CC2-4EEB-91D5-75527C6AFAF9}">
      <dgm:prSet/>
      <dgm:spPr/>
      <dgm:t>
        <a:bodyPr/>
        <a:lstStyle/>
        <a:p>
          <a:endParaRPr lang="en-US"/>
        </a:p>
      </dgm:t>
    </dgm:pt>
    <dgm:pt modelId="{76F1580B-6706-4E57-B3A4-AE0AB8BB3A49}">
      <dgm:prSet/>
      <dgm:spPr/>
      <dgm:t>
        <a:bodyPr/>
        <a:lstStyle/>
        <a:p>
          <a:r>
            <a:rPr lang="en-US" dirty="0"/>
            <a:t>More diverse cohorts/ Interdisciplinary approach</a:t>
          </a:r>
        </a:p>
      </dgm:t>
    </dgm:pt>
    <dgm:pt modelId="{E4BF768E-4CE8-45B7-80FA-D29C362934F8}" type="parTrans" cxnId="{743C6D23-D350-4869-97AE-CD11516F1BDD}">
      <dgm:prSet/>
      <dgm:spPr/>
      <dgm:t>
        <a:bodyPr/>
        <a:lstStyle/>
        <a:p>
          <a:endParaRPr lang="en-US"/>
        </a:p>
      </dgm:t>
    </dgm:pt>
    <dgm:pt modelId="{94172547-E7DF-4919-A0F6-023EA1EC3450}" type="sibTrans" cxnId="{743C6D23-D350-4869-97AE-CD11516F1BDD}">
      <dgm:prSet/>
      <dgm:spPr/>
      <dgm:t>
        <a:bodyPr/>
        <a:lstStyle/>
        <a:p>
          <a:endParaRPr lang="en-US"/>
        </a:p>
      </dgm:t>
    </dgm:pt>
    <dgm:pt modelId="{0180642A-A420-41B2-AAB1-77B90EFF803A}">
      <dgm:prSet/>
      <dgm:spPr/>
      <dgm:t>
        <a:bodyPr/>
        <a:lstStyle/>
        <a:p>
          <a:r>
            <a:rPr lang="en-US" dirty="0"/>
            <a:t>Follow ups and consulting with colleagues to embed</a:t>
          </a:r>
        </a:p>
      </dgm:t>
    </dgm:pt>
    <dgm:pt modelId="{5564004D-21D6-4079-88E6-77A76DB0E269}" type="parTrans" cxnId="{79A61DD7-F5FE-4A7C-AD99-FD76DD188BB3}">
      <dgm:prSet/>
      <dgm:spPr/>
      <dgm:t>
        <a:bodyPr/>
        <a:lstStyle/>
        <a:p>
          <a:endParaRPr lang="en-US"/>
        </a:p>
      </dgm:t>
    </dgm:pt>
    <dgm:pt modelId="{8BE558B4-470D-428C-A1CD-C5B328DEBA89}" type="sibTrans" cxnId="{79A61DD7-F5FE-4A7C-AD99-FD76DD188BB3}">
      <dgm:prSet/>
      <dgm:spPr/>
      <dgm:t>
        <a:bodyPr/>
        <a:lstStyle/>
        <a:p>
          <a:endParaRPr lang="en-US"/>
        </a:p>
      </dgm:t>
    </dgm:pt>
    <dgm:pt modelId="{C08823DA-A15B-7246-BEB0-AA16428A9782}" type="pres">
      <dgm:prSet presAssocID="{EF7E352D-3F70-4AE4-B659-D17A098DC5BE}" presName="linear" presStyleCnt="0">
        <dgm:presLayoutVars>
          <dgm:dir/>
          <dgm:animLvl val="lvl"/>
          <dgm:resizeHandles val="exact"/>
        </dgm:presLayoutVars>
      </dgm:prSet>
      <dgm:spPr/>
    </dgm:pt>
    <dgm:pt modelId="{3B6CB8E0-4E6B-9C47-88C2-2F0BA9DDEC24}" type="pres">
      <dgm:prSet presAssocID="{A56B4A63-C85C-474C-ABFA-14256A673E3E}" presName="parentLin" presStyleCnt="0"/>
      <dgm:spPr/>
    </dgm:pt>
    <dgm:pt modelId="{BDEA3B76-2843-F943-8C5D-92E640C989F8}" type="pres">
      <dgm:prSet presAssocID="{A56B4A63-C85C-474C-ABFA-14256A673E3E}" presName="parentLeftMargin" presStyleLbl="node1" presStyleIdx="0" presStyleCnt="1"/>
      <dgm:spPr/>
    </dgm:pt>
    <dgm:pt modelId="{7AB7D537-DDD5-7F4B-A9CA-AA5681C5733A}" type="pres">
      <dgm:prSet presAssocID="{A56B4A63-C85C-474C-ABFA-14256A673E3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8EBF3F2-DD15-E34D-B39D-4CA8274F1574}" type="pres">
      <dgm:prSet presAssocID="{A56B4A63-C85C-474C-ABFA-14256A673E3E}" presName="negativeSpace" presStyleCnt="0"/>
      <dgm:spPr/>
    </dgm:pt>
    <dgm:pt modelId="{A4452B5E-339B-1841-ADA8-F7CB019DFFDE}" type="pres">
      <dgm:prSet presAssocID="{A56B4A63-C85C-474C-ABFA-14256A673E3E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941D903-CF26-2D46-8DD8-0EC0DD96CDCC}" type="presOf" srcId="{EF7E352D-3F70-4AE4-B659-D17A098DC5BE}" destId="{C08823DA-A15B-7246-BEB0-AA16428A9782}" srcOrd="0" destOrd="0" presId="urn:microsoft.com/office/officeart/2005/8/layout/list1"/>
    <dgm:cxn modelId="{4ACC401F-9853-F043-90BF-BA720D751E14}" type="presOf" srcId="{76F1580B-6706-4E57-B3A4-AE0AB8BB3A49}" destId="{A4452B5E-339B-1841-ADA8-F7CB019DFFDE}" srcOrd="0" destOrd="2" presId="urn:microsoft.com/office/officeart/2005/8/layout/list1"/>
    <dgm:cxn modelId="{743C6D23-D350-4869-97AE-CD11516F1BDD}" srcId="{A56B4A63-C85C-474C-ABFA-14256A673E3E}" destId="{76F1580B-6706-4E57-B3A4-AE0AB8BB3A49}" srcOrd="2" destOrd="0" parTransId="{E4BF768E-4CE8-45B7-80FA-D29C362934F8}" sibTransId="{94172547-E7DF-4919-A0F6-023EA1EC3450}"/>
    <dgm:cxn modelId="{950BB453-A5B5-4225-BD85-29E5394616A7}" srcId="{EF7E352D-3F70-4AE4-B659-D17A098DC5BE}" destId="{A56B4A63-C85C-474C-ABFA-14256A673E3E}" srcOrd="0" destOrd="0" parTransId="{AAC680E1-8FCD-4202-BD50-6857037C08B9}" sibTransId="{6ED31215-3F0D-4730-B07C-A0266C6B1A5D}"/>
    <dgm:cxn modelId="{21733370-7E24-48B4-89A9-CBA21D80E419}" srcId="{A56B4A63-C85C-474C-ABFA-14256A673E3E}" destId="{BCF2B3D6-99D7-4267-9905-190E4D012555}" srcOrd="0" destOrd="0" parTransId="{28E2AA36-8F22-4109-9D5D-B6C342F5D2B0}" sibTransId="{6C13D2E6-BC8D-41D7-82EA-A1D1556564D9}"/>
    <dgm:cxn modelId="{925C0987-A41C-5E4E-8C3F-0EEED6744E60}" type="presOf" srcId="{0180642A-A420-41B2-AAB1-77B90EFF803A}" destId="{A4452B5E-339B-1841-ADA8-F7CB019DFFDE}" srcOrd="0" destOrd="3" presId="urn:microsoft.com/office/officeart/2005/8/layout/list1"/>
    <dgm:cxn modelId="{99A0BAA7-4A14-3C4A-96C8-E30341939F91}" type="presOf" srcId="{5CFCB4AD-C246-444C-842C-D5449E627428}" destId="{A4452B5E-339B-1841-ADA8-F7CB019DFFDE}" srcOrd="0" destOrd="1" presId="urn:microsoft.com/office/officeart/2005/8/layout/list1"/>
    <dgm:cxn modelId="{E95D21AB-1CC2-4EEB-91D5-75527C6AFAF9}" srcId="{A56B4A63-C85C-474C-ABFA-14256A673E3E}" destId="{5CFCB4AD-C246-444C-842C-D5449E627428}" srcOrd="1" destOrd="0" parTransId="{733D77B3-B729-4D32-B281-1015AF037900}" sibTransId="{554B1E0A-62D1-4B96-9EBE-B1F7B2E72A28}"/>
    <dgm:cxn modelId="{C5C05AC4-886D-D546-B9A4-361EA2DE3BAE}" type="presOf" srcId="{A56B4A63-C85C-474C-ABFA-14256A673E3E}" destId="{BDEA3B76-2843-F943-8C5D-92E640C989F8}" srcOrd="0" destOrd="0" presId="urn:microsoft.com/office/officeart/2005/8/layout/list1"/>
    <dgm:cxn modelId="{79A61DD7-F5FE-4A7C-AD99-FD76DD188BB3}" srcId="{A56B4A63-C85C-474C-ABFA-14256A673E3E}" destId="{0180642A-A420-41B2-AAB1-77B90EFF803A}" srcOrd="3" destOrd="0" parTransId="{5564004D-21D6-4079-88E6-77A76DB0E269}" sibTransId="{8BE558B4-470D-428C-A1CD-C5B328DEBA89}"/>
    <dgm:cxn modelId="{D3FD37E7-0FC2-C54B-9C0F-1FF228A43961}" type="presOf" srcId="{BCF2B3D6-99D7-4267-9905-190E4D012555}" destId="{A4452B5E-339B-1841-ADA8-F7CB019DFFDE}" srcOrd="0" destOrd="0" presId="urn:microsoft.com/office/officeart/2005/8/layout/list1"/>
    <dgm:cxn modelId="{AD32B1EA-BE3F-8840-A82B-E8A790F60914}" type="presOf" srcId="{A56B4A63-C85C-474C-ABFA-14256A673E3E}" destId="{7AB7D537-DDD5-7F4B-A9CA-AA5681C5733A}" srcOrd="1" destOrd="0" presId="urn:microsoft.com/office/officeart/2005/8/layout/list1"/>
    <dgm:cxn modelId="{1F027014-8961-D043-B2CC-D62176DFEA4C}" type="presParOf" srcId="{C08823DA-A15B-7246-BEB0-AA16428A9782}" destId="{3B6CB8E0-4E6B-9C47-88C2-2F0BA9DDEC24}" srcOrd="0" destOrd="0" presId="urn:microsoft.com/office/officeart/2005/8/layout/list1"/>
    <dgm:cxn modelId="{29BE5A9E-2B9E-A849-B203-92AF8D2BD28A}" type="presParOf" srcId="{3B6CB8E0-4E6B-9C47-88C2-2F0BA9DDEC24}" destId="{BDEA3B76-2843-F943-8C5D-92E640C989F8}" srcOrd="0" destOrd="0" presId="urn:microsoft.com/office/officeart/2005/8/layout/list1"/>
    <dgm:cxn modelId="{F96CB583-862D-9B48-9E00-B100D30B90EF}" type="presParOf" srcId="{3B6CB8E0-4E6B-9C47-88C2-2F0BA9DDEC24}" destId="{7AB7D537-DDD5-7F4B-A9CA-AA5681C5733A}" srcOrd="1" destOrd="0" presId="urn:microsoft.com/office/officeart/2005/8/layout/list1"/>
    <dgm:cxn modelId="{6080D403-0AE2-9A40-AF93-426CB1205251}" type="presParOf" srcId="{C08823DA-A15B-7246-BEB0-AA16428A9782}" destId="{58EBF3F2-DD15-E34D-B39D-4CA8274F1574}" srcOrd="1" destOrd="0" presId="urn:microsoft.com/office/officeart/2005/8/layout/list1"/>
    <dgm:cxn modelId="{B7221D24-1C86-6942-B06F-E6F28368721B}" type="presParOf" srcId="{C08823DA-A15B-7246-BEB0-AA16428A9782}" destId="{A4452B5E-339B-1841-ADA8-F7CB019DFFD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70703F-CA70-4B6C-8F53-BF7D649DC8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11B1F4-4D89-4A92-941A-091C06BA9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Time to organize</a:t>
          </a:r>
        </a:p>
      </dgm:t>
    </dgm:pt>
    <dgm:pt modelId="{03E0BEA5-8D0B-465C-8769-ED4EF4177C96}" type="parTrans" cxnId="{9D1DEDE6-9D60-49A8-B101-73670AD0F5D0}">
      <dgm:prSet/>
      <dgm:spPr/>
      <dgm:t>
        <a:bodyPr/>
        <a:lstStyle/>
        <a:p>
          <a:endParaRPr lang="en-US"/>
        </a:p>
      </dgm:t>
    </dgm:pt>
    <dgm:pt modelId="{ED5B912A-12A7-4D55-9326-AE07EA84AE2C}" type="sibTrans" cxnId="{9D1DEDE6-9D60-49A8-B101-73670AD0F5D0}">
      <dgm:prSet/>
      <dgm:spPr/>
      <dgm:t>
        <a:bodyPr/>
        <a:lstStyle/>
        <a:p>
          <a:endParaRPr lang="en-US"/>
        </a:p>
      </dgm:t>
    </dgm:pt>
    <dgm:pt modelId="{23105678-171D-4E47-88E1-6CAD62FA3F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Buy-in </a:t>
          </a:r>
        </a:p>
      </dgm:t>
    </dgm:pt>
    <dgm:pt modelId="{FAB6746A-0426-4779-8BD3-131A49AD2440}" type="parTrans" cxnId="{BFA5A491-0A14-4AF7-961C-CA6D0C80B834}">
      <dgm:prSet/>
      <dgm:spPr/>
      <dgm:t>
        <a:bodyPr/>
        <a:lstStyle/>
        <a:p>
          <a:endParaRPr lang="en-US"/>
        </a:p>
      </dgm:t>
    </dgm:pt>
    <dgm:pt modelId="{CCF6E1A8-867F-4E7E-AED8-ABB3D31A727E}" type="sibTrans" cxnId="{BFA5A491-0A14-4AF7-961C-CA6D0C80B834}">
      <dgm:prSet/>
      <dgm:spPr/>
      <dgm:t>
        <a:bodyPr/>
        <a:lstStyle/>
        <a:p>
          <a:endParaRPr lang="en-US"/>
        </a:p>
      </dgm:t>
    </dgm:pt>
    <dgm:pt modelId="{94FFC516-E43C-476C-B405-D65B8EF7C5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Balancing priorities for colleagues</a:t>
          </a:r>
        </a:p>
      </dgm:t>
    </dgm:pt>
    <dgm:pt modelId="{40A2AF03-A749-458B-ABD2-31DBEB0DDAF4}" type="parTrans" cxnId="{504E42C1-EFC0-4F04-9C3F-50DFA0BC999D}">
      <dgm:prSet/>
      <dgm:spPr/>
      <dgm:t>
        <a:bodyPr/>
        <a:lstStyle/>
        <a:p>
          <a:endParaRPr lang="en-US"/>
        </a:p>
      </dgm:t>
    </dgm:pt>
    <dgm:pt modelId="{314DD62D-3727-44DD-B79D-2FA71DE9C5F9}" type="sibTrans" cxnId="{504E42C1-EFC0-4F04-9C3F-50DFA0BC999D}">
      <dgm:prSet/>
      <dgm:spPr/>
      <dgm:t>
        <a:bodyPr/>
        <a:lstStyle/>
        <a:p>
          <a:endParaRPr lang="en-US"/>
        </a:p>
      </dgm:t>
    </dgm:pt>
    <dgm:pt modelId="{870A5367-6D10-4AC7-8530-5DA8C0B045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is a “good time” in the academic year</a:t>
          </a:r>
        </a:p>
      </dgm:t>
    </dgm:pt>
    <dgm:pt modelId="{8718B13E-5B57-425B-B5E2-5E9679EE7660}" type="parTrans" cxnId="{671848E2-40A5-42DE-BA3E-8C175C130226}">
      <dgm:prSet/>
      <dgm:spPr/>
      <dgm:t>
        <a:bodyPr/>
        <a:lstStyle/>
        <a:p>
          <a:endParaRPr lang="en-US"/>
        </a:p>
      </dgm:t>
    </dgm:pt>
    <dgm:pt modelId="{AB022D6F-59DD-4AC3-A569-82D4A9F7D3C7}" type="sibTrans" cxnId="{671848E2-40A5-42DE-BA3E-8C175C130226}">
      <dgm:prSet/>
      <dgm:spPr/>
      <dgm:t>
        <a:bodyPr/>
        <a:lstStyle/>
        <a:p>
          <a:endParaRPr lang="en-US"/>
        </a:p>
      </dgm:t>
    </dgm:pt>
    <dgm:pt modelId="{501EE5A7-3E60-4CED-8E75-4055040C2A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Follow up work</a:t>
          </a:r>
        </a:p>
      </dgm:t>
    </dgm:pt>
    <dgm:pt modelId="{D89DA132-1ACD-44D5-B357-2F00485DD08B}" type="parTrans" cxnId="{9FA353A9-BB0D-4F3F-8DE9-793499BDB359}">
      <dgm:prSet/>
      <dgm:spPr/>
      <dgm:t>
        <a:bodyPr/>
        <a:lstStyle/>
        <a:p>
          <a:endParaRPr lang="en-US"/>
        </a:p>
      </dgm:t>
    </dgm:pt>
    <dgm:pt modelId="{7D93A8CF-E167-496A-BF58-438C051F704F}" type="sibTrans" cxnId="{9FA353A9-BB0D-4F3F-8DE9-793499BDB359}">
      <dgm:prSet/>
      <dgm:spPr/>
      <dgm:t>
        <a:bodyPr/>
        <a:lstStyle/>
        <a:p>
          <a:endParaRPr lang="en-US"/>
        </a:p>
      </dgm:t>
    </dgm:pt>
    <dgm:pt modelId="{64897DFE-1E80-4200-A858-B37C38B52D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resource</a:t>
          </a:r>
        </a:p>
      </dgm:t>
    </dgm:pt>
    <dgm:pt modelId="{1A025349-6199-4988-81DE-B7DA82F15B39}" type="parTrans" cxnId="{1EC8E246-59CE-4854-94D9-CE3ED9BD3E07}">
      <dgm:prSet/>
      <dgm:spPr/>
      <dgm:t>
        <a:bodyPr/>
        <a:lstStyle/>
        <a:p>
          <a:endParaRPr lang="en-US"/>
        </a:p>
      </dgm:t>
    </dgm:pt>
    <dgm:pt modelId="{FC40D1F8-FAED-4906-9181-9C5939113D3F}" type="sibTrans" cxnId="{1EC8E246-59CE-4854-94D9-CE3ED9BD3E07}">
      <dgm:prSet/>
      <dgm:spPr/>
      <dgm:t>
        <a:bodyPr/>
        <a:lstStyle/>
        <a:p>
          <a:endParaRPr lang="en-US"/>
        </a:p>
      </dgm:t>
    </dgm:pt>
    <dgm:pt modelId="{35C2003A-FCFE-41C2-AA7C-17DFF84817C6}" type="pres">
      <dgm:prSet presAssocID="{DE70703F-CA70-4B6C-8F53-BF7D649DC843}" presName="root" presStyleCnt="0">
        <dgm:presLayoutVars>
          <dgm:dir/>
          <dgm:resizeHandles val="exact"/>
        </dgm:presLayoutVars>
      </dgm:prSet>
      <dgm:spPr/>
    </dgm:pt>
    <dgm:pt modelId="{EE1DDA79-ADB4-4474-AC0D-0D1305F17B1A}" type="pres">
      <dgm:prSet presAssocID="{4411B1F4-4D89-4A92-941A-091C06BA96A3}" presName="compNode" presStyleCnt="0"/>
      <dgm:spPr/>
    </dgm:pt>
    <dgm:pt modelId="{6B8ED67F-CDB8-45F2-B455-5170B09A6868}" type="pres">
      <dgm:prSet presAssocID="{4411B1F4-4D89-4A92-941A-091C06BA96A3}" presName="bgRect" presStyleLbl="bgShp" presStyleIdx="0" presStyleCnt="6"/>
      <dgm:spPr/>
    </dgm:pt>
    <dgm:pt modelId="{6AFD3A61-8C8E-4BC7-9C3E-92572DB923DB}" type="pres">
      <dgm:prSet presAssocID="{4411B1F4-4D89-4A92-941A-091C06BA96A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261D95F-55B6-4DE6-84D4-FA951A4CEA9F}" type="pres">
      <dgm:prSet presAssocID="{4411B1F4-4D89-4A92-941A-091C06BA96A3}" presName="spaceRect" presStyleCnt="0"/>
      <dgm:spPr/>
    </dgm:pt>
    <dgm:pt modelId="{C5674D01-CF3C-4C26-BCCC-B612DC62C052}" type="pres">
      <dgm:prSet presAssocID="{4411B1F4-4D89-4A92-941A-091C06BA96A3}" presName="parTx" presStyleLbl="revTx" presStyleIdx="0" presStyleCnt="6">
        <dgm:presLayoutVars>
          <dgm:chMax val="0"/>
          <dgm:chPref val="0"/>
        </dgm:presLayoutVars>
      </dgm:prSet>
      <dgm:spPr/>
    </dgm:pt>
    <dgm:pt modelId="{983983B8-24D2-41C8-9B11-A54232D0CD50}" type="pres">
      <dgm:prSet presAssocID="{ED5B912A-12A7-4D55-9326-AE07EA84AE2C}" presName="sibTrans" presStyleCnt="0"/>
      <dgm:spPr/>
    </dgm:pt>
    <dgm:pt modelId="{DC541E91-E433-489C-9F1E-4D0AF08BC425}" type="pres">
      <dgm:prSet presAssocID="{23105678-171D-4E47-88E1-6CAD62FA3FE4}" presName="compNode" presStyleCnt="0"/>
      <dgm:spPr/>
    </dgm:pt>
    <dgm:pt modelId="{521C44B5-3888-43D1-B8D5-E6F71A987779}" type="pres">
      <dgm:prSet presAssocID="{23105678-171D-4E47-88E1-6CAD62FA3FE4}" presName="bgRect" presStyleLbl="bgShp" presStyleIdx="1" presStyleCnt="6"/>
      <dgm:spPr/>
    </dgm:pt>
    <dgm:pt modelId="{2F4F3A9C-4742-4120-903E-128ABCD74CB2}" type="pres">
      <dgm:prSet presAssocID="{23105678-171D-4E47-88E1-6CAD62FA3FE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F3FDF45-1AE9-4C26-A19B-F3CFE0D21DF8}" type="pres">
      <dgm:prSet presAssocID="{23105678-171D-4E47-88E1-6CAD62FA3FE4}" presName="spaceRect" presStyleCnt="0"/>
      <dgm:spPr/>
    </dgm:pt>
    <dgm:pt modelId="{2834188D-42B0-46F9-97C1-305A589FCEE1}" type="pres">
      <dgm:prSet presAssocID="{23105678-171D-4E47-88E1-6CAD62FA3FE4}" presName="parTx" presStyleLbl="revTx" presStyleIdx="1" presStyleCnt="6">
        <dgm:presLayoutVars>
          <dgm:chMax val="0"/>
          <dgm:chPref val="0"/>
        </dgm:presLayoutVars>
      </dgm:prSet>
      <dgm:spPr/>
    </dgm:pt>
    <dgm:pt modelId="{7DE69FEB-F94C-4B1C-9565-D8785D3E9883}" type="pres">
      <dgm:prSet presAssocID="{CCF6E1A8-867F-4E7E-AED8-ABB3D31A727E}" presName="sibTrans" presStyleCnt="0"/>
      <dgm:spPr/>
    </dgm:pt>
    <dgm:pt modelId="{C9D94529-2136-4B60-9777-BF8D15E13FC4}" type="pres">
      <dgm:prSet presAssocID="{94FFC516-E43C-476C-B405-D65B8EF7C5A1}" presName="compNode" presStyleCnt="0"/>
      <dgm:spPr/>
    </dgm:pt>
    <dgm:pt modelId="{317166D0-4D6A-419C-B950-822EF26BC8B7}" type="pres">
      <dgm:prSet presAssocID="{94FFC516-E43C-476C-B405-D65B8EF7C5A1}" presName="bgRect" presStyleLbl="bgShp" presStyleIdx="2" presStyleCnt="6"/>
      <dgm:spPr/>
    </dgm:pt>
    <dgm:pt modelId="{E45EEC05-6FDE-4C3B-BA40-D87507822C78}" type="pres">
      <dgm:prSet presAssocID="{94FFC516-E43C-476C-B405-D65B8EF7C5A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E4BE7C7-8814-4A57-BDAD-AB0212B3443E}" type="pres">
      <dgm:prSet presAssocID="{94FFC516-E43C-476C-B405-D65B8EF7C5A1}" presName="spaceRect" presStyleCnt="0"/>
      <dgm:spPr/>
    </dgm:pt>
    <dgm:pt modelId="{F2524F89-FB86-4375-AE52-A3E9B2A559F5}" type="pres">
      <dgm:prSet presAssocID="{94FFC516-E43C-476C-B405-D65B8EF7C5A1}" presName="parTx" presStyleLbl="revTx" presStyleIdx="2" presStyleCnt="6">
        <dgm:presLayoutVars>
          <dgm:chMax val="0"/>
          <dgm:chPref val="0"/>
        </dgm:presLayoutVars>
      </dgm:prSet>
      <dgm:spPr/>
    </dgm:pt>
    <dgm:pt modelId="{B9956CCC-49F3-4A04-A43A-D4CB86841F5E}" type="pres">
      <dgm:prSet presAssocID="{314DD62D-3727-44DD-B79D-2FA71DE9C5F9}" presName="sibTrans" presStyleCnt="0"/>
      <dgm:spPr/>
    </dgm:pt>
    <dgm:pt modelId="{52A6390D-6205-41FA-9117-5C7C61873E0D}" type="pres">
      <dgm:prSet presAssocID="{870A5367-6D10-4AC7-8530-5DA8C0B04597}" presName="compNode" presStyleCnt="0"/>
      <dgm:spPr/>
    </dgm:pt>
    <dgm:pt modelId="{EB056C51-B85F-4986-A909-1A880ADD3A8A}" type="pres">
      <dgm:prSet presAssocID="{870A5367-6D10-4AC7-8530-5DA8C0B04597}" presName="bgRect" presStyleLbl="bgShp" presStyleIdx="3" presStyleCnt="6"/>
      <dgm:spPr/>
    </dgm:pt>
    <dgm:pt modelId="{4CB34B41-44A0-4090-BAFD-F6F9E489019F}" type="pres">
      <dgm:prSet presAssocID="{870A5367-6D10-4AC7-8530-5DA8C0B0459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87B53EB-DA68-4357-B8C5-333938DA5105}" type="pres">
      <dgm:prSet presAssocID="{870A5367-6D10-4AC7-8530-5DA8C0B04597}" presName="spaceRect" presStyleCnt="0"/>
      <dgm:spPr/>
    </dgm:pt>
    <dgm:pt modelId="{BC9AA9E3-B58C-4D59-8885-BAEC8D23A604}" type="pres">
      <dgm:prSet presAssocID="{870A5367-6D10-4AC7-8530-5DA8C0B04597}" presName="parTx" presStyleLbl="revTx" presStyleIdx="3" presStyleCnt="6">
        <dgm:presLayoutVars>
          <dgm:chMax val="0"/>
          <dgm:chPref val="0"/>
        </dgm:presLayoutVars>
      </dgm:prSet>
      <dgm:spPr/>
    </dgm:pt>
    <dgm:pt modelId="{01CBC6A2-DD38-4F03-8AAB-3D8C86FF78AD}" type="pres">
      <dgm:prSet presAssocID="{AB022D6F-59DD-4AC3-A569-82D4A9F7D3C7}" presName="sibTrans" presStyleCnt="0"/>
      <dgm:spPr/>
    </dgm:pt>
    <dgm:pt modelId="{79E88CF4-D925-419C-82EF-4BC3F06E10DC}" type="pres">
      <dgm:prSet presAssocID="{501EE5A7-3E60-4CED-8E75-4055040C2A41}" presName="compNode" presStyleCnt="0"/>
      <dgm:spPr/>
    </dgm:pt>
    <dgm:pt modelId="{BACF16A7-BCE0-441B-B77B-342824063B75}" type="pres">
      <dgm:prSet presAssocID="{501EE5A7-3E60-4CED-8E75-4055040C2A41}" presName="bgRect" presStyleLbl="bgShp" presStyleIdx="4" presStyleCnt="6"/>
      <dgm:spPr/>
    </dgm:pt>
    <dgm:pt modelId="{E649A9B4-3144-4558-AD3F-93E765AB7275}" type="pres">
      <dgm:prSet presAssocID="{501EE5A7-3E60-4CED-8E75-4055040C2A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CBD0ACE-A60F-4AAA-8424-B770A87A7074}" type="pres">
      <dgm:prSet presAssocID="{501EE5A7-3E60-4CED-8E75-4055040C2A41}" presName="spaceRect" presStyleCnt="0"/>
      <dgm:spPr/>
    </dgm:pt>
    <dgm:pt modelId="{810845EC-90AF-4BF2-8B09-A19A20991978}" type="pres">
      <dgm:prSet presAssocID="{501EE5A7-3E60-4CED-8E75-4055040C2A41}" presName="parTx" presStyleLbl="revTx" presStyleIdx="4" presStyleCnt="6">
        <dgm:presLayoutVars>
          <dgm:chMax val="0"/>
          <dgm:chPref val="0"/>
        </dgm:presLayoutVars>
      </dgm:prSet>
      <dgm:spPr/>
    </dgm:pt>
    <dgm:pt modelId="{9EF4BC1D-EA93-45C5-9D97-738CC1E49273}" type="pres">
      <dgm:prSet presAssocID="{7D93A8CF-E167-496A-BF58-438C051F704F}" presName="sibTrans" presStyleCnt="0"/>
      <dgm:spPr/>
    </dgm:pt>
    <dgm:pt modelId="{6CF3AFAB-7F63-42FD-B135-01AAE68984F3}" type="pres">
      <dgm:prSet presAssocID="{64897DFE-1E80-4200-A858-B37C38B52DC2}" presName="compNode" presStyleCnt="0"/>
      <dgm:spPr/>
    </dgm:pt>
    <dgm:pt modelId="{0A18272D-CF06-4F7E-A007-7C5D9A21C9E4}" type="pres">
      <dgm:prSet presAssocID="{64897DFE-1E80-4200-A858-B37C38B52DC2}" presName="bgRect" presStyleLbl="bgShp" presStyleIdx="5" presStyleCnt="6"/>
      <dgm:spPr/>
    </dgm:pt>
    <dgm:pt modelId="{1FE90898-0FCB-4A83-A268-61C07A937A78}" type="pres">
      <dgm:prSet presAssocID="{64897DFE-1E80-4200-A858-B37C38B52DC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A5B9036-2FF1-4FFF-BF7A-069E56F182C2}" type="pres">
      <dgm:prSet presAssocID="{64897DFE-1E80-4200-A858-B37C38B52DC2}" presName="spaceRect" presStyleCnt="0"/>
      <dgm:spPr/>
    </dgm:pt>
    <dgm:pt modelId="{C7CC41B1-0F30-4C01-B0D3-A93AB32FBCBA}" type="pres">
      <dgm:prSet presAssocID="{64897DFE-1E80-4200-A858-B37C38B52DC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2C1B936-6CA5-45B7-912A-CEC8D660F8E1}" type="presOf" srcId="{DE70703F-CA70-4B6C-8F53-BF7D649DC843}" destId="{35C2003A-FCFE-41C2-AA7C-17DFF84817C6}" srcOrd="0" destOrd="0" presId="urn:microsoft.com/office/officeart/2018/2/layout/IconVerticalSolidList"/>
    <dgm:cxn modelId="{1EC8E246-59CE-4854-94D9-CE3ED9BD3E07}" srcId="{DE70703F-CA70-4B6C-8F53-BF7D649DC843}" destId="{64897DFE-1E80-4200-A858-B37C38B52DC2}" srcOrd="5" destOrd="0" parTransId="{1A025349-6199-4988-81DE-B7DA82F15B39}" sibTransId="{FC40D1F8-FAED-4906-9181-9C5939113D3F}"/>
    <dgm:cxn modelId="{27EC6B5A-7EB9-48F5-8A8F-79461417D8B1}" type="presOf" srcId="{64897DFE-1E80-4200-A858-B37C38B52DC2}" destId="{C7CC41B1-0F30-4C01-B0D3-A93AB32FBCBA}" srcOrd="0" destOrd="0" presId="urn:microsoft.com/office/officeart/2018/2/layout/IconVerticalSolidList"/>
    <dgm:cxn modelId="{3E37148D-0C86-4DB8-91A4-C020CF96A0E9}" type="presOf" srcId="{4411B1F4-4D89-4A92-941A-091C06BA96A3}" destId="{C5674D01-CF3C-4C26-BCCC-B612DC62C052}" srcOrd="0" destOrd="0" presId="urn:microsoft.com/office/officeart/2018/2/layout/IconVerticalSolidList"/>
    <dgm:cxn modelId="{BFA5A491-0A14-4AF7-961C-CA6D0C80B834}" srcId="{DE70703F-CA70-4B6C-8F53-BF7D649DC843}" destId="{23105678-171D-4E47-88E1-6CAD62FA3FE4}" srcOrd="1" destOrd="0" parTransId="{FAB6746A-0426-4779-8BD3-131A49AD2440}" sibTransId="{CCF6E1A8-867F-4E7E-AED8-ABB3D31A727E}"/>
    <dgm:cxn modelId="{E29CB5A3-6A1E-467E-B013-8BE4A150DE5B}" type="presOf" srcId="{23105678-171D-4E47-88E1-6CAD62FA3FE4}" destId="{2834188D-42B0-46F9-97C1-305A589FCEE1}" srcOrd="0" destOrd="0" presId="urn:microsoft.com/office/officeart/2018/2/layout/IconVerticalSolidList"/>
    <dgm:cxn modelId="{9FA353A9-BB0D-4F3F-8DE9-793499BDB359}" srcId="{DE70703F-CA70-4B6C-8F53-BF7D649DC843}" destId="{501EE5A7-3E60-4CED-8E75-4055040C2A41}" srcOrd="4" destOrd="0" parTransId="{D89DA132-1ACD-44D5-B357-2F00485DD08B}" sibTransId="{7D93A8CF-E167-496A-BF58-438C051F704F}"/>
    <dgm:cxn modelId="{504E42C1-EFC0-4F04-9C3F-50DFA0BC999D}" srcId="{DE70703F-CA70-4B6C-8F53-BF7D649DC843}" destId="{94FFC516-E43C-476C-B405-D65B8EF7C5A1}" srcOrd="2" destOrd="0" parTransId="{40A2AF03-A749-458B-ABD2-31DBEB0DDAF4}" sibTransId="{314DD62D-3727-44DD-B79D-2FA71DE9C5F9}"/>
    <dgm:cxn modelId="{D76E4CC4-33A8-4778-B6AB-4DA4F04EF684}" type="presOf" srcId="{501EE5A7-3E60-4CED-8E75-4055040C2A41}" destId="{810845EC-90AF-4BF2-8B09-A19A20991978}" srcOrd="0" destOrd="0" presId="urn:microsoft.com/office/officeart/2018/2/layout/IconVerticalSolidList"/>
    <dgm:cxn modelId="{671848E2-40A5-42DE-BA3E-8C175C130226}" srcId="{DE70703F-CA70-4B6C-8F53-BF7D649DC843}" destId="{870A5367-6D10-4AC7-8530-5DA8C0B04597}" srcOrd="3" destOrd="0" parTransId="{8718B13E-5B57-425B-B5E2-5E9679EE7660}" sibTransId="{AB022D6F-59DD-4AC3-A569-82D4A9F7D3C7}"/>
    <dgm:cxn modelId="{9D1DEDE6-9D60-49A8-B101-73670AD0F5D0}" srcId="{DE70703F-CA70-4B6C-8F53-BF7D649DC843}" destId="{4411B1F4-4D89-4A92-941A-091C06BA96A3}" srcOrd="0" destOrd="0" parTransId="{03E0BEA5-8D0B-465C-8769-ED4EF4177C96}" sibTransId="{ED5B912A-12A7-4D55-9326-AE07EA84AE2C}"/>
    <dgm:cxn modelId="{01D363FC-BE0F-4FC2-BE51-A450B04543F8}" type="presOf" srcId="{94FFC516-E43C-476C-B405-D65B8EF7C5A1}" destId="{F2524F89-FB86-4375-AE52-A3E9B2A559F5}" srcOrd="0" destOrd="0" presId="urn:microsoft.com/office/officeart/2018/2/layout/IconVerticalSolidList"/>
    <dgm:cxn modelId="{469CE8FF-A5EA-4726-98F5-DD3E0A928335}" type="presOf" srcId="{870A5367-6D10-4AC7-8530-5DA8C0B04597}" destId="{BC9AA9E3-B58C-4D59-8885-BAEC8D23A604}" srcOrd="0" destOrd="0" presId="urn:microsoft.com/office/officeart/2018/2/layout/IconVerticalSolidList"/>
    <dgm:cxn modelId="{09EE4890-E7D7-42B3-B71E-6AFFB4914310}" type="presParOf" srcId="{35C2003A-FCFE-41C2-AA7C-17DFF84817C6}" destId="{EE1DDA79-ADB4-4474-AC0D-0D1305F17B1A}" srcOrd="0" destOrd="0" presId="urn:microsoft.com/office/officeart/2018/2/layout/IconVerticalSolidList"/>
    <dgm:cxn modelId="{510E024B-6B45-43AE-B3AA-F0BBE659FC23}" type="presParOf" srcId="{EE1DDA79-ADB4-4474-AC0D-0D1305F17B1A}" destId="{6B8ED67F-CDB8-45F2-B455-5170B09A6868}" srcOrd="0" destOrd="0" presId="urn:microsoft.com/office/officeart/2018/2/layout/IconVerticalSolidList"/>
    <dgm:cxn modelId="{3AA1D3EB-0F38-4106-9724-B0E397D315A7}" type="presParOf" srcId="{EE1DDA79-ADB4-4474-AC0D-0D1305F17B1A}" destId="{6AFD3A61-8C8E-4BC7-9C3E-92572DB923DB}" srcOrd="1" destOrd="0" presId="urn:microsoft.com/office/officeart/2018/2/layout/IconVerticalSolidList"/>
    <dgm:cxn modelId="{BE6371A4-742B-417D-AC84-5D05A6179E70}" type="presParOf" srcId="{EE1DDA79-ADB4-4474-AC0D-0D1305F17B1A}" destId="{2261D95F-55B6-4DE6-84D4-FA951A4CEA9F}" srcOrd="2" destOrd="0" presId="urn:microsoft.com/office/officeart/2018/2/layout/IconVerticalSolidList"/>
    <dgm:cxn modelId="{5A5CAE54-FC0F-40BA-AFF3-595CC9EF6AE2}" type="presParOf" srcId="{EE1DDA79-ADB4-4474-AC0D-0D1305F17B1A}" destId="{C5674D01-CF3C-4C26-BCCC-B612DC62C052}" srcOrd="3" destOrd="0" presId="urn:microsoft.com/office/officeart/2018/2/layout/IconVerticalSolidList"/>
    <dgm:cxn modelId="{8DE90A52-0530-478E-AFB3-380A09BECE3F}" type="presParOf" srcId="{35C2003A-FCFE-41C2-AA7C-17DFF84817C6}" destId="{983983B8-24D2-41C8-9B11-A54232D0CD50}" srcOrd="1" destOrd="0" presId="urn:microsoft.com/office/officeart/2018/2/layout/IconVerticalSolidList"/>
    <dgm:cxn modelId="{5935E821-2EB8-4179-A7F0-9EF6B688885A}" type="presParOf" srcId="{35C2003A-FCFE-41C2-AA7C-17DFF84817C6}" destId="{DC541E91-E433-489C-9F1E-4D0AF08BC425}" srcOrd="2" destOrd="0" presId="urn:microsoft.com/office/officeart/2018/2/layout/IconVerticalSolidList"/>
    <dgm:cxn modelId="{C79465F7-3A78-4F9A-9055-358CF926FB18}" type="presParOf" srcId="{DC541E91-E433-489C-9F1E-4D0AF08BC425}" destId="{521C44B5-3888-43D1-B8D5-E6F71A987779}" srcOrd="0" destOrd="0" presId="urn:microsoft.com/office/officeart/2018/2/layout/IconVerticalSolidList"/>
    <dgm:cxn modelId="{42B5C42F-BAF5-47BE-B68B-41A011626DCB}" type="presParOf" srcId="{DC541E91-E433-489C-9F1E-4D0AF08BC425}" destId="{2F4F3A9C-4742-4120-903E-128ABCD74CB2}" srcOrd="1" destOrd="0" presId="urn:microsoft.com/office/officeart/2018/2/layout/IconVerticalSolidList"/>
    <dgm:cxn modelId="{C43E88B5-A527-488B-B638-C6B3E820445B}" type="presParOf" srcId="{DC541E91-E433-489C-9F1E-4D0AF08BC425}" destId="{CF3FDF45-1AE9-4C26-A19B-F3CFE0D21DF8}" srcOrd="2" destOrd="0" presId="urn:microsoft.com/office/officeart/2018/2/layout/IconVerticalSolidList"/>
    <dgm:cxn modelId="{19F11D45-551A-42BF-85F5-D0BE16F9A432}" type="presParOf" srcId="{DC541E91-E433-489C-9F1E-4D0AF08BC425}" destId="{2834188D-42B0-46F9-97C1-305A589FCEE1}" srcOrd="3" destOrd="0" presId="urn:microsoft.com/office/officeart/2018/2/layout/IconVerticalSolidList"/>
    <dgm:cxn modelId="{DDC6CB5D-7E2B-407F-BA00-5B8044990077}" type="presParOf" srcId="{35C2003A-FCFE-41C2-AA7C-17DFF84817C6}" destId="{7DE69FEB-F94C-4B1C-9565-D8785D3E9883}" srcOrd="3" destOrd="0" presId="urn:microsoft.com/office/officeart/2018/2/layout/IconVerticalSolidList"/>
    <dgm:cxn modelId="{C0CA3376-91EA-4709-9C9D-28678C17F102}" type="presParOf" srcId="{35C2003A-FCFE-41C2-AA7C-17DFF84817C6}" destId="{C9D94529-2136-4B60-9777-BF8D15E13FC4}" srcOrd="4" destOrd="0" presId="urn:microsoft.com/office/officeart/2018/2/layout/IconVerticalSolidList"/>
    <dgm:cxn modelId="{2809526C-588F-4EA2-8D4B-289878EC993C}" type="presParOf" srcId="{C9D94529-2136-4B60-9777-BF8D15E13FC4}" destId="{317166D0-4D6A-419C-B950-822EF26BC8B7}" srcOrd="0" destOrd="0" presId="urn:microsoft.com/office/officeart/2018/2/layout/IconVerticalSolidList"/>
    <dgm:cxn modelId="{4ED27353-43B9-4EA8-A838-A7433B8ADF4E}" type="presParOf" srcId="{C9D94529-2136-4B60-9777-BF8D15E13FC4}" destId="{E45EEC05-6FDE-4C3B-BA40-D87507822C78}" srcOrd="1" destOrd="0" presId="urn:microsoft.com/office/officeart/2018/2/layout/IconVerticalSolidList"/>
    <dgm:cxn modelId="{34CA65B5-B654-4579-8B13-9EE3B2A03E35}" type="presParOf" srcId="{C9D94529-2136-4B60-9777-BF8D15E13FC4}" destId="{5E4BE7C7-8814-4A57-BDAD-AB0212B3443E}" srcOrd="2" destOrd="0" presId="urn:microsoft.com/office/officeart/2018/2/layout/IconVerticalSolidList"/>
    <dgm:cxn modelId="{BAC823B4-06A9-4AD7-8808-010D241EBC42}" type="presParOf" srcId="{C9D94529-2136-4B60-9777-BF8D15E13FC4}" destId="{F2524F89-FB86-4375-AE52-A3E9B2A559F5}" srcOrd="3" destOrd="0" presId="urn:microsoft.com/office/officeart/2018/2/layout/IconVerticalSolidList"/>
    <dgm:cxn modelId="{F8E93E9D-99F4-4F6C-AF6E-C5C3F3D65A0F}" type="presParOf" srcId="{35C2003A-FCFE-41C2-AA7C-17DFF84817C6}" destId="{B9956CCC-49F3-4A04-A43A-D4CB86841F5E}" srcOrd="5" destOrd="0" presId="urn:microsoft.com/office/officeart/2018/2/layout/IconVerticalSolidList"/>
    <dgm:cxn modelId="{98137959-656F-4DFD-B341-3CF44504268E}" type="presParOf" srcId="{35C2003A-FCFE-41C2-AA7C-17DFF84817C6}" destId="{52A6390D-6205-41FA-9117-5C7C61873E0D}" srcOrd="6" destOrd="0" presId="urn:microsoft.com/office/officeart/2018/2/layout/IconVerticalSolidList"/>
    <dgm:cxn modelId="{1EFD288F-220D-44E2-B909-7E20A4352F82}" type="presParOf" srcId="{52A6390D-6205-41FA-9117-5C7C61873E0D}" destId="{EB056C51-B85F-4986-A909-1A880ADD3A8A}" srcOrd="0" destOrd="0" presId="urn:microsoft.com/office/officeart/2018/2/layout/IconVerticalSolidList"/>
    <dgm:cxn modelId="{6A11A66C-819D-4FE7-8B59-38A3E233BA2E}" type="presParOf" srcId="{52A6390D-6205-41FA-9117-5C7C61873E0D}" destId="{4CB34B41-44A0-4090-BAFD-F6F9E489019F}" srcOrd="1" destOrd="0" presId="urn:microsoft.com/office/officeart/2018/2/layout/IconVerticalSolidList"/>
    <dgm:cxn modelId="{FC65E750-C42F-4D71-8BDA-49C68B1CCDAE}" type="presParOf" srcId="{52A6390D-6205-41FA-9117-5C7C61873E0D}" destId="{287B53EB-DA68-4357-B8C5-333938DA5105}" srcOrd="2" destOrd="0" presId="urn:microsoft.com/office/officeart/2018/2/layout/IconVerticalSolidList"/>
    <dgm:cxn modelId="{A3FB2FDF-B30E-44CC-823E-2C578E3CEA5C}" type="presParOf" srcId="{52A6390D-6205-41FA-9117-5C7C61873E0D}" destId="{BC9AA9E3-B58C-4D59-8885-BAEC8D23A604}" srcOrd="3" destOrd="0" presId="urn:microsoft.com/office/officeart/2018/2/layout/IconVerticalSolidList"/>
    <dgm:cxn modelId="{9665CFED-0374-49C3-99A4-F7A8025BCC58}" type="presParOf" srcId="{35C2003A-FCFE-41C2-AA7C-17DFF84817C6}" destId="{01CBC6A2-DD38-4F03-8AAB-3D8C86FF78AD}" srcOrd="7" destOrd="0" presId="urn:microsoft.com/office/officeart/2018/2/layout/IconVerticalSolidList"/>
    <dgm:cxn modelId="{D227A5B1-41A1-4096-AD41-E0DF3F4A9DDE}" type="presParOf" srcId="{35C2003A-FCFE-41C2-AA7C-17DFF84817C6}" destId="{79E88CF4-D925-419C-82EF-4BC3F06E10DC}" srcOrd="8" destOrd="0" presId="urn:microsoft.com/office/officeart/2018/2/layout/IconVerticalSolidList"/>
    <dgm:cxn modelId="{163957E6-AC39-4AB0-98C8-BA0A26B2E24F}" type="presParOf" srcId="{79E88CF4-D925-419C-82EF-4BC3F06E10DC}" destId="{BACF16A7-BCE0-441B-B77B-342824063B75}" srcOrd="0" destOrd="0" presId="urn:microsoft.com/office/officeart/2018/2/layout/IconVerticalSolidList"/>
    <dgm:cxn modelId="{C669333E-07EC-461C-8AAD-1FD24BB5E536}" type="presParOf" srcId="{79E88CF4-D925-419C-82EF-4BC3F06E10DC}" destId="{E649A9B4-3144-4558-AD3F-93E765AB7275}" srcOrd="1" destOrd="0" presId="urn:microsoft.com/office/officeart/2018/2/layout/IconVerticalSolidList"/>
    <dgm:cxn modelId="{D8545CB6-58C9-4004-AF2C-54C37BD012AC}" type="presParOf" srcId="{79E88CF4-D925-419C-82EF-4BC3F06E10DC}" destId="{7CBD0ACE-A60F-4AAA-8424-B770A87A7074}" srcOrd="2" destOrd="0" presId="urn:microsoft.com/office/officeart/2018/2/layout/IconVerticalSolidList"/>
    <dgm:cxn modelId="{FD4B80FF-0F25-4057-AAC0-77298EFC373C}" type="presParOf" srcId="{79E88CF4-D925-419C-82EF-4BC3F06E10DC}" destId="{810845EC-90AF-4BF2-8B09-A19A20991978}" srcOrd="3" destOrd="0" presId="urn:microsoft.com/office/officeart/2018/2/layout/IconVerticalSolidList"/>
    <dgm:cxn modelId="{B3A11B39-E6FE-423E-958F-C16B6C841352}" type="presParOf" srcId="{35C2003A-FCFE-41C2-AA7C-17DFF84817C6}" destId="{9EF4BC1D-EA93-45C5-9D97-738CC1E49273}" srcOrd="9" destOrd="0" presId="urn:microsoft.com/office/officeart/2018/2/layout/IconVerticalSolidList"/>
    <dgm:cxn modelId="{F1522622-7357-4069-A5D2-C2C070BE832A}" type="presParOf" srcId="{35C2003A-FCFE-41C2-AA7C-17DFF84817C6}" destId="{6CF3AFAB-7F63-42FD-B135-01AAE68984F3}" srcOrd="10" destOrd="0" presId="urn:microsoft.com/office/officeart/2018/2/layout/IconVerticalSolidList"/>
    <dgm:cxn modelId="{7DCE3BE0-C379-411E-AA22-31C01B478DCD}" type="presParOf" srcId="{6CF3AFAB-7F63-42FD-B135-01AAE68984F3}" destId="{0A18272D-CF06-4F7E-A007-7C5D9A21C9E4}" srcOrd="0" destOrd="0" presId="urn:microsoft.com/office/officeart/2018/2/layout/IconVerticalSolidList"/>
    <dgm:cxn modelId="{E69B2032-C581-4575-A334-ABD314D653D1}" type="presParOf" srcId="{6CF3AFAB-7F63-42FD-B135-01AAE68984F3}" destId="{1FE90898-0FCB-4A83-A268-61C07A937A78}" srcOrd="1" destOrd="0" presId="urn:microsoft.com/office/officeart/2018/2/layout/IconVerticalSolidList"/>
    <dgm:cxn modelId="{88D44C3A-D2DC-4E44-92D9-67731AD57C58}" type="presParOf" srcId="{6CF3AFAB-7F63-42FD-B135-01AAE68984F3}" destId="{BA5B9036-2FF1-4FFF-BF7A-069E56F182C2}" srcOrd="2" destOrd="0" presId="urn:microsoft.com/office/officeart/2018/2/layout/IconVerticalSolidList"/>
    <dgm:cxn modelId="{2CC6D322-E338-444C-9120-B9361005F680}" type="presParOf" srcId="{6CF3AFAB-7F63-42FD-B135-01AAE68984F3}" destId="{C7CC41B1-0F30-4C01-B0D3-A93AB32FBCB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06037B-A3F8-49FB-B0E6-941D9BAA7B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B148B-6FF2-4079-81EC-60A7000A875C}">
      <dgm:prSet/>
      <dgm:spPr/>
      <dgm:t>
        <a:bodyPr/>
        <a:lstStyle/>
        <a:p>
          <a:r>
            <a:rPr lang="en-US" dirty="0"/>
            <a:t>Reality check for those working in decolonizing education; are we really? Or are we silent in the face of live-streamed colonization, genocide and beyond?</a:t>
          </a:r>
        </a:p>
      </dgm:t>
    </dgm:pt>
    <dgm:pt modelId="{086D7D42-B496-4C0E-A998-ACD9024057C4}" type="parTrans" cxnId="{40259745-67F2-48F9-8340-E20C1A49775D}">
      <dgm:prSet/>
      <dgm:spPr/>
      <dgm:t>
        <a:bodyPr/>
        <a:lstStyle/>
        <a:p>
          <a:endParaRPr lang="en-US"/>
        </a:p>
      </dgm:t>
    </dgm:pt>
    <dgm:pt modelId="{3D1EC2D5-9367-4825-B20A-6A4FB8CFAA1A}" type="sibTrans" cxnId="{40259745-67F2-48F9-8340-E20C1A49775D}">
      <dgm:prSet/>
      <dgm:spPr/>
      <dgm:t>
        <a:bodyPr/>
        <a:lstStyle/>
        <a:p>
          <a:endParaRPr lang="en-US"/>
        </a:p>
      </dgm:t>
    </dgm:pt>
    <dgm:pt modelId="{26C9ACEF-AF9E-4AD7-96E6-67A2503C3B28}">
      <dgm:prSet/>
      <dgm:spPr/>
      <dgm:t>
        <a:bodyPr/>
        <a:lstStyle/>
        <a:p>
          <a:r>
            <a:rPr lang="en-US"/>
            <a:t>Review of the evaluation through UoS institutional channels to discuss what happens</a:t>
          </a:r>
        </a:p>
      </dgm:t>
    </dgm:pt>
    <dgm:pt modelId="{551DD13D-6108-4DB2-B8B0-79E6431BFE36}" type="parTrans" cxnId="{872AA99B-59EA-4284-857F-E69E38DAF6CE}">
      <dgm:prSet/>
      <dgm:spPr/>
      <dgm:t>
        <a:bodyPr/>
        <a:lstStyle/>
        <a:p>
          <a:endParaRPr lang="en-US"/>
        </a:p>
      </dgm:t>
    </dgm:pt>
    <dgm:pt modelId="{51D3EF91-D4FE-4632-BE36-F0B46F8EE114}" type="sibTrans" cxnId="{872AA99B-59EA-4284-857F-E69E38DAF6CE}">
      <dgm:prSet/>
      <dgm:spPr/>
      <dgm:t>
        <a:bodyPr/>
        <a:lstStyle/>
        <a:p>
          <a:endParaRPr lang="en-US"/>
        </a:p>
      </dgm:t>
    </dgm:pt>
    <dgm:pt modelId="{02950C54-ABEC-4C50-926B-AE59D32AB515}">
      <dgm:prSet/>
      <dgm:spPr/>
      <dgm:t>
        <a:bodyPr/>
        <a:lstStyle/>
        <a:p>
          <a:r>
            <a:rPr lang="en-US"/>
            <a:t>Resource the work</a:t>
          </a:r>
        </a:p>
      </dgm:t>
    </dgm:pt>
    <dgm:pt modelId="{50B5F7DE-FC77-4E5A-9446-BFD025EDF722}" type="parTrans" cxnId="{7CEC4CDA-19F1-4B06-A543-0124FE05CFAE}">
      <dgm:prSet/>
      <dgm:spPr/>
      <dgm:t>
        <a:bodyPr/>
        <a:lstStyle/>
        <a:p>
          <a:endParaRPr lang="en-US"/>
        </a:p>
      </dgm:t>
    </dgm:pt>
    <dgm:pt modelId="{8EED85D2-6757-48C6-85E5-3770429FE2FE}" type="sibTrans" cxnId="{7CEC4CDA-19F1-4B06-A543-0124FE05CFAE}">
      <dgm:prSet/>
      <dgm:spPr/>
      <dgm:t>
        <a:bodyPr/>
        <a:lstStyle/>
        <a:p>
          <a:endParaRPr lang="en-US"/>
        </a:p>
      </dgm:t>
    </dgm:pt>
    <dgm:pt modelId="{4722E2F2-DEF2-4B3B-A4F2-210E9051DBD0}">
      <dgm:prSet/>
      <dgm:spPr/>
      <dgm:t>
        <a:bodyPr/>
        <a:lstStyle/>
        <a:p>
          <a:r>
            <a:rPr lang="en-US"/>
            <a:t>Do we build on the success of the work or do we drop it?</a:t>
          </a:r>
        </a:p>
      </dgm:t>
    </dgm:pt>
    <dgm:pt modelId="{1FD74A2C-2223-4574-A0CC-CFD145C4A276}" type="parTrans" cxnId="{B9ACF179-8769-40CF-B2BE-B6508F234CC4}">
      <dgm:prSet/>
      <dgm:spPr/>
      <dgm:t>
        <a:bodyPr/>
        <a:lstStyle/>
        <a:p>
          <a:endParaRPr lang="en-US"/>
        </a:p>
      </dgm:t>
    </dgm:pt>
    <dgm:pt modelId="{0560B4C6-A91F-4AA1-8908-011CC5233D69}" type="sibTrans" cxnId="{B9ACF179-8769-40CF-B2BE-B6508F234CC4}">
      <dgm:prSet/>
      <dgm:spPr/>
      <dgm:t>
        <a:bodyPr/>
        <a:lstStyle/>
        <a:p>
          <a:endParaRPr lang="en-US"/>
        </a:p>
      </dgm:t>
    </dgm:pt>
    <dgm:pt modelId="{A68D6CC7-08EC-FC45-B6BB-844E827C5BEC}">
      <dgm:prSet/>
      <dgm:spPr/>
      <dgm:t>
        <a:bodyPr/>
        <a:lstStyle/>
        <a:p>
          <a:pPr rtl="0"/>
          <a:r>
            <a:rPr lang="en-GB" dirty="0"/>
            <a:t>We are exploring requests for external access and usage of the course with 3 colleagues in other institutions already requesting access</a:t>
          </a:r>
        </a:p>
      </dgm:t>
    </dgm:pt>
    <dgm:pt modelId="{19F3426A-41D9-C74C-9A4C-80F019163057}" type="parTrans" cxnId="{A0534951-C23A-C247-8A39-780D6CE97868}">
      <dgm:prSet/>
      <dgm:spPr/>
      <dgm:t>
        <a:bodyPr/>
        <a:lstStyle/>
        <a:p>
          <a:endParaRPr lang="en-GB"/>
        </a:p>
      </dgm:t>
    </dgm:pt>
    <dgm:pt modelId="{723AFD77-87B7-FB42-8654-ED3EB8B847A3}" type="sibTrans" cxnId="{A0534951-C23A-C247-8A39-780D6CE97868}">
      <dgm:prSet/>
      <dgm:spPr/>
      <dgm:t>
        <a:bodyPr/>
        <a:lstStyle/>
        <a:p>
          <a:endParaRPr lang="en-GB"/>
        </a:p>
      </dgm:t>
    </dgm:pt>
    <dgm:pt modelId="{A3F2FDDD-AA89-8249-8C14-D1220E1CEF47}" type="pres">
      <dgm:prSet presAssocID="{F806037B-A3F8-49FB-B0E6-941D9BAA7B01}" presName="linear" presStyleCnt="0">
        <dgm:presLayoutVars>
          <dgm:animLvl val="lvl"/>
          <dgm:resizeHandles val="exact"/>
        </dgm:presLayoutVars>
      </dgm:prSet>
      <dgm:spPr/>
    </dgm:pt>
    <dgm:pt modelId="{C39DBD54-66FE-7B4F-987F-9CF681481C3B}" type="pres">
      <dgm:prSet presAssocID="{ABBB148B-6FF2-4079-81EC-60A7000A87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E41E95-1167-E347-B9FD-0C5A6E10BCA4}" type="pres">
      <dgm:prSet presAssocID="{3D1EC2D5-9367-4825-B20A-6A4FB8CFAA1A}" presName="spacer" presStyleCnt="0"/>
      <dgm:spPr/>
    </dgm:pt>
    <dgm:pt modelId="{00559D90-B0A9-DD48-92F8-8C73CD9B195A}" type="pres">
      <dgm:prSet presAssocID="{26C9ACEF-AF9E-4AD7-96E6-67A2503C3B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0420E26-A9F9-0443-9D85-7DD94F94FBD4}" type="pres">
      <dgm:prSet presAssocID="{51D3EF91-D4FE-4632-BE36-F0B46F8EE114}" presName="spacer" presStyleCnt="0"/>
      <dgm:spPr/>
    </dgm:pt>
    <dgm:pt modelId="{E7CDE1E3-A86F-0141-821D-9BA92684E993}" type="pres">
      <dgm:prSet presAssocID="{02950C54-ABEC-4C50-926B-AE59D32AB5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90FF861-37E1-DF4B-A640-4CC282B2EE42}" type="pres">
      <dgm:prSet presAssocID="{8EED85D2-6757-48C6-85E5-3770429FE2FE}" presName="spacer" presStyleCnt="0"/>
      <dgm:spPr/>
    </dgm:pt>
    <dgm:pt modelId="{B0BF978A-60CE-B545-93E2-0F94B13843DE}" type="pres">
      <dgm:prSet presAssocID="{4722E2F2-DEF2-4B3B-A4F2-210E9051DBD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0C8DFF-91CC-9940-BB2C-F61D226E7086}" type="pres">
      <dgm:prSet presAssocID="{0560B4C6-A91F-4AA1-8908-011CC5233D69}" presName="spacer" presStyleCnt="0"/>
      <dgm:spPr/>
    </dgm:pt>
    <dgm:pt modelId="{E49E2E0F-61A3-FA44-A42C-56812736D58A}" type="pres">
      <dgm:prSet presAssocID="{A68D6CC7-08EC-FC45-B6BB-844E827C5BE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259745-67F2-48F9-8340-E20C1A49775D}" srcId="{F806037B-A3F8-49FB-B0E6-941D9BAA7B01}" destId="{ABBB148B-6FF2-4079-81EC-60A7000A875C}" srcOrd="0" destOrd="0" parTransId="{086D7D42-B496-4C0E-A998-ACD9024057C4}" sibTransId="{3D1EC2D5-9367-4825-B20A-6A4FB8CFAA1A}"/>
    <dgm:cxn modelId="{A0534951-C23A-C247-8A39-780D6CE97868}" srcId="{F806037B-A3F8-49FB-B0E6-941D9BAA7B01}" destId="{A68D6CC7-08EC-FC45-B6BB-844E827C5BEC}" srcOrd="4" destOrd="0" parTransId="{19F3426A-41D9-C74C-9A4C-80F019163057}" sibTransId="{723AFD77-87B7-FB42-8654-ED3EB8B847A3}"/>
    <dgm:cxn modelId="{4C1D6C5F-5896-DF41-8958-05818DDFBBAC}" type="presOf" srcId="{26C9ACEF-AF9E-4AD7-96E6-67A2503C3B28}" destId="{00559D90-B0A9-DD48-92F8-8C73CD9B195A}" srcOrd="0" destOrd="0" presId="urn:microsoft.com/office/officeart/2005/8/layout/vList2"/>
    <dgm:cxn modelId="{B9ACF179-8769-40CF-B2BE-B6508F234CC4}" srcId="{F806037B-A3F8-49FB-B0E6-941D9BAA7B01}" destId="{4722E2F2-DEF2-4B3B-A4F2-210E9051DBD0}" srcOrd="3" destOrd="0" parTransId="{1FD74A2C-2223-4574-A0CC-CFD145C4A276}" sibTransId="{0560B4C6-A91F-4AA1-8908-011CC5233D69}"/>
    <dgm:cxn modelId="{7983BD92-2CE5-A144-A1F0-BAC7E5918ED8}" type="presOf" srcId="{ABBB148B-6FF2-4079-81EC-60A7000A875C}" destId="{C39DBD54-66FE-7B4F-987F-9CF681481C3B}" srcOrd="0" destOrd="0" presId="urn:microsoft.com/office/officeart/2005/8/layout/vList2"/>
    <dgm:cxn modelId="{872AA99B-59EA-4284-857F-E69E38DAF6CE}" srcId="{F806037B-A3F8-49FB-B0E6-941D9BAA7B01}" destId="{26C9ACEF-AF9E-4AD7-96E6-67A2503C3B28}" srcOrd="1" destOrd="0" parTransId="{551DD13D-6108-4DB2-B8B0-79E6431BFE36}" sibTransId="{51D3EF91-D4FE-4632-BE36-F0B46F8EE114}"/>
    <dgm:cxn modelId="{945DB6A0-4973-7F42-BBE2-BDD6A4455F2B}" type="presOf" srcId="{4722E2F2-DEF2-4B3B-A4F2-210E9051DBD0}" destId="{B0BF978A-60CE-B545-93E2-0F94B13843DE}" srcOrd="0" destOrd="0" presId="urn:microsoft.com/office/officeart/2005/8/layout/vList2"/>
    <dgm:cxn modelId="{8C0BEDA8-3AFD-6044-B00F-C4E1877CFC66}" type="presOf" srcId="{A68D6CC7-08EC-FC45-B6BB-844E827C5BEC}" destId="{E49E2E0F-61A3-FA44-A42C-56812736D58A}" srcOrd="0" destOrd="0" presId="urn:microsoft.com/office/officeart/2005/8/layout/vList2"/>
    <dgm:cxn modelId="{1A1B05C4-D6E9-2242-BD94-14CF5C511AEE}" type="presOf" srcId="{02950C54-ABEC-4C50-926B-AE59D32AB515}" destId="{E7CDE1E3-A86F-0141-821D-9BA92684E993}" srcOrd="0" destOrd="0" presId="urn:microsoft.com/office/officeart/2005/8/layout/vList2"/>
    <dgm:cxn modelId="{DE9CB3CA-F9B8-474F-9D0B-1356D11E7CD5}" type="presOf" srcId="{F806037B-A3F8-49FB-B0E6-941D9BAA7B01}" destId="{A3F2FDDD-AA89-8249-8C14-D1220E1CEF47}" srcOrd="0" destOrd="0" presId="urn:microsoft.com/office/officeart/2005/8/layout/vList2"/>
    <dgm:cxn modelId="{7CEC4CDA-19F1-4B06-A543-0124FE05CFAE}" srcId="{F806037B-A3F8-49FB-B0E6-941D9BAA7B01}" destId="{02950C54-ABEC-4C50-926B-AE59D32AB515}" srcOrd="2" destOrd="0" parTransId="{50B5F7DE-FC77-4E5A-9446-BFD025EDF722}" sibTransId="{8EED85D2-6757-48C6-85E5-3770429FE2FE}"/>
    <dgm:cxn modelId="{BADA361C-A7D9-1E4D-ABAB-0FCF0F961A29}" type="presParOf" srcId="{A3F2FDDD-AA89-8249-8C14-D1220E1CEF47}" destId="{C39DBD54-66FE-7B4F-987F-9CF681481C3B}" srcOrd="0" destOrd="0" presId="urn:microsoft.com/office/officeart/2005/8/layout/vList2"/>
    <dgm:cxn modelId="{1B3523A7-E6AC-4942-8F00-7CCFDCBDD124}" type="presParOf" srcId="{A3F2FDDD-AA89-8249-8C14-D1220E1CEF47}" destId="{19E41E95-1167-E347-B9FD-0C5A6E10BCA4}" srcOrd="1" destOrd="0" presId="urn:microsoft.com/office/officeart/2005/8/layout/vList2"/>
    <dgm:cxn modelId="{F0E140EC-6B97-6846-B17F-8E781D7A47D1}" type="presParOf" srcId="{A3F2FDDD-AA89-8249-8C14-D1220E1CEF47}" destId="{00559D90-B0A9-DD48-92F8-8C73CD9B195A}" srcOrd="2" destOrd="0" presId="urn:microsoft.com/office/officeart/2005/8/layout/vList2"/>
    <dgm:cxn modelId="{1FD67A71-3E97-4447-9DDB-667D8226FADB}" type="presParOf" srcId="{A3F2FDDD-AA89-8249-8C14-D1220E1CEF47}" destId="{C0420E26-A9F9-0443-9D85-7DD94F94FBD4}" srcOrd="3" destOrd="0" presId="urn:microsoft.com/office/officeart/2005/8/layout/vList2"/>
    <dgm:cxn modelId="{037DF663-C485-E243-BDEB-A700A81E0190}" type="presParOf" srcId="{A3F2FDDD-AA89-8249-8C14-D1220E1CEF47}" destId="{E7CDE1E3-A86F-0141-821D-9BA92684E993}" srcOrd="4" destOrd="0" presId="urn:microsoft.com/office/officeart/2005/8/layout/vList2"/>
    <dgm:cxn modelId="{A98D90E8-54DD-6B48-8D1F-43E4A04B0B92}" type="presParOf" srcId="{A3F2FDDD-AA89-8249-8C14-D1220E1CEF47}" destId="{590FF861-37E1-DF4B-A640-4CC282B2EE42}" srcOrd="5" destOrd="0" presId="urn:microsoft.com/office/officeart/2005/8/layout/vList2"/>
    <dgm:cxn modelId="{7EB9E08D-4589-9344-8864-ABAC24B50620}" type="presParOf" srcId="{A3F2FDDD-AA89-8249-8C14-D1220E1CEF47}" destId="{B0BF978A-60CE-B545-93E2-0F94B13843DE}" srcOrd="6" destOrd="0" presId="urn:microsoft.com/office/officeart/2005/8/layout/vList2"/>
    <dgm:cxn modelId="{DACE6A0D-CA89-014C-83B3-0FD7B91DCD90}" type="presParOf" srcId="{A3F2FDDD-AA89-8249-8C14-D1220E1CEF47}" destId="{060C8DFF-91CC-9940-BB2C-F61D226E7086}" srcOrd="7" destOrd="0" presId="urn:microsoft.com/office/officeart/2005/8/layout/vList2"/>
    <dgm:cxn modelId="{D295928A-5671-604F-8EAA-B4FD5F575405}" type="presParOf" srcId="{A3F2FDDD-AA89-8249-8C14-D1220E1CEF47}" destId="{E49E2E0F-61A3-FA44-A42C-56812736D5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72054B-3462-4672-ADB8-B9A8CD30616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17130F-7AD7-47B5-AF77-C59933D7059D}">
      <dgm:prSet/>
      <dgm:spPr/>
      <dgm:t>
        <a:bodyPr/>
        <a:lstStyle/>
        <a:p>
          <a:r>
            <a:rPr lang="en-US"/>
            <a:t>My email:</a:t>
          </a:r>
        </a:p>
      </dgm:t>
    </dgm:pt>
    <dgm:pt modelId="{B8DF53DB-665D-402F-B299-70B027A7E647}" type="parTrans" cxnId="{92F1F2BE-5E68-4DD0-B031-8D38D3FD01EC}">
      <dgm:prSet/>
      <dgm:spPr/>
      <dgm:t>
        <a:bodyPr/>
        <a:lstStyle/>
        <a:p>
          <a:endParaRPr lang="en-US"/>
        </a:p>
      </dgm:t>
    </dgm:pt>
    <dgm:pt modelId="{4449558F-D276-49FC-866A-6F47D8A5E3C0}" type="sibTrans" cxnId="{92F1F2BE-5E68-4DD0-B031-8D38D3FD01EC}">
      <dgm:prSet/>
      <dgm:spPr/>
      <dgm:t>
        <a:bodyPr/>
        <a:lstStyle/>
        <a:p>
          <a:endParaRPr lang="en-US"/>
        </a:p>
      </dgm:t>
    </dgm:pt>
    <dgm:pt modelId="{9B89527B-6CE8-455F-AC0B-923297A3918B}">
      <dgm:prSet/>
      <dgm:spPr/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s.safadi1@Salford.ac.uk</a:t>
          </a:r>
        </a:p>
      </dgm:t>
    </dgm:pt>
    <dgm:pt modelId="{90718EDC-31DD-41C5-B243-C03547F3AD22}" type="parTrans" cxnId="{9C1AF7B1-44A3-42F8-AB26-F39C2426F39A}">
      <dgm:prSet/>
      <dgm:spPr/>
      <dgm:t>
        <a:bodyPr/>
        <a:lstStyle/>
        <a:p>
          <a:endParaRPr lang="en-US"/>
        </a:p>
      </dgm:t>
    </dgm:pt>
    <dgm:pt modelId="{B712E4A0-3A33-4ACE-96B4-E36B75928F32}" type="sibTrans" cxnId="{9C1AF7B1-44A3-42F8-AB26-F39C2426F39A}">
      <dgm:prSet/>
      <dgm:spPr/>
      <dgm:t>
        <a:bodyPr/>
        <a:lstStyle/>
        <a:p>
          <a:endParaRPr lang="en-US"/>
        </a:p>
      </dgm:t>
    </dgm:pt>
    <dgm:pt modelId="{981275DF-023A-194D-8E00-F87B2D650230}" type="pres">
      <dgm:prSet presAssocID="{F572054B-3462-4672-ADB8-B9A8CD306167}" presName="linear" presStyleCnt="0">
        <dgm:presLayoutVars>
          <dgm:animLvl val="lvl"/>
          <dgm:resizeHandles val="exact"/>
        </dgm:presLayoutVars>
      </dgm:prSet>
      <dgm:spPr/>
    </dgm:pt>
    <dgm:pt modelId="{AF264FE1-65B5-E240-80BF-6F8E06868CE4}" type="pres">
      <dgm:prSet presAssocID="{5917130F-7AD7-47B5-AF77-C59933D705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3EA3CD4-919A-704D-B4F6-A779FA6E0959}" type="pres">
      <dgm:prSet presAssocID="{4449558F-D276-49FC-866A-6F47D8A5E3C0}" presName="spacer" presStyleCnt="0"/>
      <dgm:spPr/>
    </dgm:pt>
    <dgm:pt modelId="{D04F1C6F-B688-AE4D-84E8-610404E07397}" type="pres">
      <dgm:prSet presAssocID="{9B89527B-6CE8-455F-AC0B-923297A3918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DF6C50-13F8-C543-9C66-3D552E8C7D15}" type="presOf" srcId="{F572054B-3462-4672-ADB8-B9A8CD306167}" destId="{981275DF-023A-194D-8E00-F87B2D650230}" srcOrd="0" destOrd="0" presId="urn:microsoft.com/office/officeart/2005/8/layout/vList2"/>
    <dgm:cxn modelId="{9C1AF7B1-44A3-42F8-AB26-F39C2426F39A}" srcId="{F572054B-3462-4672-ADB8-B9A8CD306167}" destId="{9B89527B-6CE8-455F-AC0B-923297A3918B}" srcOrd="1" destOrd="0" parTransId="{90718EDC-31DD-41C5-B243-C03547F3AD22}" sibTransId="{B712E4A0-3A33-4ACE-96B4-E36B75928F32}"/>
    <dgm:cxn modelId="{92F1F2BE-5E68-4DD0-B031-8D38D3FD01EC}" srcId="{F572054B-3462-4672-ADB8-B9A8CD306167}" destId="{5917130F-7AD7-47B5-AF77-C59933D7059D}" srcOrd="0" destOrd="0" parTransId="{B8DF53DB-665D-402F-B299-70B027A7E647}" sibTransId="{4449558F-D276-49FC-866A-6F47D8A5E3C0}"/>
    <dgm:cxn modelId="{F26542C4-1EB3-E14A-8C87-7B09B2FCAC4D}" type="presOf" srcId="{5917130F-7AD7-47B5-AF77-C59933D7059D}" destId="{AF264FE1-65B5-E240-80BF-6F8E06868CE4}" srcOrd="0" destOrd="0" presId="urn:microsoft.com/office/officeart/2005/8/layout/vList2"/>
    <dgm:cxn modelId="{340C47ED-848B-D84E-B0C6-F132D06D1B39}" type="presOf" srcId="{9B89527B-6CE8-455F-AC0B-923297A3918B}" destId="{D04F1C6F-B688-AE4D-84E8-610404E07397}" srcOrd="0" destOrd="0" presId="urn:microsoft.com/office/officeart/2005/8/layout/vList2"/>
    <dgm:cxn modelId="{11A165BB-5CC6-7A4C-825F-561660A1F045}" type="presParOf" srcId="{981275DF-023A-194D-8E00-F87B2D650230}" destId="{AF264FE1-65B5-E240-80BF-6F8E06868CE4}" srcOrd="0" destOrd="0" presId="urn:microsoft.com/office/officeart/2005/8/layout/vList2"/>
    <dgm:cxn modelId="{3134463F-F23C-D442-9040-E92635D29FED}" type="presParOf" srcId="{981275DF-023A-194D-8E00-F87B2D650230}" destId="{B3EA3CD4-919A-704D-B4F6-A779FA6E0959}" srcOrd="1" destOrd="0" presId="urn:microsoft.com/office/officeart/2005/8/layout/vList2"/>
    <dgm:cxn modelId="{F127E734-D9CF-274B-9818-F0CD61324691}" type="presParOf" srcId="{981275DF-023A-194D-8E00-F87B2D650230}" destId="{D04F1C6F-B688-AE4D-84E8-610404E073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120-900B-47BA-B7A3-71BADE86A319}">
      <dsp:nvSpPr>
        <dsp:cNvPr id="0" name=""/>
        <dsp:cNvSpPr/>
      </dsp:nvSpPr>
      <dsp:spPr>
        <a:xfrm rot="4396374">
          <a:off x="1075760" y="1251427"/>
          <a:ext cx="5428890" cy="378597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AE6A9-8C4F-4ADB-A4F5-92DBD85649DC}">
      <dsp:nvSpPr>
        <dsp:cNvPr id="0" name=""/>
        <dsp:cNvSpPr/>
      </dsp:nvSpPr>
      <dsp:spPr>
        <a:xfrm>
          <a:off x="2926120" y="1625033"/>
          <a:ext cx="137096" cy="1370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1A09-19BB-44C1-8F6E-6B06EA992603}">
      <dsp:nvSpPr>
        <dsp:cNvPr id="0" name=""/>
        <dsp:cNvSpPr/>
      </dsp:nvSpPr>
      <dsp:spPr>
        <a:xfrm>
          <a:off x="3583303" y="2084747"/>
          <a:ext cx="137096" cy="1370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47CEA-5288-443B-8FAC-1DA224734E96}">
      <dsp:nvSpPr>
        <dsp:cNvPr id="0" name=""/>
        <dsp:cNvSpPr/>
      </dsp:nvSpPr>
      <dsp:spPr>
        <a:xfrm>
          <a:off x="4136720" y="2620555"/>
          <a:ext cx="137096" cy="1370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F77F9-7501-4098-BECF-CA8BF707266E}">
      <dsp:nvSpPr>
        <dsp:cNvPr id="0" name=""/>
        <dsp:cNvSpPr/>
      </dsp:nvSpPr>
      <dsp:spPr>
        <a:xfrm>
          <a:off x="711823" y="0"/>
          <a:ext cx="2559553" cy="100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Talks and scoping</a:t>
          </a:r>
        </a:p>
      </dsp:txBody>
      <dsp:txXfrm>
        <a:off x="711823" y="0"/>
        <a:ext cx="2559553" cy="1006212"/>
      </dsp:txXfrm>
    </dsp:sp>
    <dsp:sp modelId="{DA92D873-1EE8-47AE-B616-DAC113C98533}">
      <dsp:nvSpPr>
        <dsp:cNvPr id="0" name=""/>
        <dsp:cNvSpPr/>
      </dsp:nvSpPr>
      <dsp:spPr>
        <a:xfrm>
          <a:off x="3202615" y="620435"/>
          <a:ext cx="3873919" cy="100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Discussions and wider talks/sessions</a:t>
          </a:r>
        </a:p>
      </dsp:txBody>
      <dsp:txXfrm>
        <a:off x="3202615" y="620435"/>
        <a:ext cx="3873919" cy="1006212"/>
      </dsp:txXfrm>
    </dsp:sp>
    <dsp:sp modelId="{DCD1159F-1F31-430B-94F4-B88147319825}">
      <dsp:nvSpPr>
        <dsp:cNvPr id="0" name=""/>
        <dsp:cNvSpPr/>
      </dsp:nvSpPr>
      <dsp:spPr>
        <a:xfrm>
          <a:off x="718877" y="2045540"/>
          <a:ext cx="2282845" cy="100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Resource creation</a:t>
          </a:r>
        </a:p>
      </dsp:txBody>
      <dsp:txXfrm>
        <a:off x="718877" y="2045540"/>
        <a:ext cx="2282845" cy="1006212"/>
      </dsp:txXfrm>
    </dsp:sp>
    <dsp:sp modelId="{6FF6F81F-3ACE-41B0-89B3-D7FF48793F95}">
      <dsp:nvSpPr>
        <dsp:cNvPr id="0" name=""/>
        <dsp:cNvSpPr/>
      </dsp:nvSpPr>
      <dsp:spPr>
        <a:xfrm>
          <a:off x="4615426" y="3212963"/>
          <a:ext cx="137096" cy="1370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AF1A1-26A2-4C7A-9054-9537BCC00E40}">
      <dsp:nvSpPr>
        <dsp:cNvPr id="0" name=""/>
        <dsp:cNvSpPr/>
      </dsp:nvSpPr>
      <dsp:spPr>
        <a:xfrm>
          <a:off x="4975092" y="1919360"/>
          <a:ext cx="2697908" cy="100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Academic development approach – SBS</a:t>
          </a:r>
        </a:p>
      </dsp:txBody>
      <dsp:txXfrm>
        <a:off x="4975092" y="1919360"/>
        <a:ext cx="2697908" cy="1006212"/>
      </dsp:txXfrm>
    </dsp:sp>
    <dsp:sp modelId="{3BDB6CA1-59AF-4A58-9443-792B4B2A8BCC}">
      <dsp:nvSpPr>
        <dsp:cNvPr id="0" name=""/>
        <dsp:cNvSpPr/>
      </dsp:nvSpPr>
      <dsp:spPr>
        <a:xfrm>
          <a:off x="711823" y="2778405"/>
          <a:ext cx="3458856" cy="100621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E-course creation</a:t>
          </a:r>
        </a:p>
      </dsp:txBody>
      <dsp:txXfrm>
        <a:off x="711823" y="2778405"/>
        <a:ext cx="3458856" cy="1006212"/>
      </dsp:txXfrm>
    </dsp:sp>
    <dsp:sp modelId="{CC917354-A53E-47F1-AA10-11C374139E57}">
      <dsp:nvSpPr>
        <dsp:cNvPr id="0" name=""/>
        <dsp:cNvSpPr/>
      </dsp:nvSpPr>
      <dsp:spPr>
        <a:xfrm>
          <a:off x="5001434" y="3817319"/>
          <a:ext cx="137096" cy="1370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77A5C-6C4E-444F-8140-1B82758BDCC5}">
      <dsp:nvSpPr>
        <dsp:cNvPr id="0" name=""/>
        <dsp:cNvSpPr/>
      </dsp:nvSpPr>
      <dsp:spPr>
        <a:xfrm>
          <a:off x="5961745" y="3028942"/>
          <a:ext cx="2230483" cy="10808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institutional pilot of academic development approach &amp; student pilot (4 seminar-series)</a:t>
          </a:r>
        </a:p>
      </dsp:txBody>
      <dsp:txXfrm>
        <a:off x="5961745" y="3028942"/>
        <a:ext cx="2230483" cy="1080863"/>
      </dsp:txXfrm>
    </dsp:sp>
    <dsp:sp modelId="{AE57A83A-817C-4E88-8148-2050BCF9B1C6}">
      <dsp:nvSpPr>
        <dsp:cNvPr id="0" name=""/>
        <dsp:cNvSpPr/>
      </dsp:nvSpPr>
      <dsp:spPr>
        <a:xfrm>
          <a:off x="4665331" y="5391595"/>
          <a:ext cx="3458856" cy="579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Evaluation, impact, review of pilot and next steps</a:t>
          </a:r>
        </a:p>
      </dsp:txBody>
      <dsp:txXfrm>
        <a:off x="4665331" y="5391595"/>
        <a:ext cx="3458856" cy="579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DFEEC-496E-AC45-ABBE-520CEA787AB9}">
      <dsp:nvSpPr>
        <dsp:cNvPr id="0" name=""/>
        <dsp:cNvSpPr/>
      </dsp:nvSpPr>
      <dsp:spPr>
        <a:xfrm>
          <a:off x="0" y="427896"/>
          <a:ext cx="10232571" cy="23195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I evaluated the pilot by reviewing the following:</a:t>
          </a:r>
        </a:p>
      </dsp:txBody>
      <dsp:txXfrm>
        <a:off x="113230" y="541126"/>
        <a:ext cx="10006111" cy="2093065"/>
      </dsp:txXfrm>
    </dsp:sp>
    <dsp:sp modelId="{D093FF7E-5AAB-CF42-9BBA-B678ABAEA4AF}">
      <dsp:nvSpPr>
        <dsp:cNvPr id="0" name=""/>
        <dsp:cNvSpPr/>
      </dsp:nvSpPr>
      <dsp:spPr>
        <a:xfrm>
          <a:off x="0" y="2747421"/>
          <a:ext cx="10232571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884" tIns="60960" rIns="341376" bIns="6096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/>
            <a:t>Blackboard access data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/>
            <a:t>Feedback forms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800" kern="1200"/>
            <a:t>interviews</a:t>
          </a:r>
        </a:p>
      </dsp:txBody>
      <dsp:txXfrm>
        <a:off x="0" y="2747421"/>
        <a:ext cx="10232571" cy="2354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52B5E-339B-1841-ADA8-F7CB019DFFDE}">
      <dsp:nvSpPr>
        <dsp:cNvPr id="0" name=""/>
        <dsp:cNvSpPr/>
      </dsp:nvSpPr>
      <dsp:spPr>
        <a:xfrm>
          <a:off x="0" y="623969"/>
          <a:ext cx="10461542" cy="4907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1932" tIns="791464" rIns="811932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A wider range of input or resources feeding into it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More time and more sessions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More diverse cohorts/ Interdisciplinary approach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Follow ups and consulting with colleagues to embed</a:t>
          </a:r>
        </a:p>
      </dsp:txBody>
      <dsp:txXfrm>
        <a:off x="0" y="623969"/>
        <a:ext cx="10461542" cy="4907700"/>
      </dsp:txXfrm>
    </dsp:sp>
    <dsp:sp modelId="{7AB7D537-DDD5-7F4B-A9CA-AA5681C5733A}">
      <dsp:nvSpPr>
        <dsp:cNvPr id="0" name=""/>
        <dsp:cNvSpPr/>
      </dsp:nvSpPr>
      <dsp:spPr>
        <a:xfrm>
          <a:off x="523077" y="63089"/>
          <a:ext cx="7323079" cy="1121759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2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795" tIns="0" rIns="276795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Improvements?</a:t>
          </a:r>
        </a:p>
      </dsp:txBody>
      <dsp:txXfrm>
        <a:off x="577837" y="117849"/>
        <a:ext cx="7213559" cy="10122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ED67F-CDB8-45F2-B455-5170B09A6868}">
      <dsp:nvSpPr>
        <dsp:cNvPr id="0" name=""/>
        <dsp:cNvSpPr/>
      </dsp:nvSpPr>
      <dsp:spPr>
        <a:xfrm>
          <a:off x="0" y="1584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D3A61-8C8E-4BC7-9C3E-92572DB923DB}">
      <dsp:nvSpPr>
        <dsp:cNvPr id="0" name=""/>
        <dsp:cNvSpPr/>
      </dsp:nvSpPr>
      <dsp:spPr>
        <a:xfrm>
          <a:off x="204256" y="153510"/>
          <a:ext cx="371375" cy="371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74D01-CF3C-4C26-BCCC-B612DC62C052}">
      <dsp:nvSpPr>
        <dsp:cNvPr id="0" name=""/>
        <dsp:cNvSpPr/>
      </dsp:nvSpPr>
      <dsp:spPr>
        <a:xfrm>
          <a:off x="779888" y="1584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Time to organize</a:t>
          </a:r>
        </a:p>
      </dsp:txBody>
      <dsp:txXfrm>
        <a:off x="779888" y="1584"/>
        <a:ext cx="9735711" cy="675227"/>
      </dsp:txXfrm>
    </dsp:sp>
    <dsp:sp modelId="{521C44B5-3888-43D1-B8D5-E6F71A987779}">
      <dsp:nvSpPr>
        <dsp:cNvPr id="0" name=""/>
        <dsp:cNvSpPr/>
      </dsp:nvSpPr>
      <dsp:spPr>
        <a:xfrm>
          <a:off x="0" y="845619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F3A9C-4742-4120-903E-128ABCD74CB2}">
      <dsp:nvSpPr>
        <dsp:cNvPr id="0" name=""/>
        <dsp:cNvSpPr/>
      </dsp:nvSpPr>
      <dsp:spPr>
        <a:xfrm>
          <a:off x="204256" y="997545"/>
          <a:ext cx="371375" cy="371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4188D-42B0-46F9-97C1-305A589FCEE1}">
      <dsp:nvSpPr>
        <dsp:cNvPr id="0" name=""/>
        <dsp:cNvSpPr/>
      </dsp:nvSpPr>
      <dsp:spPr>
        <a:xfrm>
          <a:off x="779888" y="845619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Buy-in </a:t>
          </a:r>
        </a:p>
      </dsp:txBody>
      <dsp:txXfrm>
        <a:off x="779888" y="845619"/>
        <a:ext cx="9735711" cy="675227"/>
      </dsp:txXfrm>
    </dsp:sp>
    <dsp:sp modelId="{317166D0-4D6A-419C-B950-822EF26BC8B7}">
      <dsp:nvSpPr>
        <dsp:cNvPr id="0" name=""/>
        <dsp:cNvSpPr/>
      </dsp:nvSpPr>
      <dsp:spPr>
        <a:xfrm>
          <a:off x="0" y="1689654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EC05-6FDE-4C3B-BA40-D87507822C78}">
      <dsp:nvSpPr>
        <dsp:cNvPr id="0" name=""/>
        <dsp:cNvSpPr/>
      </dsp:nvSpPr>
      <dsp:spPr>
        <a:xfrm>
          <a:off x="204256" y="1841580"/>
          <a:ext cx="371375" cy="371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24F89-FB86-4375-AE52-A3E9B2A559F5}">
      <dsp:nvSpPr>
        <dsp:cNvPr id="0" name=""/>
        <dsp:cNvSpPr/>
      </dsp:nvSpPr>
      <dsp:spPr>
        <a:xfrm>
          <a:off x="779888" y="1689654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Balancing priorities for colleagues</a:t>
          </a:r>
        </a:p>
      </dsp:txBody>
      <dsp:txXfrm>
        <a:off x="779888" y="1689654"/>
        <a:ext cx="9735711" cy="675227"/>
      </dsp:txXfrm>
    </dsp:sp>
    <dsp:sp modelId="{EB056C51-B85F-4986-A909-1A880ADD3A8A}">
      <dsp:nvSpPr>
        <dsp:cNvPr id="0" name=""/>
        <dsp:cNvSpPr/>
      </dsp:nvSpPr>
      <dsp:spPr>
        <a:xfrm>
          <a:off x="0" y="2533689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34B41-44A0-4090-BAFD-F6F9E489019F}">
      <dsp:nvSpPr>
        <dsp:cNvPr id="0" name=""/>
        <dsp:cNvSpPr/>
      </dsp:nvSpPr>
      <dsp:spPr>
        <a:xfrm>
          <a:off x="204256" y="2685615"/>
          <a:ext cx="371375" cy="371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AA9E3-B58C-4D59-8885-BAEC8D23A604}">
      <dsp:nvSpPr>
        <dsp:cNvPr id="0" name=""/>
        <dsp:cNvSpPr/>
      </dsp:nvSpPr>
      <dsp:spPr>
        <a:xfrm>
          <a:off x="779888" y="2533689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is a “good time” in the academic year</a:t>
          </a:r>
        </a:p>
      </dsp:txBody>
      <dsp:txXfrm>
        <a:off x="779888" y="2533689"/>
        <a:ext cx="9735711" cy="675227"/>
      </dsp:txXfrm>
    </dsp:sp>
    <dsp:sp modelId="{BACF16A7-BCE0-441B-B77B-342824063B75}">
      <dsp:nvSpPr>
        <dsp:cNvPr id="0" name=""/>
        <dsp:cNvSpPr/>
      </dsp:nvSpPr>
      <dsp:spPr>
        <a:xfrm>
          <a:off x="0" y="3377724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9A9B4-3144-4558-AD3F-93E765AB7275}">
      <dsp:nvSpPr>
        <dsp:cNvPr id="0" name=""/>
        <dsp:cNvSpPr/>
      </dsp:nvSpPr>
      <dsp:spPr>
        <a:xfrm>
          <a:off x="204256" y="3529650"/>
          <a:ext cx="371375" cy="3713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845EC-90AF-4BF2-8B09-A19A20991978}">
      <dsp:nvSpPr>
        <dsp:cNvPr id="0" name=""/>
        <dsp:cNvSpPr/>
      </dsp:nvSpPr>
      <dsp:spPr>
        <a:xfrm>
          <a:off x="779888" y="3377724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Follow up work</a:t>
          </a:r>
        </a:p>
      </dsp:txBody>
      <dsp:txXfrm>
        <a:off x="779888" y="3377724"/>
        <a:ext cx="9735711" cy="675227"/>
      </dsp:txXfrm>
    </dsp:sp>
    <dsp:sp modelId="{0A18272D-CF06-4F7E-A007-7C5D9A21C9E4}">
      <dsp:nvSpPr>
        <dsp:cNvPr id="0" name=""/>
        <dsp:cNvSpPr/>
      </dsp:nvSpPr>
      <dsp:spPr>
        <a:xfrm>
          <a:off x="0" y="4221759"/>
          <a:ext cx="10515600" cy="6752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90898-0FCB-4A83-A268-61C07A937A78}">
      <dsp:nvSpPr>
        <dsp:cNvPr id="0" name=""/>
        <dsp:cNvSpPr/>
      </dsp:nvSpPr>
      <dsp:spPr>
        <a:xfrm>
          <a:off x="204256" y="4373685"/>
          <a:ext cx="371375" cy="3713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C41B1-0F30-4C01-B0D3-A93AB32FBCBA}">
      <dsp:nvSpPr>
        <dsp:cNvPr id="0" name=""/>
        <dsp:cNvSpPr/>
      </dsp:nvSpPr>
      <dsp:spPr>
        <a:xfrm>
          <a:off x="779888" y="4221759"/>
          <a:ext cx="9735711" cy="675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462" tIns="71462" rIns="71462" bIns="714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resource</a:t>
          </a:r>
        </a:p>
      </dsp:txBody>
      <dsp:txXfrm>
        <a:off x="779888" y="4221759"/>
        <a:ext cx="9735711" cy="675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DBD54-66FE-7B4F-987F-9CF681481C3B}">
      <dsp:nvSpPr>
        <dsp:cNvPr id="0" name=""/>
        <dsp:cNvSpPr/>
      </dsp:nvSpPr>
      <dsp:spPr>
        <a:xfrm>
          <a:off x="0" y="165183"/>
          <a:ext cx="1147696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Reality check for those working in decolonizing education; are we really? Or are we silent in the face of live-streamed colonization, genocide and beyond?</a:t>
          </a:r>
        </a:p>
      </dsp:txBody>
      <dsp:txXfrm>
        <a:off x="45235" y="210418"/>
        <a:ext cx="11386490" cy="836169"/>
      </dsp:txXfrm>
    </dsp:sp>
    <dsp:sp modelId="{00559D90-B0A9-DD48-92F8-8C73CD9B195A}">
      <dsp:nvSpPr>
        <dsp:cNvPr id="0" name=""/>
        <dsp:cNvSpPr/>
      </dsp:nvSpPr>
      <dsp:spPr>
        <a:xfrm>
          <a:off x="0" y="1160943"/>
          <a:ext cx="1147696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 of the evaluation through UoS institutional channels to discuss what happens</a:t>
          </a:r>
        </a:p>
      </dsp:txBody>
      <dsp:txXfrm>
        <a:off x="45235" y="1206178"/>
        <a:ext cx="11386490" cy="836169"/>
      </dsp:txXfrm>
    </dsp:sp>
    <dsp:sp modelId="{E7CDE1E3-A86F-0141-821D-9BA92684E993}">
      <dsp:nvSpPr>
        <dsp:cNvPr id="0" name=""/>
        <dsp:cNvSpPr/>
      </dsp:nvSpPr>
      <dsp:spPr>
        <a:xfrm>
          <a:off x="0" y="2156703"/>
          <a:ext cx="1147696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Resource the work</a:t>
          </a:r>
        </a:p>
      </dsp:txBody>
      <dsp:txXfrm>
        <a:off x="45235" y="2201938"/>
        <a:ext cx="11386490" cy="836169"/>
      </dsp:txXfrm>
    </dsp:sp>
    <dsp:sp modelId="{B0BF978A-60CE-B545-93E2-0F94B13843DE}">
      <dsp:nvSpPr>
        <dsp:cNvPr id="0" name=""/>
        <dsp:cNvSpPr/>
      </dsp:nvSpPr>
      <dsp:spPr>
        <a:xfrm>
          <a:off x="0" y="3152463"/>
          <a:ext cx="1147696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Do we build on the success of the work or do we drop it?</a:t>
          </a:r>
        </a:p>
      </dsp:txBody>
      <dsp:txXfrm>
        <a:off x="45235" y="3197698"/>
        <a:ext cx="11386490" cy="836169"/>
      </dsp:txXfrm>
    </dsp:sp>
    <dsp:sp modelId="{E49E2E0F-61A3-FA44-A42C-56812736D58A}">
      <dsp:nvSpPr>
        <dsp:cNvPr id="0" name=""/>
        <dsp:cNvSpPr/>
      </dsp:nvSpPr>
      <dsp:spPr>
        <a:xfrm>
          <a:off x="0" y="4148223"/>
          <a:ext cx="1147696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 are exploring requests for external access and usage of the course with 3 colleagues in other institutions already requesting access</a:t>
          </a:r>
        </a:p>
      </dsp:txBody>
      <dsp:txXfrm>
        <a:off x="45235" y="4193458"/>
        <a:ext cx="11386490" cy="8361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4FE1-65B5-E240-80BF-6F8E06868CE4}">
      <dsp:nvSpPr>
        <dsp:cNvPr id="0" name=""/>
        <dsp:cNvSpPr/>
      </dsp:nvSpPr>
      <dsp:spPr>
        <a:xfrm>
          <a:off x="0" y="1731805"/>
          <a:ext cx="5141912" cy="9169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My email:</a:t>
          </a:r>
        </a:p>
      </dsp:txBody>
      <dsp:txXfrm>
        <a:off x="44764" y="1776569"/>
        <a:ext cx="5052384" cy="827459"/>
      </dsp:txXfrm>
    </dsp:sp>
    <dsp:sp modelId="{D04F1C6F-B688-AE4D-84E8-610404E07397}">
      <dsp:nvSpPr>
        <dsp:cNvPr id="0" name=""/>
        <dsp:cNvSpPr/>
      </dsp:nvSpPr>
      <dsp:spPr>
        <a:xfrm>
          <a:off x="0" y="2758232"/>
          <a:ext cx="5141912" cy="916987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latin typeface="Calibri" panose="020F0502020204030204" pitchFamily="34" charset="0"/>
              <a:cs typeface="Calibri" panose="020F0502020204030204" pitchFamily="34" charset="0"/>
            </a:rPr>
            <a:t>s.safadi1@Salford.ac.uk</a:t>
          </a:r>
        </a:p>
      </dsp:txBody>
      <dsp:txXfrm>
        <a:off x="44764" y="2802996"/>
        <a:ext cx="5052384" cy="82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4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3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1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hyperlink" Target="https://open.spotify.com/show/7z9kYBypPXtL9EQEAAaewL?si=8021d35de5674716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microsoft.com/office/2007/relationships/hdphoto" Target="../media/hdphoto1.wdp"/><Relationship Id="rId7" Type="http://schemas.openxmlformats.org/officeDocument/2006/relationships/diagramData" Target="../diagrams/data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5.xml"/><Relationship Id="rId5" Type="http://schemas.openxmlformats.org/officeDocument/2006/relationships/image" Target="../media/image40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39.jpeg"/><Relationship Id="rId9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6.xml"/><Relationship Id="rId5" Type="http://schemas.microsoft.com/office/2007/relationships/hdphoto" Target="../media/hdphoto3.wdp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0.png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27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/>
          </a:bodyPr>
          <a:lstStyle/>
          <a:p>
            <a:r>
              <a:rPr lang="en-GB" sz="6200"/>
              <a:t>Decolonising through Reflexive Practice - An Institutional Pilot</a:t>
            </a:r>
            <a:endParaRPr lang="en-US" sz="620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 descr="Salford Business School | Manchester">
            <a:extLst>
              <a:ext uri="{FF2B5EF4-FFF2-40B4-BE49-F238E27FC236}">
                <a16:creationId xmlns:a16="http://schemas.microsoft.com/office/drawing/2014/main" id="{D46FFA50-02FA-4CF8-62ED-25FD8B0E9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-1" b="1"/>
          <a:stretch/>
        </p:blipFill>
        <p:spPr bwMode="auto">
          <a:xfrm>
            <a:off x="933915" y="1691479"/>
            <a:ext cx="3416725" cy="34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5FECA-15AF-A813-6574-457881205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" y="292608"/>
            <a:ext cx="11635273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CF07F-4BF9-5735-5D66-318D98047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AE946-9001-8E61-BF65-994C52D5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6516241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88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PART 2 – FEEDBACK AND EVALUATION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991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9FE7AB57-1532-285A-2FBF-CBB5ABA93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788591"/>
              </p:ext>
            </p:extLst>
          </p:nvPr>
        </p:nvGraphicFramePr>
        <p:xfrm>
          <a:off x="979714" y="664028"/>
          <a:ext cx="10232571" cy="5529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18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7644D4-B75F-BEB6-6841-25FA6ECA4407}"/>
              </a:ext>
            </a:extLst>
          </p:cNvPr>
          <p:cNvSpPr txBox="1"/>
          <p:nvPr/>
        </p:nvSpPr>
        <p:spPr>
          <a:xfrm>
            <a:off x="490478" y="284643"/>
            <a:ext cx="11496656" cy="108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Highlights from the pilot–Staff feedback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60F19-86B2-91DC-4639-C3EF04E7FDA1}"/>
              </a:ext>
            </a:extLst>
          </p:cNvPr>
          <p:cNvSpPr txBox="1"/>
          <p:nvPr/>
        </p:nvSpPr>
        <p:spPr>
          <a:xfrm>
            <a:off x="362270" y="1369985"/>
            <a:ext cx="8359664" cy="52033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Blackboard data for the course showed that there were 45 active users with over 240 hours of access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Staff feedback forms showed colleagues the workbooks were “informative”, “easy to navigate”, ”beautifully presented”, “well produced”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Key themes from the interviews: 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Positive experience of the workbooks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Feelings of empowerment through engaging with the course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Need to focus lived experience of students</a:t>
            </a:r>
          </a:p>
          <a:p>
            <a:pPr marL="74295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800" dirty="0"/>
              <a:t>Consideration of knowledge/knowledge types reflected on</a:t>
            </a:r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8A004516-94DF-1782-8E42-0A891B8F9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1934" y="2052214"/>
            <a:ext cx="3265200" cy="32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2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C5F4F3D-28E5-F455-CD29-5BBF49204F7E}"/>
              </a:ext>
            </a:extLst>
          </p:cNvPr>
          <p:cNvSpPr txBox="1"/>
          <p:nvPr/>
        </p:nvSpPr>
        <p:spPr>
          <a:xfrm>
            <a:off x="637875" y="321095"/>
            <a:ext cx="11554125" cy="729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Highlights from the pilot–Student feedback</a:t>
            </a:r>
            <a:endParaRPr lang="en-US" sz="4800" cap="all"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59AA5-A0AE-BF49-F0AE-108BF377E255}"/>
              </a:ext>
            </a:extLst>
          </p:cNvPr>
          <p:cNvSpPr txBox="1"/>
          <p:nvPr/>
        </p:nvSpPr>
        <p:spPr>
          <a:xfrm>
            <a:off x="637875" y="1121294"/>
            <a:ext cx="8636818" cy="54864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Student feedback on the seminars noted that all the students: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Enjoyed the seminars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Learnt a lot about decolonizing education and student experience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Want a decolonized education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Think that all students should have access to/engage with decolonizing seminars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000" dirty="0"/>
              <a:t>Students joined my podcast series on Belonging to discuss their experience of the decolonizing seminars. Some key highlights include: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A shift and awareness about what decolonizing education means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How they view decolonization as liberation, with one guest student stating </a:t>
            </a:r>
            <a:r>
              <a:rPr lang="en-US" sz="2000" b="0" i="0" u="none" strike="noStrike" dirty="0" err="1">
                <a:effectLst/>
              </a:rPr>
              <a:t>decolonising</a:t>
            </a:r>
            <a:r>
              <a:rPr lang="en-US" sz="2000" b="0" i="0" u="none" strike="noStrike" dirty="0">
                <a:effectLst/>
              </a:rPr>
              <a:t> is “</a:t>
            </a:r>
            <a:r>
              <a:rPr lang="en-US" sz="2000" b="0" i="1" u="none" strike="noStrike" dirty="0">
                <a:effectLst/>
              </a:rPr>
              <a:t>liberation from oppressive legacies that have been passed down consciously or unconsciously through education</a:t>
            </a:r>
            <a:r>
              <a:rPr lang="en-US" sz="2000" b="0" i="0" u="none" strike="noStrike" dirty="0">
                <a:effectLst/>
              </a:rPr>
              <a:t>”</a:t>
            </a: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The seminars were a catalyst for students to reflect on their other modules and experience</a:t>
            </a:r>
            <a:endParaRPr lang="en-US" sz="2000" b="0" i="0" u="none" strike="noStrike" dirty="0">
              <a:effectLst/>
            </a:endParaRPr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2000" dirty="0"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https://open.spotify.com/show/7z9kYBypPXtL9EQEAAaewL?si=8021d35de5674716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endParaRPr lang="en-US" sz="2000" dirty="0"/>
          </a:p>
          <a:p>
            <a:pPr marL="285750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CCAC0D8F-75CA-309C-CE63-F757AC7A1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45358" y="2009105"/>
            <a:ext cx="3261974" cy="32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2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D9DF6D-8282-FB7A-B6A4-70CE7CF8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B10D23-141B-73C5-7B3B-977630C6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PART 3 – IMPROVEMENTS AND WHAT NEXT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CC57B782-16B4-76E6-33E8-0DCCEF856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FBFB13C-8541-BC6F-4112-1BE5BCBDB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24312"/>
              </p:ext>
            </p:extLst>
          </p:nvPr>
        </p:nvGraphicFramePr>
        <p:xfrm>
          <a:off x="653144" y="631620"/>
          <a:ext cx="10461542" cy="559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90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62562-97BB-00ED-7ED3-345787E1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354003"/>
            <a:ext cx="10058400" cy="952282"/>
          </a:xfrm>
        </p:spPr>
        <p:txBody>
          <a:bodyPr>
            <a:normAutofit/>
          </a:bodyPr>
          <a:lstStyle/>
          <a:p>
            <a:r>
              <a:rPr lang="en-US" dirty="0"/>
              <a:t>Challenges of the pilot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79ED067-D3C4-547F-1DDF-400AD10B1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70010"/>
              </p:ext>
            </p:extLst>
          </p:nvPr>
        </p:nvGraphicFramePr>
        <p:xfrm>
          <a:off x="674914" y="1306285"/>
          <a:ext cx="10515600" cy="4898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302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02B60DCE-455B-3A6D-EB51-326C9EFCB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3124" b="312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5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F8B0-13F7-4AB4-F1C1-93FBACFF876A}"/>
              </a:ext>
            </a:extLst>
          </p:cNvPr>
          <p:cNvSpPr txBox="1"/>
          <p:nvPr/>
        </p:nvSpPr>
        <p:spPr>
          <a:xfrm>
            <a:off x="1343325" y="345734"/>
            <a:ext cx="10058400" cy="110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cap="all" dirty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So what? What next?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1" name="TextBox 1">
            <a:extLst>
              <a:ext uri="{FF2B5EF4-FFF2-40B4-BE49-F238E27FC236}">
                <a16:creationId xmlns:a16="http://schemas.microsoft.com/office/drawing/2014/main" id="{B95EA367-E977-E488-BC69-167076020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13441"/>
              </p:ext>
            </p:extLst>
          </p:nvPr>
        </p:nvGraphicFramePr>
        <p:xfrm>
          <a:off x="381965" y="1446835"/>
          <a:ext cx="11476960" cy="5240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4824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0CABCFD9-04E7-AC50-48CE-685736060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60512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7565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50916-EF1F-7A5C-D4F4-598BB9CF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43468"/>
            <a:ext cx="996696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96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PART 1 – THE COURSE AND APPROACH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07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5912D-A563-5E03-C4C0-2DE61B495AF8}"/>
              </a:ext>
            </a:extLst>
          </p:cNvPr>
          <p:cNvSpPr txBox="1"/>
          <p:nvPr/>
        </p:nvSpPr>
        <p:spPr>
          <a:xfrm>
            <a:off x="332879" y="2334676"/>
            <a:ext cx="6170952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Lots of things influenced the creation of the resource: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background and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frustrations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views on academic development and practice</a:t>
            </a:r>
          </a:p>
          <a:p>
            <a:endParaRPr lang="en-US" dirty="0"/>
          </a:p>
          <a:p>
            <a:r>
              <a:rPr lang="en-US" dirty="0"/>
              <a:t>In terms of influences on approach/content: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constructivism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justice education and critical pedagogy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Racialisation</a:t>
            </a:r>
            <a:r>
              <a:rPr lang="en-US" dirty="0"/>
              <a:t> and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Decolonisation</a:t>
            </a:r>
            <a:r>
              <a:rPr lang="en-US" dirty="0"/>
              <a:t> vs. decoloniality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Reflective and reflexive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TRAAC model (Tran, 2021)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0ACEE-7B9C-21EE-D22E-54927E2533CF}"/>
              </a:ext>
            </a:extLst>
          </p:cNvPr>
          <p:cNvSpPr txBox="1"/>
          <p:nvPr/>
        </p:nvSpPr>
        <p:spPr>
          <a:xfrm>
            <a:off x="332879" y="1134347"/>
            <a:ext cx="1152624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“</a:t>
            </a:r>
            <a:r>
              <a:rPr lang="en-GB" sz="2400" i="1" dirty="0">
                <a:ea typeface="+mn-lt"/>
                <a:cs typeface="+mn-lt"/>
              </a:rPr>
              <a:t>Critically reflexive practice embraces subjective understandings of reality</a:t>
            </a:r>
            <a:r>
              <a:rPr lang="en-GB" sz="2400" i="1" dirty="0"/>
              <a:t>.....</a:t>
            </a:r>
            <a:r>
              <a:rPr lang="en-GB" sz="2400" i="1" dirty="0">
                <a:ea typeface="+mn-lt"/>
                <a:cs typeface="+mn-lt"/>
              </a:rPr>
              <a:t>it helps us understand how we constitute our realities and identities in relational ways</a:t>
            </a:r>
            <a:r>
              <a:rPr lang="en-GB" sz="2400" dirty="0"/>
              <a:t>” (Cunliffe, 2004)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1BC5B7-7012-53F9-3A59-968EDA7CEBD3}"/>
              </a:ext>
            </a:extLst>
          </p:cNvPr>
          <p:cNvSpPr txBox="1"/>
          <p:nvPr/>
        </p:nvSpPr>
        <p:spPr>
          <a:xfrm>
            <a:off x="6503831" y="2334676"/>
            <a:ext cx="5355290" cy="35394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/>
              <a:t>“Like critical pedagogy, a decolonizing education is one that exceeds the confines of the school, college or university to intervene in the reinvention of the world” </a:t>
            </a:r>
            <a:r>
              <a:rPr lang="en-US" sz="2800" dirty="0"/>
              <a:t>(Carol </a:t>
            </a:r>
            <a:r>
              <a:rPr lang="en-US" sz="2800" dirty="0" err="1"/>
              <a:t>Azumah</a:t>
            </a:r>
            <a:r>
              <a:rPr lang="en-US" sz="2800" dirty="0"/>
              <a:t> Dennis in </a:t>
            </a:r>
            <a:r>
              <a:rPr lang="en-US" sz="2800" dirty="0" err="1"/>
              <a:t>Bhambra</a:t>
            </a:r>
            <a:r>
              <a:rPr lang="en-US" sz="2800" dirty="0"/>
              <a:t> et al., 2018)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11647-22C8-3416-0C0E-79A6F903878D}"/>
              </a:ext>
            </a:extLst>
          </p:cNvPr>
          <p:cNvSpPr txBox="1"/>
          <p:nvPr/>
        </p:nvSpPr>
        <p:spPr>
          <a:xfrm>
            <a:off x="332879" y="308758"/>
            <a:ext cx="11526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What is decolonising through reflexive practice?</a:t>
            </a:r>
          </a:p>
        </p:txBody>
      </p:sp>
    </p:spTree>
    <p:extLst>
      <p:ext uri="{BB962C8B-B14F-4D97-AF65-F5344CB8AC3E}">
        <p14:creationId xmlns:p14="http://schemas.microsoft.com/office/powerpoint/2010/main" val="361759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C306B3-BBD9-807F-F256-42618B5A31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118750"/>
              </p:ext>
            </p:extLst>
          </p:nvPr>
        </p:nvGraphicFramePr>
        <p:xfrm>
          <a:off x="3466323" y="569170"/>
          <a:ext cx="8453534" cy="62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94B7F7-D1D7-563E-1FA2-B6CF89478A68}"/>
              </a:ext>
            </a:extLst>
          </p:cNvPr>
          <p:cNvSpPr txBox="1"/>
          <p:nvPr/>
        </p:nvSpPr>
        <p:spPr>
          <a:xfrm>
            <a:off x="1294356" y="184847"/>
            <a:ext cx="92932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The journey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31B1CFC-7FB8-F404-1F28-78DD4F06F986}"/>
              </a:ext>
            </a:extLst>
          </p:cNvPr>
          <p:cNvSpPr/>
          <p:nvPr/>
        </p:nvSpPr>
        <p:spPr>
          <a:xfrm>
            <a:off x="2374005" y="1749014"/>
            <a:ext cx="5581883" cy="4782415"/>
          </a:xfrm>
          <a:custGeom>
            <a:avLst/>
            <a:gdLst>
              <a:gd name="connsiteX0" fmla="*/ 1731465 w 5581883"/>
              <a:gd name="connsiteY0" fmla="*/ 0 h 4782415"/>
              <a:gd name="connsiteX1" fmla="*/ 154591 w 5581883"/>
              <a:gd name="connsiteY1" fmla="*/ 1492898 h 4782415"/>
              <a:gd name="connsiteX2" fmla="*/ 5099816 w 5581883"/>
              <a:gd name="connsiteY2" fmla="*/ 4488025 h 4782415"/>
              <a:gd name="connsiteX3" fmla="*/ 5445048 w 5581883"/>
              <a:gd name="connsiteY3" fmla="*/ 4702629 h 4782415"/>
              <a:gd name="connsiteX4" fmla="*/ 5557016 w 5581883"/>
              <a:gd name="connsiteY4" fmla="*/ 4767943 h 478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1883" h="4782415">
                <a:moveTo>
                  <a:pt x="1731465" y="0"/>
                </a:moveTo>
                <a:cubicBezTo>
                  <a:pt x="662332" y="372447"/>
                  <a:pt x="-406801" y="744894"/>
                  <a:pt x="154591" y="1492898"/>
                </a:cubicBezTo>
                <a:cubicBezTo>
                  <a:pt x="715983" y="2240902"/>
                  <a:pt x="4218073" y="3953070"/>
                  <a:pt x="5099816" y="4488025"/>
                </a:cubicBezTo>
                <a:cubicBezTo>
                  <a:pt x="5981559" y="5022980"/>
                  <a:pt x="5368848" y="4655976"/>
                  <a:pt x="5445048" y="4702629"/>
                </a:cubicBezTo>
                <a:cubicBezTo>
                  <a:pt x="5521248" y="4749282"/>
                  <a:pt x="5539132" y="4758612"/>
                  <a:pt x="5557016" y="4767943"/>
                </a:cubicBezTo>
              </a:path>
            </a:pathLst>
          </a:custGeom>
          <a:ln w="762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1FC38B-1813-7DBF-3CEE-254712E6D3AE}"/>
              </a:ext>
            </a:extLst>
          </p:cNvPr>
          <p:cNvSpPr txBox="1"/>
          <p:nvPr/>
        </p:nvSpPr>
        <p:spPr>
          <a:xfrm>
            <a:off x="358437" y="4426384"/>
            <a:ext cx="329916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Continuous reflection and improvement</a:t>
            </a:r>
          </a:p>
          <a:p>
            <a:endParaRPr lang="en-GB" sz="2000" dirty="0"/>
          </a:p>
          <a:p>
            <a:r>
              <a:rPr lang="en-GB" sz="2000" dirty="0"/>
              <a:t>Need to evaluate efforts</a:t>
            </a:r>
          </a:p>
          <a:p>
            <a:endParaRPr lang="en-GB" sz="2000" dirty="0"/>
          </a:p>
          <a:p>
            <a:r>
              <a:rPr lang="en-GB" sz="2000" dirty="0"/>
              <a:t>Consideration of impact and how to measure it</a:t>
            </a:r>
          </a:p>
        </p:txBody>
      </p:sp>
    </p:spTree>
    <p:extLst>
      <p:ext uri="{BB962C8B-B14F-4D97-AF65-F5344CB8AC3E}">
        <p14:creationId xmlns:p14="http://schemas.microsoft.com/office/powerpoint/2010/main" val="269822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A65B1-D2FB-5111-0FF4-9FCE79D00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9" y="415906"/>
            <a:ext cx="11424062" cy="61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9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5AD1414-D188-1CA7-6500-055431D53752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96"/>
          <a:stretch/>
        </p:blipFill>
        <p:spPr>
          <a:xfrm>
            <a:off x="0" y="0"/>
            <a:ext cx="2453640" cy="6810494"/>
          </a:xfrm>
          <a:prstGeom prst="rect">
            <a:avLst/>
          </a:prstGeom>
        </p:spPr>
      </p:pic>
      <p:pic>
        <p:nvPicPr>
          <p:cNvPr id="5" name="Picture 4" descr="A screenshot of a survey&#10;&#10;Description automatically generated">
            <a:extLst>
              <a:ext uri="{FF2B5EF4-FFF2-40B4-BE49-F238E27FC236}">
                <a16:creationId xmlns:a16="http://schemas.microsoft.com/office/drawing/2014/main" id="{4F6C1C3C-7EA2-03B4-DBE8-E1F6DC0B7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44"/>
          <a:stretch/>
        </p:blipFill>
        <p:spPr>
          <a:xfrm>
            <a:off x="2453641" y="0"/>
            <a:ext cx="2626280" cy="6858000"/>
          </a:xfrm>
          <a:prstGeom prst="rect">
            <a:avLst/>
          </a:prstGeom>
        </p:spPr>
      </p:pic>
      <p:pic>
        <p:nvPicPr>
          <p:cNvPr id="7" name="Picture 6" descr="A screenshot of a survey&#10;&#10;Description automatically generated">
            <a:extLst>
              <a:ext uri="{FF2B5EF4-FFF2-40B4-BE49-F238E27FC236}">
                <a16:creationId xmlns:a16="http://schemas.microsoft.com/office/drawing/2014/main" id="{4E8D5F97-393B-A9CC-1574-9E762F2ED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21" y="0"/>
            <a:ext cx="2640032" cy="685800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D7AE8A7-B0FF-90B8-BFE3-3EB4E99AA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0"/>
            <a:ext cx="2491796" cy="6858000"/>
          </a:xfrm>
          <a:prstGeom prst="rect">
            <a:avLst/>
          </a:prstGeom>
        </p:spPr>
      </p:pic>
      <p:pic>
        <p:nvPicPr>
          <p:cNvPr id="11" name="Picture 10" descr="A screenshot of a survey&#10;&#10;Description automatically generated">
            <a:extLst>
              <a:ext uri="{FF2B5EF4-FFF2-40B4-BE49-F238E27FC236}">
                <a16:creationId xmlns:a16="http://schemas.microsoft.com/office/drawing/2014/main" id="{AF0BFAB9-205F-9679-2FB3-AA4D0E42A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37" y="0"/>
            <a:ext cx="2361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03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1A0FA5A-F58E-7267-8ABF-A04124375BB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7" y="197041"/>
            <a:ext cx="5706318" cy="323195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607F1ECB-CA28-4D43-9A22-D36352CEDD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962" y="197040"/>
            <a:ext cx="5971958" cy="6463917"/>
          </a:xfrm>
          <a:prstGeom prst="rect">
            <a:avLst/>
          </a:prstGeom>
        </p:spPr>
      </p:pic>
      <p:pic>
        <p:nvPicPr>
          <p:cNvPr id="3" name="Picture 2" descr="A poster with text and images&#10;&#10;Description automatically generated">
            <a:extLst>
              <a:ext uri="{FF2B5EF4-FFF2-40B4-BE49-F238E27FC236}">
                <a16:creationId xmlns:a16="http://schemas.microsoft.com/office/drawing/2014/main" id="{22A5EB04-2506-7B71-4850-96226DC8B28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" y="3476473"/>
            <a:ext cx="5706318" cy="31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3DD6BB3-836A-BC21-A5CF-9942109F283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22" y="401955"/>
            <a:ext cx="5701086" cy="596265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748D427D-40BB-83AB-0A7A-3FF04F1A91E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32" y="3631096"/>
            <a:ext cx="5528208" cy="3097364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B82EF0A-BD8F-44CB-44EA-5B9FC7176EE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2" y="129540"/>
            <a:ext cx="5619648" cy="31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7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56298-70E6-E24C-8F6F-C86B21851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32"/>
            <a:ext cx="12192000" cy="66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43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648</TotalTime>
  <Words>615</Words>
  <Application>Microsoft Macintosh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Decolonising through Reflexive Practice - An Institutional Pilot</vt:lpstr>
      <vt:lpstr>PART 1 – THE COURSE AND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2 – FEEDBACK AND EVALUATION</vt:lpstr>
      <vt:lpstr>PowerPoint Presentation</vt:lpstr>
      <vt:lpstr>PowerPoint Presentation</vt:lpstr>
      <vt:lpstr>PowerPoint Presentation</vt:lpstr>
      <vt:lpstr>PART 3 – IMPROVEMENTS AND WHAT NEXT</vt:lpstr>
      <vt:lpstr>PowerPoint Presentation</vt:lpstr>
      <vt:lpstr>Challenges of the pilot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Sami Safadi</cp:lastModifiedBy>
  <cp:revision>10</cp:revision>
  <dcterms:created xsi:type="dcterms:W3CDTF">2024-04-23T13:06:31Z</dcterms:created>
  <dcterms:modified xsi:type="dcterms:W3CDTF">2024-10-31T19:03:56Z</dcterms:modified>
</cp:coreProperties>
</file>