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sldIdLst>
    <p:sldId id="256" r:id="rId2"/>
    <p:sldId id="257" r:id="rId3"/>
    <p:sldId id="258" r:id="rId4"/>
    <p:sldId id="322" r:id="rId5"/>
    <p:sldId id="405" r:id="rId6"/>
    <p:sldId id="321" r:id="rId7"/>
    <p:sldId id="404" r:id="rId8"/>
    <p:sldId id="406" r:id="rId9"/>
    <p:sldId id="306" r:id="rId10"/>
    <p:sldId id="407" r:id="rId11"/>
    <p:sldId id="260" r:id="rId12"/>
    <p:sldId id="261" r:id="rId13"/>
    <p:sldId id="263" r:id="rId14"/>
    <p:sldId id="409" r:id="rId15"/>
    <p:sldId id="408" r:id="rId16"/>
    <p:sldId id="264" r:id="rId17"/>
    <p:sldId id="411" r:id="rId18"/>
    <p:sldId id="414" r:id="rId19"/>
    <p:sldId id="412" r:id="rId20"/>
    <p:sldId id="265" r:id="rId21"/>
    <p:sldId id="413" r:id="rId22"/>
    <p:sldId id="415" r:id="rId23"/>
    <p:sldId id="340"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20425-940A-BD47-BBB7-FC11D8F5196E}" v="1" dt="2024-11-18T15:08:09.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86"/>
  </p:normalViewPr>
  <p:slideViewPr>
    <p:cSldViewPr snapToGrid="0">
      <p:cViewPr varScale="1">
        <p:scale>
          <a:sx n="105" d="100"/>
          <a:sy n="105" d="100"/>
        </p:scale>
        <p:origin x="19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ata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CEDE1-F431-4D13-BC1E-FF6AC12137C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CF4536-26A6-4339-A7EF-8B5749FABE92}">
      <dgm:prSet/>
      <dgm:spPr/>
      <dgm:t>
        <a:bodyPr/>
        <a:lstStyle/>
        <a:p>
          <a:r>
            <a:rPr lang="en-US"/>
            <a:t>Why AI in Legal Education? </a:t>
          </a:r>
        </a:p>
      </dgm:t>
    </dgm:pt>
    <dgm:pt modelId="{22DB7538-199C-4DCE-9758-DB517E24AF49}" type="parTrans" cxnId="{463C0B36-8499-4FB2-9D12-6A6731F91C95}">
      <dgm:prSet/>
      <dgm:spPr/>
      <dgm:t>
        <a:bodyPr/>
        <a:lstStyle/>
        <a:p>
          <a:endParaRPr lang="en-US"/>
        </a:p>
      </dgm:t>
    </dgm:pt>
    <dgm:pt modelId="{8089D625-7B20-4BB0-9627-B18029F408B1}" type="sibTrans" cxnId="{463C0B36-8499-4FB2-9D12-6A6731F91C95}">
      <dgm:prSet/>
      <dgm:spPr/>
      <dgm:t>
        <a:bodyPr/>
        <a:lstStyle/>
        <a:p>
          <a:endParaRPr lang="en-US"/>
        </a:p>
      </dgm:t>
    </dgm:pt>
    <dgm:pt modelId="{EEF77473-41F0-4D7E-BAE5-5F0748288194}">
      <dgm:prSet/>
      <dgm:spPr/>
      <dgm:t>
        <a:bodyPr/>
        <a:lstStyle/>
        <a:p>
          <a:r>
            <a:rPr lang="en-GB"/>
            <a:t>A module titled ‘Artificial Intelligence and Law’ or ‘AI Law’</a:t>
          </a:r>
          <a:endParaRPr lang="en-US"/>
        </a:p>
      </dgm:t>
    </dgm:pt>
    <dgm:pt modelId="{1BDB89C0-C73D-49D5-969D-8139C2A4C517}" type="parTrans" cxnId="{73875006-758A-488F-8BA1-7B4E92447B3E}">
      <dgm:prSet/>
      <dgm:spPr/>
      <dgm:t>
        <a:bodyPr/>
        <a:lstStyle/>
        <a:p>
          <a:endParaRPr lang="en-US"/>
        </a:p>
      </dgm:t>
    </dgm:pt>
    <dgm:pt modelId="{5CF72F01-FAA1-41D8-BE5A-91C4A4F1FB2D}" type="sibTrans" cxnId="{73875006-758A-488F-8BA1-7B4E92447B3E}">
      <dgm:prSet/>
      <dgm:spPr/>
      <dgm:t>
        <a:bodyPr/>
        <a:lstStyle/>
        <a:p>
          <a:endParaRPr lang="en-US"/>
        </a:p>
      </dgm:t>
    </dgm:pt>
    <dgm:pt modelId="{8ED79F1C-5FA6-4598-BC6D-78B9BC738286}">
      <dgm:prSet/>
      <dgm:spPr/>
      <dgm:t>
        <a:bodyPr/>
        <a:lstStyle/>
        <a:p>
          <a:r>
            <a:rPr lang="en-GB"/>
            <a:t>Strategies used for</a:t>
          </a:r>
          <a:endParaRPr lang="en-US"/>
        </a:p>
      </dgm:t>
    </dgm:pt>
    <dgm:pt modelId="{48007513-836B-44DC-963A-E9AACEAE42EE}" type="parTrans" cxnId="{1A1EB59E-65AC-4DA7-A15A-EE48C46A3581}">
      <dgm:prSet/>
      <dgm:spPr/>
      <dgm:t>
        <a:bodyPr/>
        <a:lstStyle/>
        <a:p>
          <a:endParaRPr lang="en-US"/>
        </a:p>
      </dgm:t>
    </dgm:pt>
    <dgm:pt modelId="{90A4C273-695F-4020-BBDC-37B72A60D301}" type="sibTrans" cxnId="{1A1EB59E-65AC-4DA7-A15A-EE48C46A3581}">
      <dgm:prSet/>
      <dgm:spPr/>
      <dgm:t>
        <a:bodyPr/>
        <a:lstStyle/>
        <a:p>
          <a:endParaRPr lang="en-US"/>
        </a:p>
      </dgm:t>
    </dgm:pt>
    <dgm:pt modelId="{7841FD15-AD47-4250-B00C-04E8B9A5B859}">
      <dgm:prSet custT="1"/>
      <dgm:spPr/>
      <dgm:t>
        <a:bodyPr/>
        <a:lstStyle/>
        <a:p>
          <a:r>
            <a:rPr lang="en-GB" sz="1600" dirty="0"/>
            <a:t>Learning &amp; Teaching</a:t>
          </a:r>
          <a:endParaRPr lang="en-US" sz="1600" dirty="0"/>
        </a:p>
      </dgm:t>
    </dgm:pt>
    <dgm:pt modelId="{CF56B357-1EB5-4680-86BF-029E86FE680F}" type="parTrans" cxnId="{07DB92EB-9F18-4CEA-A8A6-00FBE82FCE26}">
      <dgm:prSet/>
      <dgm:spPr/>
      <dgm:t>
        <a:bodyPr/>
        <a:lstStyle/>
        <a:p>
          <a:endParaRPr lang="en-US"/>
        </a:p>
      </dgm:t>
    </dgm:pt>
    <dgm:pt modelId="{0284D2CE-0DE5-41C0-BE66-9A785980F9BB}" type="sibTrans" cxnId="{07DB92EB-9F18-4CEA-A8A6-00FBE82FCE26}">
      <dgm:prSet/>
      <dgm:spPr/>
      <dgm:t>
        <a:bodyPr/>
        <a:lstStyle/>
        <a:p>
          <a:endParaRPr lang="en-US"/>
        </a:p>
      </dgm:t>
    </dgm:pt>
    <dgm:pt modelId="{5A8CC90E-322F-46AA-9C8B-13E59FAFD268}">
      <dgm:prSet custT="1"/>
      <dgm:spPr/>
      <dgm:t>
        <a:bodyPr/>
        <a:lstStyle/>
        <a:p>
          <a:r>
            <a:rPr lang="en-GB" sz="1600" dirty="0"/>
            <a:t>Assessment </a:t>
          </a:r>
          <a:endParaRPr lang="en-US" sz="1600" dirty="0"/>
        </a:p>
      </dgm:t>
    </dgm:pt>
    <dgm:pt modelId="{56EB63FB-AD81-47D9-9203-11A0D82089BA}" type="parTrans" cxnId="{23AC55AE-F0E7-49AC-989A-E7F3952E27B7}">
      <dgm:prSet/>
      <dgm:spPr/>
      <dgm:t>
        <a:bodyPr/>
        <a:lstStyle/>
        <a:p>
          <a:endParaRPr lang="en-US"/>
        </a:p>
      </dgm:t>
    </dgm:pt>
    <dgm:pt modelId="{5B2471CD-C053-4631-90E7-C7CCF3697883}" type="sibTrans" cxnId="{23AC55AE-F0E7-49AC-989A-E7F3952E27B7}">
      <dgm:prSet/>
      <dgm:spPr/>
      <dgm:t>
        <a:bodyPr/>
        <a:lstStyle/>
        <a:p>
          <a:endParaRPr lang="en-US"/>
        </a:p>
      </dgm:t>
    </dgm:pt>
    <dgm:pt modelId="{ECC0139A-F9FA-48AF-9EDF-38B28639DF8D}">
      <dgm:prSet custT="1"/>
      <dgm:spPr/>
      <dgm:t>
        <a:bodyPr/>
        <a:lstStyle/>
        <a:p>
          <a:r>
            <a:rPr lang="en-GB" sz="1600" dirty="0"/>
            <a:t>Practical use of Generative AI </a:t>
          </a:r>
          <a:endParaRPr lang="en-US" sz="1600" dirty="0"/>
        </a:p>
      </dgm:t>
    </dgm:pt>
    <dgm:pt modelId="{C3FB5F05-028D-4FE0-918B-EBF397208C50}" type="parTrans" cxnId="{7DDF4954-183E-4320-AAA3-67C2820CF89A}">
      <dgm:prSet/>
      <dgm:spPr/>
      <dgm:t>
        <a:bodyPr/>
        <a:lstStyle/>
        <a:p>
          <a:endParaRPr lang="en-US"/>
        </a:p>
      </dgm:t>
    </dgm:pt>
    <dgm:pt modelId="{7F67F386-C9AA-482B-9899-68EF8C652269}" type="sibTrans" cxnId="{7DDF4954-183E-4320-AAA3-67C2820CF89A}">
      <dgm:prSet/>
      <dgm:spPr/>
      <dgm:t>
        <a:bodyPr/>
        <a:lstStyle/>
        <a:p>
          <a:endParaRPr lang="en-US"/>
        </a:p>
      </dgm:t>
    </dgm:pt>
    <dgm:pt modelId="{6E221F2A-BAB2-4A67-9D8D-1A9E18513F21}">
      <dgm:prSet/>
      <dgm:spPr/>
      <dgm:t>
        <a:bodyPr/>
        <a:lstStyle/>
        <a:p>
          <a:r>
            <a:rPr lang="en-GB"/>
            <a:t>Student Voice </a:t>
          </a:r>
          <a:endParaRPr lang="en-US"/>
        </a:p>
      </dgm:t>
    </dgm:pt>
    <dgm:pt modelId="{A0A4C56E-98B5-428C-BBD9-3F86C4E5CCFC}" type="parTrans" cxnId="{FB21C755-8F99-4296-88BB-19CD15D1DAAA}">
      <dgm:prSet/>
      <dgm:spPr/>
      <dgm:t>
        <a:bodyPr/>
        <a:lstStyle/>
        <a:p>
          <a:endParaRPr lang="en-US"/>
        </a:p>
      </dgm:t>
    </dgm:pt>
    <dgm:pt modelId="{4C902B7F-753F-41D1-A0F2-008F43348FD6}" type="sibTrans" cxnId="{FB21C755-8F99-4296-88BB-19CD15D1DAAA}">
      <dgm:prSet/>
      <dgm:spPr/>
      <dgm:t>
        <a:bodyPr/>
        <a:lstStyle/>
        <a:p>
          <a:endParaRPr lang="en-US"/>
        </a:p>
      </dgm:t>
    </dgm:pt>
    <dgm:pt modelId="{5C5334EF-F527-4353-AA16-A0E08DCC0D42}">
      <dgm:prSet/>
      <dgm:spPr/>
      <dgm:t>
        <a:bodyPr/>
        <a:lstStyle/>
        <a:p>
          <a:r>
            <a:rPr lang="en-GB"/>
            <a:t>Recommendations</a:t>
          </a:r>
          <a:endParaRPr lang="en-US"/>
        </a:p>
      </dgm:t>
    </dgm:pt>
    <dgm:pt modelId="{6709DCCF-2843-41EA-9F8B-7C5B5679A0B2}" type="parTrans" cxnId="{BF2F35F0-67A8-4173-9E51-927D565D292F}">
      <dgm:prSet/>
      <dgm:spPr/>
      <dgm:t>
        <a:bodyPr/>
        <a:lstStyle/>
        <a:p>
          <a:endParaRPr lang="en-US"/>
        </a:p>
      </dgm:t>
    </dgm:pt>
    <dgm:pt modelId="{9DD5ED9F-6DEA-41A0-90E8-9A286158E5E1}" type="sibTrans" cxnId="{BF2F35F0-67A8-4173-9E51-927D565D292F}">
      <dgm:prSet/>
      <dgm:spPr/>
      <dgm:t>
        <a:bodyPr/>
        <a:lstStyle/>
        <a:p>
          <a:endParaRPr lang="en-US"/>
        </a:p>
      </dgm:t>
    </dgm:pt>
    <dgm:pt modelId="{3EC07944-DCC8-4681-8B90-42DA69064671}" type="pres">
      <dgm:prSet presAssocID="{710CEDE1-F431-4D13-BC1E-FF6AC12137C2}" presName="root" presStyleCnt="0">
        <dgm:presLayoutVars>
          <dgm:dir/>
          <dgm:resizeHandles val="exact"/>
        </dgm:presLayoutVars>
      </dgm:prSet>
      <dgm:spPr/>
    </dgm:pt>
    <dgm:pt modelId="{EDDFF901-EB21-4E40-9927-A6C06DD56695}" type="pres">
      <dgm:prSet presAssocID="{29CF4536-26A6-4339-A7EF-8B5749FABE92}" presName="compNode" presStyleCnt="0"/>
      <dgm:spPr/>
    </dgm:pt>
    <dgm:pt modelId="{B6B114C0-4A85-4B45-8C02-3E8F61B1908D}" type="pres">
      <dgm:prSet presAssocID="{29CF4536-26A6-4339-A7EF-8B5749FABE92}" presName="bgRect" presStyleLbl="bgShp" presStyleIdx="0" presStyleCnt="5"/>
      <dgm:spPr/>
    </dgm:pt>
    <dgm:pt modelId="{1F8D1896-C6F2-4591-9AA5-F239DBFF1D5F}" type="pres">
      <dgm:prSet presAssocID="{29CF4536-26A6-4339-A7EF-8B5749FABE9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0DEDE021-5D74-41D6-98DB-DC1AF64CB152}" type="pres">
      <dgm:prSet presAssocID="{29CF4536-26A6-4339-A7EF-8B5749FABE92}" presName="spaceRect" presStyleCnt="0"/>
      <dgm:spPr/>
    </dgm:pt>
    <dgm:pt modelId="{17D101B2-461D-4518-982C-669AF6A55152}" type="pres">
      <dgm:prSet presAssocID="{29CF4536-26A6-4339-A7EF-8B5749FABE92}" presName="parTx" presStyleLbl="revTx" presStyleIdx="0" presStyleCnt="6">
        <dgm:presLayoutVars>
          <dgm:chMax val="0"/>
          <dgm:chPref val="0"/>
        </dgm:presLayoutVars>
      </dgm:prSet>
      <dgm:spPr/>
    </dgm:pt>
    <dgm:pt modelId="{930A48D3-6216-4AD3-9809-2DD191C3B8BE}" type="pres">
      <dgm:prSet presAssocID="{8089D625-7B20-4BB0-9627-B18029F408B1}" presName="sibTrans" presStyleCnt="0"/>
      <dgm:spPr/>
    </dgm:pt>
    <dgm:pt modelId="{7818F885-03ED-4C1A-BB64-ACB6693A21FB}" type="pres">
      <dgm:prSet presAssocID="{EEF77473-41F0-4D7E-BAE5-5F0748288194}" presName="compNode" presStyleCnt="0"/>
      <dgm:spPr/>
    </dgm:pt>
    <dgm:pt modelId="{FE746CFA-C7D2-45C6-BF0F-072796956A35}" type="pres">
      <dgm:prSet presAssocID="{EEF77473-41F0-4D7E-BAE5-5F0748288194}" presName="bgRect" presStyleLbl="bgShp" presStyleIdx="1" presStyleCnt="5"/>
      <dgm:spPr/>
    </dgm:pt>
    <dgm:pt modelId="{3F8F4E68-72F2-4669-8ED5-4D636CE52301}" type="pres">
      <dgm:prSet presAssocID="{EEF77473-41F0-4D7E-BAE5-5F074828819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A59F2859-E679-46E6-BE50-09255E86E5AB}" type="pres">
      <dgm:prSet presAssocID="{EEF77473-41F0-4D7E-BAE5-5F0748288194}" presName="spaceRect" presStyleCnt="0"/>
      <dgm:spPr/>
    </dgm:pt>
    <dgm:pt modelId="{C230D514-E20E-4E70-8455-7F6943379B29}" type="pres">
      <dgm:prSet presAssocID="{EEF77473-41F0-4D7E-BAE5-5F0748288194}" presName="parTx" presStyleLbl="revTx" presStyleIdx="1" presStyleCnt="6">
        <dgm:presLayoutVars>
          <dgm:chMax val="0"/>
          <dgm:chPref val="0"/>
        </dgm:presLayoutVars>
      </dgm:prSet>
      <dgm:spPr/>
    </dgm:pt>
    <dgm:pt modelId="{94656622-966E-4DE1-896D-8B86BC157ABD}" type="pres">
      <dgm:prSet presAssocID="{5CF72F01-FAA1-41D8-BE5A-91C4A4F1FB2D}" presName="sibTrans" presStyleCnt="0"/>
      <dgm:spPr/>
    </dgm:pt>
    <dgm:pt modelId="{3CFBCC1A-CA06-4DCF-8E2C-B553F6A733B6}" type="pres">
      <dgm:prSet presAssocID="{8ED79F1C-5FA6-4598-BC6D-78B9BC738286}" presName="compNode" presStyleCnt="0"/>
      <dgm:spPr/>
    </dgm:pt>
    <dgm:pt modelId="{314EECF3-B3F5-4CAF-92BB-83B996FBD418}" type="pres">
      <dgm:prSet presAssocID="{8ED79F1C-5FA6-4598-BC6D-78B9BC738286}" presName="bgRect" presStyleLbl="bgShp" presStyleIdx="2" presStyleCnt="5"/>
      <dgm:spPr/>
    </dgm:pt>
    <dgm:pt modelId="{FB215B31-96C0-4AC8-9003-3D18B5EA3DB9}" type="pres">
      <dgm:prSet presAssocID="{8ED79F1C-5FA6-4598-BC6D-78B9BC73828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D14E2C0-A6D2-4CE9-BCAD-37796EAF9E2F}" type="pres">
      <dgm:prSet presAssocID="{8ED79F1C-5FA6-4598-BC6D-78B9BC738286}" presName="spaceRect" presStyleCnt="0"/>
      <dgm:spPr/>
    </dgm:pt>
    <dgm:pt modelId="{B8E85782-E82B-4BC1-A2F7-575C33C471B6}" type="pres">
      <dgm:prSet presAssocID="{8ED79F1C-5FA6-4598-BC6D-78B9BC738286}" presName="parTx" presStyleLbl="revTx" presStyleIdx="2" presStyleCnt="6">
        <dgm:presLayoutVars>
          <dgm:chMax val="0"/>
          <dgm:chPref val="0"/>
        </dgm:presLayoutVars>
      </dgm:prSet>
      <dgm:spPr/>
    </dgm:pt>
    <dgm:pt modelId="{8147C0AC-65FF-4C6F-BFE0-9C0BC9296248}" type="pres">
      <dgm:prSet presAssocID="{8ED79F1C-5FA6-4598-BC6D-78B9BC738286}" presName="desTx" presStyleLbl="revTx" presStyleIdx="3" presStyleCnt="6">
        <dgm:presLayoutVars/>
      </dgm:prSet>
      <dgm:spPr/>
    </dgm:pt>
    <dgm:pt modelId="{1A17D089-DF60-4870-B35A-ADB004DA3225}" type="pres">
      <dgm:prSet presAssocID="{90A4C273-695F-4020-BBDC-37B72A60D301}" presName="sibTrans" presStyleCnt="0"/>
      <dgm:spPr/>
    </dgm:pt>
    <dgm:pt modelId="{FB9A2BEC-BC65-4336-A596-7976945917C8}" type="pres">
      <dgm:prSet presAssocID="{6E221F2A-BAB2-4A67-9D8D-1A9E18513F21}" presName="compNode" presStyleCnt="0"/>
      <dgm:spPr/>
    </dgm:pt>
    <dgm:pt modelId="{9ACBCE1E-AC6C-4481-8AC7-D1AE5F955BF1}" type="pres">
      <dgm:prSet presAssocID="{6E221F2A-BAB2-4A67-9D8D-1A9E18513F21}" presName="bgRect" presStyleLbl="bgShp" presStyleIdx="3" presStyleCnt="5"/>
      <dgm:spPr/>
    </dgm:pt>
    <dgm:pt modelId="{34230732-19B8-467E-964F-4DEF1AB4DF74}" type="pres">
      <dgm:prSet presAssocID="{6E221F2A-BAB2-4A67-9D8D-1A9E18513F2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 microphone"/>
        </a:ext>
      </dgm:extLst>
    </dgm:pt>
    <dgm:pt modelId="{33F45383-19AA-4AC3-9C13-99071688F298}" type="pres">
      <dgm:prSet presAssocID="{6E221F2A-BAB2-4A67-9D8D-1A9E18513F21}" presName="spaceRect" presStyleCnt="0"/>
      <dgm:spPr/>
    </dgm:pt>
    <dgm:pt modelId="{F0CE5F32-2B21-49EE-8621-BA6283B3B277}" type="pres">
      <dgm:prSet presAssocID="{6E221F2A-BAB2-4A67-9D8D-1A9E18513F21}" presName="parTx" presStyleLbl="revTx" presStyleIdx="4" presStyleCnt="6">
        <dgm:presLayoutVars>
          <dgm:chMax val="0"/>
          <dgm:chPref val="0"/>
        </dgm:presLayoutVars>
      </dgm:prSet>
      <dgm:spPr/>
    </dgm:pt>
    <dgm:pt modelId="{2C8CA19F-2DFF-44BB-9E8F-E22EE3003348}" type="pres">
      <dgm:prSet presAssocID="{4C902B7F-753F-41D1-A0F2-008F43348FD6}" presName="sibTrans" presStyleCnt="0"/>
      <dgm:spPr/>
    </dgm:pt>
    <dgm:pt modelId="{5009F56F-82F9-448F-A832-5A5B97369C43}" type="pres">
      <dgm:prSet presAssocID="{5C5334EF-F527-4353-AA16-A0E08DCC0D42}" presName="compNode" presStyleCnt="0"/>
      <dgm:spPr/>
    </dgm:pt>
    <dgm:pt modelId="{59F66F3B-D7E4-43AB-848C-14AE094D8304}" type="pres">
      <dgm:prSet presAssocID="{5C5334EF-F527-4353-AA16-A0E08DCC0D42}" presName="bgRect" presStyleLbl="bgShp" presStyleIdx="4" presStyleCnt="5"/>
      <dgm:spPr/>
    </dgm:pt>
    <dgm:pt modelId="{A5494960-3B47-42FA-92D2-6D8B1D59B91F}" type="pres">
      <dgm:prSet presAssocID="{5C5334EF-F527-4353-AA16-A0E08DCC0D4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CA44898B-83C6-467B-88FD-496878B3DE08}" type="pres">
      <dgm:prSet presAssocID="{5C5334EF-F527-4353-AA16-A0E08DCC0D42}" presName="spaceRect" presStyleCnt="0"/>
      <dgm:spPr/>
    </dgm:pt>
    <dgm:pt modelId="{EDB06A55-AA1C-411C-9348-4D72C725A433}" type="pres">
      <dgm:prSet presAssocID="{5C5334EF-F527-4353-AA16-A0E08DCC0D42}" presName="parTx" presStyleLbl="revTx" presStyleIdx="5" presStyleCnt="6">
        <dgm:presLayoutVars>
          <dgm:chMax val="0"/>
          <dgm:chPref val="0"/>
        </dgm:presLayoutVars>
      </dgm:prSet>
      <dgm:spPr/>
    </dgm:pt>
  </dgm:ptLst>
  <dgm:cxnLst>
    <dgm:cxn modelId="{73875006-758A-488F-8BA1-7B4E92447B3E}" srcId="{710CEDE1-F431-4D13-BC1E-FF6AC12137C2}" destId="{EEF77473-41F0-4D7E-BAE5-5F0748288194}" srcOrd="1" destOrd="0" parTransId="{1BDB89C0-C73D-49D5-969D-8139C2A4C517}" sibTransId="{5CF72F01-FAA1-41D8-BE5A-91C4A4F1FB2D}"/>
    <dgm:cxn modelId="{3C55F90F-68F0-4DCA-A3CC-989CD8DB508E}" type="presOf" srcId="{ECC0139A-F9FA-48AF-9EDF-38B28639DF8D}" destId="{8147C0AC-65FF-4C6F-BFE0-9C0BC9296248}" srcOrd="0" destOrd="2" presId="urn:microsoft.com/office/officeart/2018/2/layout/IconVerticalSolidList"/>
    <dgm:cxn modelId="{463C0B36-8499-4FB2-9D12-6A6731F91C95}" srcId="{710CEDE1-F431-4D13-BC1E-FF6AC12137C2}" destId="{29CF4536-26A6-4339-A7EF-8B5749FABE92}" srcOrd="0" destOrd="0" parTransId="{22DB7538-199C-4DCE-9758-DB517E24AF49}" sibTransId="{8089D625-7B20-4BB0-9627-B18029F408B1}"/>
    <dgm:cxn modelId="{DF165551-8365-48C8-ACD1-27566270B599}" type="presOf" srcId="{5C5334EF-F527-4353-AA16-A0E08DCC0D42}" destId="{EDB06A55-AA1C-411C-9348-4D72C725A433}" srcOrd="0" destOrd="0" presId="urn:microsoft.com/office/officeart/2018/2/layout/IconVerticalSolidList"/>
    <dgm:cxn modelId="{7DDF4954-183E-4320-AAA3-67C2820CF89A}" srcId="{8ED79F1C-5FA6-4598-BC6D-78B9BC738286}" destId="{ECC0139A-F9FA-48AF-9EDF-38B28639DF8D}" srcOrd="2" destOrd="0" parTransId="{C3FB5F05-028D-4FE0-918B-EBF397208C50}" sibTransId="{7F67F386-C9AA-482B-9899-68EF8C652269}"/>
    <dgm:cxn modelId="{FB21C755-8F99-4296-88BB-19CD15D1DAAA}" srcId="{710CEDE1-F431-4D13-BC1E-FF6AC12137C2}" destId="{6E221F2A-BAB2-4A67-9D8D-1A9E18513F21}" srcOrd="3" destOrd="0" parTransId="{A0A4C56E-98B5-428C-BBD9-3F86C4E5CCFC}" sibTransId="{4C902B7F-753F-41D1-A0F2-008F43348FD6}"/>
    <dgm:cxn modelId="{CE67696F-3D16-41FE-A0B7-EFB46EA00A77}" type="presOf" srcId="{29CF4536-26A6-4339-A7EF-8B5749FABE92}" destId="{17D101B2-461D-4518-982C-669AF6A55152}" srcOrd="0" destOrd="0" presId="urn:microsoft.com/office/officeart/2018/2/layout/IconVerticalSolidList"/>
    <dgm:cxn modelId="{41DC417B-6DED-4D18-8AF6-17EC8E497C5C}" type="presOf" srcId="{5A8CC90E-322F-46AA-9C8B-13E59FAFD268}" destId="{8147C0AC-65FF-4C6F-BFE0-9C0BC9296248}" srcOrd="0" destOrd="1" presId="urn:microsoft.com/office/officeart/2018/2/layout/IconVerticalSolidList"/>
    <dgm:cxn modelId="{2BC93387-4BC7-4980-BF5C-E3A0233BE0EA}" type="presOf" srcId="{EEF77473-41F0-4D7E-BAE5-5F0748288194}" destId="{C230D514-E20E-4E70-8455-7F6943379B29}" srcOrd="0" destOrd="0" presId="urn:microsoft.com/office/officeart/2018/2/layout/IconVerticalSolidList"/>
    <dgm:cxn modelId="{D1EA809D-B587-401C-8CBD-562BC914CA77}" type="presOf" srcId="{7841FD15-AD47-4250-B00C-04E8B9A5B859}" destId="{8147C0AC-65FF-4C6F-BFE0-9C0BC9296248}" srcOrd="0" destOrd="0" presId="urn:microsoft.com/office/officeart/2018/2/layout/IconVerticalSolidList"/>
    <dgm:cxn modelId="{1A1EB59E-65AC-4DA7-A15A-EE48C46A3581}" srcId="{710CEDE1-F431-4D13-BC1E-FF6AC12137C2}" destId="{8ED79F1C-5FA6-4598-BC6D-78B9BC738286}" srcOrd="2" destOrd="0" parTransId="{48007513-836B-44DC-963A-E9AACEAE42EE}" sibTransId="{90A4C273-695F-4020-BBDC-37B72A60D301}"/>
    <dgm:cxn modelId="{B04733AE-679E-4546-AA98-99CDF0319106}" type="presOf" srcId="{6E221F2A-BAB2-4A67-9D8D-1A9E18513F21}" destId="{F0CE5F32-2B21-49EE-8621-BA6283B3B277}" srcOrd="0" destOrd="0" presId="urn:microsoft.com/office/officeart/2018/2/layout/IconVerticalSolidList"/>
    <dgm:cxn modelId="{23AC55AE-F0E7-49AC-989A-E7F3952E27B7}" srcId="{8ED79F1C-5FA6-4598-BC6D-78B9BC738286}" destId="{5A8CC90E-322F-46AA-9C8B-13E59FAFD268}" srcOrd="1" destOrd="0" parTransId="{56EB63FB-AD81-47D9-9203-11A0D82089BA}" sibTransId="{5B2471CD-C053-4631-90E7-C7CCF3697883}"/>
    <dgm:cxn modelId="{9AA9BBBD-9EC8-4975-A126-DC68E192882A}" type="presOf" srcId="{710CEDE1-F431-4D13-BC1E-FF6AC12137C2}" destId="{3EC07944-DCC8-4681-8B90-42DA69064671}" srcOrd="0" destOrd="0" presId="urn:microsoft.com/office/officeart/2018/2/layout/IconVerticalSolidList"/>
    <dgm:cxn modelId="{A87B0ACF-07C6-4DF6-BBA6-13F4428832EF}" type="presOf" srcId="{8ED79F1C-5FA6-4598-BC6D-78B9BC738286}" destId="{B8E85782-E82B-4BC1-A2F7-575C33C471B6}" srcOrd="0" destOrd="0" presId="urn:microsoft.com/office/officeart/2018/2/layout/IconVerticalSolidList"/>
    <dgm:cxn modelId="{07DB92EB-9F18-4CEA-A8A6-00FBE82FCE26}" srcId="{8ED79F1C-5FA6-4598-BC6D-78B9BC738286}" destId="{7841FD15-AD47-4250-B00C-04E8B9A5B859}" srcOrd="0" destOrd="0" parTransId="{CF56B357-1EB5-4680-86BF-029E86FE680F}" sibTransId="{0284D2CE-0DE5-41C0-BE66-9A785980F9BB}"/>
    <dgm:cxn modelId="{BF2F35F0-67A8-4173-9E51-927D565D292F}" srcId="{710CEDE1-F431-4D13-BC1E-FF6AC12137C2}" destId="{5C5334EF-F527-4353-AA16-A0E08DCC0D42}" srcOrd="4" destOrd="0" parTransId="{6709DCCF-2843-41EA-9F8B-7C5B5679A0B2}" sibTransId="{9DD5ED9F-6DEA-41A0-90E8-9A286158E5E1}"/>
    <dgm:cxn modelId="{6F104E57-4B4E-4A36-BD4A-DDB331566AD1}" type="presParOf" srcId="{3EC07944-DCC8-4681-8B90-42DA69064671}" destId="{EDDFF901-EB21-4E40-9927-A6C06DD56695}" srcOrd="0" destOrd="0" presId="urn:microsoft.com/office/officeart/2018/2/layout/IconVerticalSolidList"/>
    <dgm:cxn modelId="{EA01FFBF-4241-4634-8179-A3824E8170C8}" type="presParOf" srcId="{EDDFF901-EB21-4E40-9927-A6C06DD56695}" destId="{B6B114C0-4A85-4B45-8C02-3E8F61B1908D}" srcOrd="0" destOrd="0" presId="urn:microsoft.com/office/officeart/2018/2/layout/IconVerticalSolidList"/>
    <dgm:cxn modelId="{B1AD3E7C-3B8A-4B91-88FA-4AFB58F47215}" type="presParOf" srcId="{EDDFF901-EB21-4E40-9927-A6C06DD56695}" destId="{1F8D1896-C6F2-4591-9AA5-F239DBFF1D5F}" srcOrd="1" destOrd="0" presId="urn:microsoft.com/office/officeart/2018/2/layout/IconVerticalSolidList"/>
    <dgm:cxn modelId="{B77FC517-2030-40A8-A0A6-3665FEB6B3DA}" type="presParOf" srcId="{EDDFF901-EB21-4E40-9927-A6C06DD56695}" destId="{0DEDE021-5D74-41D6-98DB-DC1AF64CB152}" srcOrd="2" destOrd="0" presId="urn:microsoft.com/office/officeart/2018/2/layout/IconVerticalSolidList"/>
    <dgm:cxn modelId="{2FCE97FC-2B2B-4417-8892-AA12B77694FA}" type="presParOf" srcId="{EDDFF901-EB21-4E40-9927-A6C06DD56695}" destId="{17D101B2-461D-4518-982C-669AF6A55152}" srcOrd="3" destOrd="0" presId="urn:microsoft.com/office/officeart/2018/2/layout/IconVerticalSolidList"/>
    <dgm:cxn modelId="{FB1CF49C-12D1-4A97-8826-295E8F4E7081}" type="presParOf" srcId="{3EC07944-DCC8-4681-8B90-42DA69064671}" destId="{930A48D3-6216-4AD3-9809-2DD191C3B8BE}" srcOrd="1" destOrd="0" presId="urn:microsoft.com/office/officeart/2018/2/layout/IconVerticalSolidList"/>
    <dgm:cxn modelId="{4DC7C498-181C-4DB1-A8FE-E23F6A748953}" type="presParOf" srcId="{3EC07944-DCC8-4681-8B90-42DA69064671}" destId="{7818F885-03ED-4C1A-BB64-ACB6693A21FB}" srcOrd="2" destOrd="0" presId="urn:microsoft.com/office/officeart/2018/2/layout/IconVerticalSolidList"/>
    <dgm:cxn modelId="{A7D35F87-B290-44C1-8336-420E0C22B6F9}" type="presParOf" srcId="{7818F885-03ED-4C1A-BB64-ACB6693A21FB}" destId="{FE746CFA-C7D2-45C6-BF0F-072796956A35}" srcOrd="0" destOrd="0" presId="urn:microsoft.com/office/officeart/2018/2/layout/IconVerticalSolidList"/>
    <dgm:cxn modelId="{58DCCDD7-E2B4-46B8-AE0A-D3B7198A4EB3}" type="presParOf" srcId="{7818F885-03ED-4C1A-BB64-ACB6693A21FB}" destId="{3F8F4E68-72F2-4669-8ED5-4D636CE52301}" srcOrd="1" destOrd="0" presId="urn:microsoft.com/office/officeart/2018/2/layout/IconVerticalSolidList"/>
    <dgm:cxn modelId="{D8F2718F-6318-47BB-95D4-B8749CFED742}" type="presParOf" srcId="{7818F885-03ED-4C1A-BB64-ACB6693A21FB}" destId="{A59F2859-E679-46E6-BE50-09255E86E5AB}" srcOrd="2" destOrd="0" presId="urn:microsoft.com/office/officeart/2018/2/layout/IconVerticalSolidList"/>
    <dgm:cxn modelId="{2A4DB5DE-6AFF-44AA-83F8-6E6853BDDED5}" type="presParOf" srcId="{7818F885-03ED-4C1A-BB64-ACB6693A21FB}" destId="{C230D514-E20E-4E70-8455-7F6943379B29}" srcOrd="3" destOrd="0" presId="urn:microsoft.com/office/officeart/2018/2/layout/IconVerticalSolidList"/>
    <dgm:cxn modelId="{F9337740-6ABF-414D-8798-4358E95F7B27}" type="presParOf" srcId="{3EC07944-DCC8-4681-8B90-42DA69064671}" destId="{94656622-966E-4DE1-896D-8B86BC157ABD}" srcOrd="3" destOrd="0" presId="urn:microsoft.com/office/officeart/2018/2/layout/IconVerticalSolidList"/>
    <dgm:cxn modelId="{C98E8AF2-B286-4ABF-8E3D-71558995186C}" type="presParOf" srcId="{3EC07944-DCC8-4681-8B90-42DA69064671}" destId="{3CFBCC1A-CA06-4DCF-8E2C-B553F6A733B6}" srcOrd="4" destOrd="0" presId="urn:microsoft.com/office/officeart/2018/2/layout/IconVerticalSolidList"/>
    <dgm:cxn modelId="{896C725C-EF33-46B6-AC6A-42D508516238}" type="presParOf" srcId="{3CFBCC1A-CA06-4DCF-8E2C-B553F6A733B6}" destId="{314EECF3-B3F5-4CAF-92BB-83B996FBD418}" srcOrd="0" destOrd="0" presId="urn:microsoft.com/office/officeart/2018/2/layout/IconVerticalSolidList"/>
    <dgm:cxn modelId="{E1361B2D-870E-4794-B985-E715831DC315}" type="presParOf" srcId="{3CFBCC1A-CA06-4DCF-8E2C-B553F6A733B6}" destId="{FB215B31-96C0-4AC8-9003-3D18B5EA3DB9}" srcOrd="1" destOrd="0" presId="urn:microsoft.com/office/officeart/2018/2/layout/IconVerticalSolidList"/>
    <dgm:cxn modelId="{2C02064C-7B92-4AFF-8AED-6B708EEF585C}" type="presParOf" srcId="{3CFBCC1A-CA06-4DCF-8E2C-B553F6A733B6}" destId="{DD14E2C0-A6D2-4CE9-BCAD-37796EAF9E2F}" srcOrd="2" destOrd="0" presId="urn:microsoft.com/office/officeart/2018/2/layout/IconVerticalSolidList"/>
    <dgm:cxn modelId="{62FD5E3F-611F-4315-A6C4-A9993A5F6069}" type="presParOf" srcId="{3CFBCC1A-CA06-4DCF-8E2C-B553F6A733B6}" destId="{B8E85782-E82B-4BC1-A2F7-575C33C471B6}" srcOrd="3" destOrd="0" presId="urn:microsoft.com/office/officeart/2018/2/layout/IconVerticalSolidList"/>
    <dgm:cxn modelId="{51D23CBD-53A7-4FA8-AD41-68DE2253BF17}" type="presParOf" srcId="{3CFBCC1A-CA06-4DCF-8E2C-B553F6A733B6}" destId="{8147C0AC-65FF-4C6F-BFE0-9C0BC9296248}" srcOrd="4" destOrd="0" presId="urn:microsoft.com/office/officeart/2018/2/layout/IconVerticalSolidList"/>
    <dgm:cxn modelId="{37F5455E-3B44-4F96-971D-6DE43C047835}" type="presParOf" srcId="{3EC07944-DCC8-4681-8B90-42DA69064671}" destId="{1A17D089-DF60-4870-B35A-ADB004DA3225}" srcOrd="5" destOrd="0" presId="urn:microsoft.com/office/officeart/2018/2/layout/IconVerticalSolidList"/>
    <dgm:cxn modelId="{32DDE1CD-11AF-4DD9-BD28-750E65C2791F}" type="presParOf" srcId="{3EC07944-DCC8-4681-8B90-42DA69064671}" destId="{FB9A2BEC-BC65-4336-A596-7976945917C8}" srcOrd="6" destOrd="0" presId="urn:microsoft.com/office/officeart/2018/2/layout/IconVerticalSolidList"/>
    <dgm:cxn modelId="{63809C74-D91B-4FAC-BA8A-9F2787932F3A}" type="presParOf" srcId="{FB9A2BEC-BC65-4336-A596-7976945917C8}" destId="{9ACBCE1E-AC6C-4481-8AC7-D1AE5F955BF1}" srcOrd="0" destOrd="0" presId="urn:microsoft.com/office/officeart/2018/2/layout/IconVerticalSolidList"/>
    <dgm:cxn modelId="{E461C630-ABA8-4349-BCD0-833032ED1726}" type="presParOf" srcId="{FB9A2BEC-BC65-4336-A596-7976945917C8}" destId="{34230732-19B8-467E-964F-4DEF1AB4DF74}" srcOrd="1" destOrd="0" presId="urn:microsoft.com/office/officeart/2018/2/layout/IconVerticalSolidList"/>
    <dgm:cxn modelId="{909B7BE1-7E2F-477B-AAE1-64D3DB3C0A0E}" type="presParOf" srcId="{FB9A2BEC-BC65-4336-A596-7976945917C8}" destId="{33F45383-19AA-4AC3-9C13-99071688F298}" srcOrd="2" destOrd="0" presId="urn:microsoft.com/office/officeart/2018/2/layout/IconVerticalSolidList"/>
    <dgm:cxn modelId="{96D91148-DBDA-40AB-B624-C522684C434A}" type="presParOf" srcId="{FB9A2BEC-BC65-4336-A596-7976945917C8}" destId="{F0CE5F32-2B21-49EE-8621-BA6283B3B277}" srcOrd="3" destOrd="0" presId="urn:microsoft.com/office/officeart/2018/2/layout/IconVerticalSolidList"/>
    <dgm:cxn modelId="{EE63A8ED-D2FD-43CB-82E6-8935CA6E4C12}" type="presParOf" srcId="{3EC07944-DCC8-4681-8B90-42DA69064671}" destId="{2C8CA19F-2DFF-44BB-9E8F-E22EE3003348}" srcOrd="7" destOrd="0" presId="urn:microsoft.com/office/officeart/2018/2/layout/IconVerticalSolidList"/>
    <dgm:cxn modelId="{8903C377-0065-4029-A6DC-87A52C4D320E}" type="presParOf" srcId="{3EC07944-DCC8-4681-8B90-42DA69064671}" destId="{5009F56F-82F9-448F-A832-5A5B97369C43}" srcOrd="8" destOrd="0" presId="urn:microsoft.com/office/officeart/2018/2/layout/IconVerticalSolidList"/>
    <dgm:cxn modelId="{0C0C538E-AE2A-4171-B987-BD0C36DA63C1}" type="presParOf" srcId="{5009F56F-82F9-448F-A832-5A5B97369C43}" destId="{59F66F3B-D7E4-43AB-848C-14AE094D8304}" srcOrd="0" destOrd="0" presId="urn:microsoft.com/office/officeart/2018/2/layout/IconVerticalSolidList"/>
    <dgm:cxn modelId="{D985718B-1FF0-4423-92EF-9D125DBD412F}" type="presParOf" srcId="{5009F56F-82F9-448F-A832-5A5B97369C43}" destId="{A5494960-3B47-42FA-92D2-6D8B1D59B91F}" srcOrd="1" destOrd="0" presId="urn:microsoft.com/office/officeart/2018/2/layout/IconVerticalSolidList"/>
    <dgm:cxn modelId="{E26C0E59-09C6-4CCA-A408-54599C6C4C31}" type="presParOf" srcId="{5009F56F-82F9-448F-A832-5A5B97369C43}" destId="{CA44898B-83C6-467B-88FD-496878B3DE08}" srcOrd="2" destOrd="0" presId="urn:microsoft.com/office/officeart/2018/2/layout/IconVerticalSolidList"/>
    <dgm:cxn modelId="{6CBF1476-4490-427A-85C4-71AD6C5A6C41}" type="presParOf" srcId="{5009F56F-82F9-448F-A832-5A5B97369C43}" destId="{EDB06A55-AA1C-411C-9348-4D72C725A4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946994-A5EC-4D7B-BC07-DC291145F2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8CF232-E5DF-466E-ADA4-1A158E593567}">
      <dgm:prSet/>
      <dgm:spPr/>
      <dgm:t>
        <a:bodyPr/>
        <a:lstStyle/>
        <a:p>
          <a:pPr>
            <a:lnSpc>
              <a:spcPct val="100000"/>
            </a:lnSpc>
          </a:pPr>
          <a:r>
            <a:rPr lang="en-GB" dirty="0"/>
            <a:t>Responsibility for Legal Educators to teach AI?</a:t>
          </a:r>
          <a:endParaRPr lang="en-US" dirty="0"/>
        </a:p>
      </dgm:t>
    </dgm:pt>
    <dgm:pt modelId="{A40F6AF0-49DF-4521-A06E-83A16DA83CF9}" type="parTrans" cxnId="{EDD4AE8E-730C-45A3-958D-E7CA870A1BDF}">
      <dgm:prSet/>
      <dgm:spPr/>
      <dgm:t>
        <a:bodyPr/>
        <a:lstStyle/>
        <a:p>
          <a:endParaRPr lang="en-US"/>
        </a:p>
      </dgm:t>
    </dgm:pt>
    <dgm:pt modelId="{A4ACEB1D-95D6-49D6-96F5-46CDBBE1BA5F}" type="sibTrans" cxnId="{EDD4AE8E-730C-45A3-958D-E7CA870A1BDF}">
      <dgm:prSet/>
      <dgm:spPr/>
      <dgm:t>
        <a:bodyPr/>
        <a:lstStyle/>
        <a:p>
          <a:endParaRPr lang="en-US"/>
        </a:p>
      </dgm:t>
    </dgm:pt>
    <dgm:pt modelId="{5FCE71EF-6DE1-45F3-B371-9BC33F694DAC}">
      <dgm:prSet/>
      <dgm:spPr/>
      <dgm:t>
        <a:bodyPr/>
        <a:lstStyle/>
        <a:p>
          <a:pPr>
            <a:lnSpc>
              <a:spcPct val="100000"/>
            </a:lnSpc>
          </a:pPr>
          <a:r>
            <a:rPr lang="en-GB" b="0" dirty="0"/>
            <a:t>Do I have to change what I do as a law lecturer?</a:t>
          </a:r>
          <a:endParaRPr lang="en-US" b="0" dirty="0"/>
        </a:p>
      </dgm:t>
    </dgm:pt>
    <dgm:pt modelId="{F132AD15-91C8-4849-9C1D-B2A00F7BF48C}" type="parTrans" cxnId="{4F3805E8-71E2-463A-B2BE-CB5F6F29B9AA}">
      <dgm:prSet/>
      <dgm:spPr/>
      <dgm:t>
        <a:bodyPr/>
        <a:lstStyle/>
        <a:p>
          <a:endParaRPr lang="en-US"/>
        </a:p>
      </dgm:t>
    </dgm:pt>
    <dgm:pt modelId="{298362F8-3ED6-4809-8E18-566CE47AD35B}" type="sibTrans" cxnId="{4F3805E8-71E2-463A-B2BE-CB5F6F29B9AA}">
      <dgm:prSet/>
      <dgm:spPr/>
      <dgm:t>
        <a:bodyPr/>
        <a:lstStyle/>
        <a:p>
          <a:endParaRPr lang="en-US"/>
        </a:p>
      </dgm:t>
    </dgm:pt>
    <dgm:pt modelId="{6673C916-FC1C-4E17-BA6E-815196A74608}">
      <dgm:prSet/>
      <dgm:spPr/>
      <dgm:t>
        <a:bodyPr/>
        <a:lstStyle/>
        <a:p>
          <a:pPr>
            <a:lnSpc>
              <a:spcPct val="100000"/>
            </a:lnSpc>
          </a:pPr>
          <a:r>
            <a:rPr lang="en-GB" b="0" dirty="0"/>
            <a:t>Is your profession the same?  </a:t>
          </a:r>
          <a:endParaRPr lang="en-US" b="0" dirty="0"/>
        </a:p>
      </dgm:t>
    </dgm:pt>
    <dgm:pt modelId="{56B2821E-8369-4D0F-8EC1-044A81C04CDB}" type="parTrans" cxnId="{44BFC3A7-EF1A-4FDC-9D0B-E0CE82564A25}">
      <dgm:prSet/>
      <dgm:spPr/>
      <dgm:t>
        <a:bodyPr/>
        <a:lstStyle/>
        <a:p>
          <a:endParaRPr lang="en-US"/>
        </a:p>
      </dgm:t>
    </dgm:pt>
    <dgm:pt modelId="{33541C39-7951-49D5-A399-E9222A9DC8AD}" type="sibTrans" cxnId="{44BFC3A7-EF1A-4FDC-9D0B-E0CE82564A25}">
      <dgm:prSet/>
      <dgm:spPr/>
      <dgm:t>
        <a:bodyPr/>
        <a:lstStyle/>
        <a:p>
          <a:endParaRPr lang="en-US"/>
        </a:p>
      </dgm:t>
    </dgm:pt>
    <dgm:pt modelId="{8C8763A2-2CD1-41D2-B539-3454A096DB6D}" type="pres">
      <dgm:prSet presAssocID="{D3946994-A5EC-4D7B-BC07-DC291145F2CE}" presName="root" presStyleCnt="0">
        <dgm:presLayoutVars>
          <dgm:dir/>
          <dgm:resizeHandles val="exact"/>
        </dgm:presLayoutVars>
      </dgm:prSet>
      <dgm:spPr/>
    </dgm:pt>
    <dgm:pt modelId="{478AB516-5F47-4DF5-A234-A5D7F8A60580}" type="pres">
      <dgm:prSet presAssocID="{548CF232-E5DF-466E-ADA4-1A158E593567}" presName="compNode" presStyleCnt="0"/>
      <dgm:spPr/>
    </dgm:pt>
    <dgm:pt modelId="{5E9C1395-0BE0-4049-AE79-B105D964922D}" type="pres">
      <dgm:prSet presAssocID="{548CF232-E5DF-466E-ADA4-1A158E593567}" presName="bgRect" presStyleLbl="bgShp" presStyleIdx="0" presStyleCnt="3"/>
      <dgm:spPr/>
    </dgm:pt>
    <dgm:pt modelId="{B6993C21-B7B7-4C75-A4F8-5315C9DCE48E}" type="pres">
      <dgm:prSet presAssocID="{548CF232-E5DF-466E-ADA4-1A158E5935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D5B71CC-E045-4E52-AE56-4897A3E8DA99}" type="pres">
      <dgm:prSet presAssocID="{548CF232-E5DF-466E-ADA4-1A158E593567}" presName="spaceRect" presStyleCnt="0"/>
      <dgm:spPr/>
    </dgm:pt>
    <dgm:pt modelId="{7D5C09EA-AE1A-4BFF-9224-84E51F264C12}" type="pres">
      <dgm:prSet presAssocID="{548CF232-E5DF-466E-ADA4-1A158E593567}" presName="parTx" presStyleLbl="revTx" presStyleIdx="0" presStyleCnt="3">
        <dgm:presLayoutVars>
          <dgm:chMax val="0"/>
          <dgm:chPref val="0"/>
        </dgm:presLayoutVars>
      </dgm:prSet>
      <dgm:spPr/>
    </dgm:pt>
    <dgm:pt modelId="{3ED164C6-5321-4553-9D66-553DF0FA40FC}" type="pres">
      <dgm:prSet presAssocID="{A4ACEB1D-95D6-49D6-96F5-46CDBBE1BA5F}" presName="sibTrans" presStyleCnt="0"/>
      <dgm:spPr/>
    </dgm:pt>
    <dgm:pt modelId="{564DB3B6-89DD-4A95-A51C-3A08DB30C65B}" type="pres">
      <dgm:prSet presAssocID="{5FCE71EF-6DE1-45F3-B371-9BC33F694DAC}" presName="compNode" presStyleCnt="0"/>
      <dgm:spPr/>
    </dgm:pt>
    <dgm:pt modelId="{C2391FF1-2709-4F15-9066-4B86451EB8E8}" type="pres">
      <dgm:prSet presAssocID="{5FCE71EF-6DE1-45F3-B371-9BC33F694DAC}" presName="bgRect" presStyleLbl="bgShp" presStyleIdx="1" presStyleCnt="3"/>
      <dgm:spPr/>
    </dgm:pt>
    <dgm:pt modelId="{99549FD7-73F9-4C48-A128-318FA151DB77}" type="pres">
      <dgm:prSet presAssocID="{5FCE71EF-6DE1-45F3-B371-9BC33F694D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18918E24-2B37-4420-ABDE-E69156758EA7}" type="pres">
      <dgm:prSet presAssocID="{5FCE71EF-6DE1-45F3-B371-9BC33F694DAC}" presName="spaceRect" presStyleCnt="0"/>
      <dgm:spPr/>
    </dgm:pt>
    <dgm:pt modelId="{4130B96A-80B7-458D-8FD0-3162304F8EDF}" type="pres">
      <dgm:prSet presAssocID="{5FCE71EF-6DE1-45F3-B371-9BC33F694DAC}" presName="parTx" presStyleLbl="revTx" presStyleIdx="1" presStyleCnt="3">
        <dgm:presLayoutVars>
          <dgm:chMax val="0"/>
          <dgm:chPref val="0"/>
        </dgm:presLayoutVars>
      </dgm:prSet>
      <dgm:spPr/>
    </dgm:pt>
    <dgm:pt modelId="{9897DE6D-3765-4083-AF60-FE86F6B1CA3A}" type="pres">
      <dgm:prSet presAssocID="{298362F8-3ED6-4809-8E18-566CE47AD35B}" presName="sibTrans" presStyleCnt="0"/>
      <dgm:spPr/>
    </dgm:pt>
    <dgm:pt modelId="{9A249EB2-0168-47D2-A770-9BCA5F49BABB}" type="pres">
      <dgm:prSet presAssocID="{6673C916-FC1C-4E17-BA6E-815196A74608}" presName="compNode" presStyleCnt="0"/>
      <dgm:spPr/>
    </dgm:pt>
    <dgm:pt modelId="{87C0A073-24C2-4905-AB6F-08F483614931}" type="pres">
      <dgm:prSet presAssocID="{6673C916-FC1C-4E17-BA6E-815196A74608}" presName="bgRect" presStyleLbl="bgShp" presStyleIdx="2" presStyleCnt="3"/>
      <dgm:spPr/>
    </dgm:pt>
    <dgm:pt modelId="{7A0FE0EA-9151-4C8C-B689-F645B23FF2AA}" type="pres">
      <dgm:prSet presAssocID="{6673C916-FC1C-4E17-BA6E-815196A746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47EC2EA7-D14D-4F57-92B5-266E35B35017}" type="pres">
      <dgm:prSet presAssocID="{6673C916-FC1C-4E17-BA6E-815196A74608}" presName="spaceRect" presStyleCnt="0"/>
      <dgm:spPr/>
    </dgm:pt>
    <dgm:pt modelId="{64B52659-5715-479C-9C4A-399DCCB4B964}" type="pres">
      <dgm:prSet presAssocID="{6673C916-FC1C-4E17-BA6E-815196A74608}" presName="parTx" presStyleLbl="revTx" presStyleIdx="2" presStyleCnt="3">
        <dgm:presLayoutVars>
          <dgm:chMax val="0"/>
          <dgm:chPref val="0"/>
        </dgm:presLayoutVars>
      </dgm:prSet>
      <dgm:spPr/>
    </dgm:pt>
  </dgm:ptLst>
  <dgm:cxnLst>
    <dgm:cxn modelId="{6974CE0F-7145-4B31-891E-C5D46A530B19}" type="presOf" srcId="{548CF232-E5DF-466E-ADA4-1A158E593567}" destId="{7D5C09EA-AE1A-4BFF-9224-84E51F264C12}" srcOrd="0" destOrd="0" presId="urn:microsoft.com/office/officeart/2018/2/layout/IconVerticalSolidList"/>
    <dgm:cxn modelId="{3476A222-093C-40FC-9973-C3C520084D41}" type="presOf" srcId="{5FCE71EF-6DE1-45F3-B371-9BC33F694DAC}" destId="{4130B96A-80B7-458D-8FD0-3162304F8EDF}" srcOrd="0" destOrd="0" presId="urn:microsoft.com/office/officeart/2018/2/layout/IconVerticalSolidList"/>
    <dgm:cxn modelId="{9BD64E24-3864-4C40-A394-04468311F5F8}" type="presOf" srcId="{6673C916-FC1C-4E17-BA6E-815196A74608}" destId="{64B52659-5715-479C-9C4A-399DCCB4B964}" srcOrd="0" destOrd="0" presId="urn:microsoft.com/office/officeart/2018/2/layout/IconVerticalSolidList"/>
    <dgm:cxn modelId="{4ABCBE7E-E6AF-453B-806F-FB9441027BA9}" type="presOf" srcId="{D3946994-A5EC-4D7B-BC07-DC291145F2CE}" destId="{8C8763A2-2CD1-41D2-B539-3454A096DB6D}" srcOrd="0" destOrd="0" presId="urn:microsoft.com/office/officeart/2018/2/layout/IconVerticalSolidList"/>
    <dgm:cxn modelId="{EDD4AE8E-730C-45A3-958D-E7CA870A1BDF}" srcId="{D3946994-A5EC-4D7B-BC07-DC291145F2CE}" destId="{548CF232-E5DF-466E-ADA4-1A158E593567}" srcOrd="0" destOrd="0" parTransId="{A40F6AF0-49DF-4521-A06E-83A16DA83CF9}" sibTransId="{A4ACEB1D-95D6-49D6-96F5-46CDBBE1BA5F}"/>
    <dgm:cxn modelId="{44BFC3A7-EF1A-4FDC-9D0B-E0CE82564A25}" srcId="{D3946994-A5EC-4D7B-BC07-DC291145F2CE}" destId="{6673C916-FC1C-4E17-BA6E-815196A74608}" srcOrd="2" destOrd="0" parTransId="{56B2821E-8369-4D0F-8EC1-044A81C04CDB}" sibTransId="{33541C39-7951-49D5-A399-E9222A9DC8AD}"/>
    <dgm:cxn modelId="{4F3805E8-71E2-463A-B2BE-CB5F6F29B9AA}" srcId="{D3946994-A5EC-4D7B-BC07-DC291145F2CE}" destId="{5FCE71EF-6DE1-45F3-B371-9BC33F694DAC}" srcOrd="1" destOrd="0" parTransId="{F132AD15-91C8-4849-9C1D-B2A00F7BF48C}" sibTransId="{298362F8-3ED6-4809-8E18-566CE47AD35B}"/>
    <dgm:cxn modelId="{0013D5DE-237A-4D13-88FE-747B950A4852}" type="presParOf" srcId="{8C8763A2-2CD1-41D2-B539-3454A096DB6D}" destId="{478AB516-5F47-4DF5-A234-A5D7F8A60580}" srcOrd="0" destOrd="0" presId="urn:microsoft.com/office/officeart/2018/2/layout/IconVerticalSolidList"/>
    <dgm:cxn modelId="{94AF487C-187D-4066-BFCE-80231A96192D}" type="presParOf" srcId="{478AB516-5F47-4DF5-A234-A5D7F8A60580}" destId="{5E9C1395-0BE0-4049-AE79-B105D964922D}" srcOrd="0" destOrd="0" presId="urn:microsoft.com/office/officeart/2018/2/layout/IconVerticalSolidList"/>
    <dgm:cxn modelId="{74BFF0D1-9F64-4B2E-BB63-992BB04669D8}" type="presParOf" srcId="{478AB516-5F47-4DF5-A234-A5D7F8A60580}" destId="{B6993C21-B7B7-4C75-A4F8-5315C9DCE48E}" srcOrd="1" destOrd="0" presId="urn:microsoft.com/office/officeart/2018/2/layout/IconVerticalSolidList"/>
    <dgm:cxn modelId="{A6B547F3-19BB-43D8-9A26-C4C51B7797FD}" type="presParOf" srcId="{478AB516-5F47-4DF5-A234-A5D7F8A60580}" destId="{CD5B71CC-E045-4E52-AE56-4897A3E8DA99}" srcOrd="2" destOrd="0" presId="urn:microsoft.com/office/officeart/2018/2/layout/IconVerticalSolidList"/>
    <dgm:cxn modelId="{FC3195B7-C935-41D2-9662-C8AF27B25FF4}" type="presParOf" srcId="{478AB516-5F47-4DF5-A234-A5D7F8A60580}" destId="{7D5C09EA-AE1A-4BFF-9224-84E51F264C12}" srcOrd="3" destOrd="0" presId="urn:microsoft.com/office/officeart/2018/2/layout/IconVerticalSolidList"/>
    <dgm:cxn modelId="{6614F0C9-C8EA-4082-8E29-DC5AE43F080F}" type="presParOf" srcId="{8C8763A2-2CD1-41D2-B539-3454A096DB6D}" destId="{3ED164C6-5321-4553-9D66-553DF0FA40FC}" srcOrd="1" destOrd="0" presId="urn:microsoft.com/office/officeart/2018/2/layout/IconVerticalSolidList"/>
    <dgm:cxn modelId="{90CCAA40-DB2B-4F24-A77F-D7AFA4BC0F92}" type="presParOf" srcId="{8C8763A2-2CD1-41D2-B539-3454A096DB6D}" destId="{564DB3B6-89DD-4A95-A51C-3A08DB30C65B}" srcOrd="2" destOrd="0" presId="urn:microsoft.com/office/officeart/2018/2/layout/IconVerticalSolidList"/>
    <dgm:cxn modelId="{0D4555E0-1D5E-4C20-8B5B-9EFB6BA6EF17}" type="presParOf" srcId="{564DB3B6-89DD-4A95-A51C-3A08DB30C65B}" destId="{C2391FF1-2709-4F15-9066-4B86451EB8E8}" srcOrd="0" destOrd="0" presId="urn:microsoft.com/office/officeart/2018/2/layout/IconVerticalSolidList"/>
    <dgm:cxn modelId="{D6ED6039-68A5-4398-B878-996FEAB0244E}" type="presParOf" srcId="{564DB3B6-89DD-4A95-A51C-3A08DB30C65B}" destId="{99549FD7-73F9-4C48-A128-318FA151DB77}" srcOrd="1" destOrd="0" presId="urn:microsoft.com/office/officeart/2018/2/layout/IconVerticalSolidList"/>
    <dgm:cxn modelId="{F2097D93-8EB3-451B-A132-DA60917B4992}" type="presParOf" srcId="{564DB3B6-89DD-4A95-A51C-3A08DB30C65B}" destId="{18918E24-2B37-4420-ABDE-E69156758EA7}" srcOrd="2" destOrd="0" presId="urn:microsoft.com/office/officeart/2018/2/layout/IconVerticalSolidList"/>
    <dgm:cxn modelId="{14790056-90DD-4C49-BA81-011BCAF1EDBE}" type="presParOf" srcId="{564DB3B6-89DD-4A95-A51C-3A08DB30C65B}" destId="{4130B96A-80B7-458D-8FD0-3162304F8EDF}" srcOrd="3" destOrd="0" presId="urn:microsoft.com/office/officeart/2018/2/layout/IconVerticalSolidList"/>
    <dgm:cxn modelId="{2E40C74C-17A0-4DD9-8FCE-3345FEDF6CCA}" type="presParOf" srcId="{8C8763A2-2CD1-41D2-B539-3454A096DB6D}" destId="{9897DE6D-3765-4083-AF60-FE86F6B1CA3A}" srcOrd="3" destOrd="0" presId="urn:microsoft.com/office/officeart/2018/2/layout/IconVerticalSolidList"/>
    <dgm:cxn modelId="{46D3B5F7-3652-4CBC-943D-40E9CB6FD5CA}" type="presParOf" srcId="{8C8763A2-2CD1-41D2-B539-3454A096DB6D}" destId="{9A249EB2-0168-47D2-A770-9BCA5F49BABB}" srcOrd="4" destOrd="0" presId="urn:microsoft.com/office/officeart/2018/2/layout/IconVerticalSolidList"/>
    <dgm:cxn modelId="{677461CB-6657-4A13-B989-75B4F42C4482}" type="presParOf" srcId="{9A249EB2-0168-47D2-A770-9BCA5F49BABB}" destId="{87C0A073-24C2-4905-AB6F-08F483614931}" srcOrd="0" destOrd="0" presId="urn:microsoft.com/office/officeart/2018/2/layout/IconVerticalSolidList"/>
    <dgm:cxn modelId="{06840CA9-E55D-4C4D-BE42-FEECF7D6D120}" type="presParOf" srcId="{9A249EB2-0168-47D2-A770-9BCA5F49BABB}" destId="{7A0FE0EA-9151-4C8C-B689-F645B23FF2AA}" srcOrd="1" destOrd="0" presId="urn:microsoft.com/office/officeart/2018/2/layout/IconVerticalSolidList"/>
    <dgm:cxn modelId="{9DC16417-29D9-4586-A22C-2F967373DC01}" type="presParOf" srcId="{9A249EB2-0168-47D2-A770-9BCA5F49BABB}" destId="{47EC2EA7-D14D-4F57-92B5-266E35B35017}" srcOrd="2" destOrd="0" presId="urn:microsoft.com/office/officeart/2018/2/layout/IconVerticalSolidList"/>
    <dgm:cxn modelId="{28D6B4BC-08E1-4602-A99B-49EF8C87B1A9}" type="presParOf" srcId="{9A249EB2-0168-47D2-A770-9BCA5F49BABB}" destId="{64B52659-5715-479C-9C4A-399DCCB4B9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946994-A5EC-4D7B-BC07-DC291145F2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8CF232-E5DF-466E-ADA4-1A158E593567}">
      <dgm:prSet/>
      <dgm:spPr/>
      <dgm:t>
        <a:bodyPr/>
        <a:lstStyle/>
        <a:p>
          <a:pPr>
            <a:lnSpc>
              <a:spcPct val="100000"/>
            </a:lnSpc>
          </a:pPr>
          <a:r>
            <a:rPr lang="en-GB" dirty="0"/>
            <a:t>How to </a:t>
          </a:r>
          <a:r>
            <a:rPr lang="en-GB" b="0" dirty="0"/>
            <a:t>train</a:t>
          </a:r>
          <a:r>
            <a:rPr lang="en-GB" dirty="0"/>
            <a:t> a legal professional in </a:t>
          </a:r>
          <a:r>
            <a:rPr lang="en-GB" dirty="0" err="1"/>
            <a:t>GenAI</a:t>
          </a:r>
          <a:r>
            <a:rPr lang="en-GB" dirty="0"/>
            <a:t>? </a:t>
          </a:r>
          <a:endParaRPr lang="en-US" dirty="0"/>
        </a:p>
      </dgm:t>
    </dgm:pt>
    <dgm:pt modelId="{A40F6AF0-49DF-4521-A06E-83A16DA83CF9}" type="parTrans" cxnId="{EDD4AE8E-730C-45A3-958D-E7CA870A1BDF}">
      <dgm:prSet/>
      <dgm:spPr/>
      <dgm:t>
        <a:bodyPr/>
        <a:lstStyle/>
        <a:p>
          <a:endParaRPr lang="en-US"/>
        </a:p>
      </dgm:t>
    </dgm:pt>
    <dgm:pt modelId="{A4ACEB1D-95D6-49D6-96F5-46CDBBE1BA5F}" type="sibTrans" cxnId="{EDD4AE8E-730C-45A3-958D-E7CA870A1BDF}">
      <dgm:prSet/>
      <dgm:spPr/>
      <dgm:t>
        <a:bodyPr/>
        <a:lstStyle/>
        <a:p>
          <a:endParaRPr lang="en-US"/>
        </a:p>
      </dgm:t>
    </dgm:pt>
    <dgm:pt modelId="{5FCE71EF-6DE1-45F3-B371-9BC33F694DAC}">
      <dgm:prSet/>
      <dgm:spPr/>
      <dgm:t>
        <a:bodyPr/>
        <a:lstStyle/>
        <a:p>
          <a:pPr>
            <a:lnSpc>
              <a:spcPct val="100000"/>
            </a:lnSpc>
          </a:pPr>
          <a:r>
            <a:rPr lang="en-US" b="0" dirty="0"/>
            <a:t>How to teach using </a:t>
          </a:r>
          <a:r>
            <a:rPr lang="en-US" b="0" dirty="0" err="1"/>
            <a:t>GenAI</a:t>
          </a:r>
          <a:r>
            <a:rPr lang="en-US" b="0" dirty="0"/>
            <a:t>?</a:t>
          </a:r>
        </a:p>
      </dgm:t>
    </dgm:pt>
    <dgm:pt modelId="{F132AD15-91C8-4849-9C1D-B2A00F7BF48C}" type="parTrans" cxnId="{4F3805E8-71E2-463A-B2BE-CB5F6F29B9AA}">
      <dgm:prSet/>
      <dgm:spPr/>
      <dgm:t>
        <a:bodyPr/>
        <a:lstStyle/>
        <a:p>
          <a:endParaRPr lang="en-US"/>
        </a:p>
      </dgm:t>
    </dgm:pt>
    <dgm:pt modelId="{298362F8-3ED6-4809-8E18-566CE47AD35B}" type="sibTrans" cxnId="{4F3805E8-71E2-463A-B2BE-CB5F6F29B9AA}">
      <dgm:prSet/>
      <dgm:spPr/>
      <dgm:t>
        <a:bodyPr/>
        <a:lstStyle/>
        <a:p>
          <a:endParaRPr lang="en-US"/>
        </a:p>
      </dgm:t>
    </dgm:pt>
    <dgm:pt modelId="{6673C916-FC1C-4E17-BA6E-815196A74608}">
      <dgm:prSet/>
      <dgm:spPr/>
      <dgm:t>
        <a:bodyPr/>
        <a:lstStyle/>
        <a:p>
          <a:pPr>
            <a:lnSpc>
              <a:spcPct val="100000"/>
            </a:lnSpc>
          </a:pPr>
          <a:r>
            <a:rPr lang="en-GB" b="0" dirty="0"/>
            <a:t>How to assess with </a:t>
          </a:r>
          <a:r>
            <a:rPr lang="en-GB" b="0" dirty="0" err="1"/>
            <a:t>GenAI</a:t>
          </a:r>
          <a:r>
            <a:rPr lang="en-GB" b="0" dirty="0"/>
            <a:t>? </a:t>
          </a:r>
          <a:endParaRPr lang="en-US" b="0" dirty="0"/>
        </a:p>
      </dgm:t>
    </dgm:pt>
    <dgm:pt modelId="{56B2821E-8369-4D0F-8EC1-044A81C04CDB}" type="parTrans" cxnId="{44BFC3A7-EF1A-4FDC-9D0B-E0CE82564A25}">
      <dgm:prSet/>
      <dgm:spPr/>
      <dgm:t>
        <a:bodyPr/>
        <a:lstStyle/>
        <a:p>
          <a:endParaRPr lang="en-US"/>
        </a:p>
      </dgm:t>
    </dgm:pt>
    <dgm:pt modelId="{33541C39-7951-49D5-A399-E9222A9DC8AD}" type="sibTrans" cxnId="{44BFC3A7-EF1A-4FDC-9D0B-E0CE82564A25}">
      <dgm:prSet/>
      <dgm:spPr/>
      <dgm:t>
        <a:bodyPr/>
        <a:lstStyle/>
        <a:p>
          <a:endParaRPr lang="en-US"/>
        </a:p>
      </dgm:t>
    </dgm:pt>
    <dgm:pt modelId="{8C8763A2-2CD1-41D2-B539-3454A096DB6D}" type="pres">
      <dgm:prSet presAssocID="{D3946994-A5EC-4D7B-BC07-DC291145F2CE}" presName="root" presStyleCnt="0">
        <dgm:presLayoutVars>
          <dgm:dir/>
          <dgm:resizeHandles val="exact"/>
        </dgm:presLayoutVars>
      </dgm:prSet>
      <dgm:spPr/>
    </dgm:pt>
    <dgm:pt modelId="{478AB516-5F47-4DF5-A234-A5D7F8A60580}" type="pres">
      <dgm:prSet presAssocID="{548CF232-E5DF-466E-ADA4-1A158E593567}" presName="compNode" presStyleCnt="0"/>
      <dgm:spPr/>
    </dgm:pt>
    <dgm:pt modelId="{5E9C1395-0BE0-4049-AE79-B105D964922D}" type="pres">
      <dgm:prSet presAssocID="{548CF232-E5DF-466E-ADA4-1A158E593567}" presName="bgRect" presStyleLbl="bgShp" presStyleIdx="0" presStyleCnt="3"/>
      <dgm:spPr/>
    </dgm:pt>
    <dgm:pt modelId="{B6993C21-B7B7-4C75-A4F8-5315C9DCE48E}" type="pres">
      <dgm:prSet presAssocID="{548CF232-E5DF-466E-ADA4-1A158E5935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D5B71CC-E045-4E52-AE56-4897A3E8DA99}" type="pres">
      <dgm:prSet presAssocID="{548CF232-E5DF-466E-ADA4-1A158E593567}" presName="spaceRect" presStyleCnt="0"/>
      <dgm:spPr/>
    </dgm:pt>
    <dgm:pt modelId="{7D5C09EA-AE1A-4BFF-9224-84E51F264C12}" type="pres">
      <dgm:prSet presAssocID="{548CF232-E5DF-466E-ADA4-1A158E593567}" presName="parTx" presStyleLbl="revTx" presStyleIdx="0" presStyleCnt="3">
        <dgm:presLayoutVars>
          <dgm:chMax val="0"/>
          <dgm:chPref val="0"/>
        </dgm:presLayoutVars>
      </dgm:prSet>
      <dgm:spPr/>
    </dgm:pt>
    <dgm:pt modelId="{3ED164C6-5321-4553-9D66-553DF0FA40FC}" type="pres">
      <dgm:prSet presAssocID="{A4ACEB1D-95D6-49D6-96F5-46CDBBE1BA5F}" presName="sibTrans" presStyleCnt="0"/>
      <dgm:spPr/>
    </dgm:pt>
    <dgm:pt modelId="{564DB3B6-89DD-4A95-A51C-3A08DB30C65B}" type="pres">
      <dgm:prSet presAssocID="{5FCE71EF-6DE1-45F3-B371-9BC33F694DAC}" presName="compNode" presStyleCnt="0"/>
      <dgm:spPr/>
    </dgm:pt>
    <dgm:pt modelId="{C2391FF1-2709-4F15-9066-4B86451EB8E8}" type="pres">
      <dgm:prSet presAssocID="{5FCE71EF-6DE1-45F3-B371-9BC33F694DAC}" presName="bgRect" presStyleLbl="bgShp" presStyleIdx="1" presStyleCnt="3"/>
      <dgm:spPr/>
    </dgm:pt>
    <dgm:pt modelId="{99549FD7-73F9-4C48-A128-318FA151DB77}" type="pres">
      <dgm:prSet presAssocID="{5FCE71EF-6DE1-45F3-B371-9BC33F694D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18918E24-2B37-4420-ABDE-E69156758EA7}" type="pres">
      <dgm:prSet presAssocID="{5FCE71EF-6DE1-45F3-B371-9BC33F694DAC}" presName="spaceRect" presStyleCnt="0"/>
      <dgm:spPr/>
    </dgm:pt>
    <dgm:pt modelId="{4130B96A-80B7-458D-8FD0-3162304F8EDF}" type="pres">
      <dgm:prSet presAssocID="{5FCE71EF-6DE1-45F3-B371-9BC33F694DAC}" presName="parTx" presStyleLbl="revTx" presStyleIdx="1" presStyleCnt="3">
        <dgm:presLayoutVars>
          <dgm:chMax val="0"/>
          <dgm:chPref val="0"/>
        </dgm:presLayoutVars>
      </dgm:prSet>
      <dgm:spPr/>
    </dgm:pt>
    <dgm:pt modelId="{9897DE6D-3765-4083-AF60-FE86F6B1CA3A}" type="pres">
      <dgm:prSet presAssocID="{298362F8-3ED6-4809-8E18-566CE47AD35B}" presName="sibTrans" presStyleCnt="0"/>
      <dgm:spPr/>
    </dgm:pt>
    <dgm:pt modelId="{9A249EB2-0168-47D2-A770-9BCA5F49BABB}" type="pres">
      <dgm:prSet presAssocID="{6673C916-FC1C-4E17-BA6E-815196A74608}" presName="compNode" presStyleCnt="0"/>
      <dgm:spPr/>
    </dgm:pt>
    <dgm:pt modelId="{87C0A073-24C2-4905-AB6F-08F483614931}" type="pres">
      <dgm:prSet presAssocID="{6673C916-FC1C-4E17-BA6E-815196A74608}" presName="bgRect" presStyleLbl="bgShp" presStyleIdx="2" presStyleCnt="3"/>
      <dgm:spPr/>
    </dgm:pt>
    <dgm:pt modelId="{7A0FE0EA-9151-4C8C-B689-F645B23FF2AA}" type="pres">
      <dgm:prSet presAssocID="{6673C916-FC1C-4E17-BA6E-815196A746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47EC2EA7-D14D-4F57-92B5-266E35B35017}" type="pres">
      <dgm:prSet presAssocID="{6673C916-FC1C-4E17-BA6E-815196A74608}" presName="spaceRect" presStyleCnt="0"/>
      <dgm:spPr/>
    </dgm:pt>
    <dgm:pt modelId="{64B52659-5715-479C-9C4A-399DCCB4B964}" type="pres">
      <dgm:prSet presAssocID="{6673C916-FC1C-4E17-BA6E-815196A74608}" presName="parTx" presStyleLbl="revTx" presStyleIdx="2" presStyleCnt="3">
        <dgm:presLayoutVars>
          <dgm:chMax val="0"/>
          <dgm:chPref val="0"/>
        </dgm:presLayoutVars>
      </dgm:prSet>
      <dgm:spPr/>
    </dgm:pt>
  </dgm:ptLst>
  <dgm:cxnLst>
    <dgm:cxn modelId="{6974CE0F-7145-4B31-891E-C5D46A530B19}" type="presOf" srcId="{548CF232-E5DF-466E-ADA4-1A158E593567}" destId="{7D5C09EA-AE1A-4BFF-9224-84E51F264C12}" srcOrd="0" destOrd="0" presId="urn:microsoft.com/office/officeart/2018/2/layout/IconVerticalSolidList"/>
    <dgm:cxn modelId="{3476A222-093C-40FC-9973-C3C520084D41}" type="presOf" srcId="{5FCE71EF-6DE1-45F3-B371-9BC33F694DAC}" destId="{4130B96A-80B7-458D-8FD0-3162304F8EDF}" srcOrd="0" destOrd="0" presId="urn:microsoft.com/office/officeart/2018/2/layout/IconVerticalSolidList"/>
    <dgm:cxn modelId="{9BD64E24-3864-4C40-A394-04468311F5F8}" type="presOf" srcId="{6673C916-FC1C-4E17-BA6E-815196A74608}" destId="{64B52659-5715-479C-9C4A-399DCCB4B964}" srcOrd="0" destOrd="0" presId="urn:microsoft.com/office/officeart/2018/2/layout/IconVerticalSolidList"/>
    <dgm:cxn modelId="{4ABCBE7E-E6AF-453B-806F-FB9441027BA9}" type="presOf" srcId="{D3946994-A5EC-4D7B-BC07-DC291145F2CE}" destId="{8C8763A2-2CD1-41D2-B539-3454A096DB6D}" srcOrd="0" destOrd="0" presId="urn:microsoft.com/office/officeart/2018/2/layout/IconVerticalSolidList"/>
    <dgm:cxn modelId="{EDD4AE8E-730C-45A3-958D-E7CA870A1BDF}" srcId="{D3946994-A5EC-4D7B-BC07-DC291145F2CE}" destId="{548CF232-E5DF-466E-ADA4-1A158E593567}" srcOrd="0" destOrd="0" parTransId="{A40F6AF0-49DF-4521-A06E-83A16DA83CF9}" sibTransId="{A4ACEB1D-95D6-49D6-96F5-46CDBBE1BA5F}"/>
    <dgm:cxn modelId="{44BFC3A7-EF1A-4FDC-9D0B-E0CE82564A25}" srcId="{D3946994-A5EC-4D7B-BC07-DC291145F2CE}" destId="{6673C916-FC1C-4E17-BA6E-815196A74608}" srcOrd="2" destOrd="0" parTransId="{56B2821E-8369-4D0F-8EC1-044A81C04CDB}" sibTransId="{33541C39-7951-49D5-A399-E9222A9DC8AD}"/>
    <dgm:cxn modelId="{4F3805E8-71E2-463A-B2BE-CB5F6F29B9AA}" srcId="{D3946994-A5EC-4D7B-BC07-DC291145F2CE}" destId="{5FCE71EF-6DE1-45F3-B371-9BC33F694DAC}" srcOrd="1" destOrd="0" parTransId="{F132AD15-91C8-4849-9C1D-B2A00F7BF48C}" sibTransId="{298362F8-3ED6-4809-8E18-566CE47AD35B}"/>
    <dgm:cxn modelId="{0013D5DE-237A-4D13-88FE-747B950A4852}" type="presParOf" srcId="{8C8763A2-2CD1-41D2-B539-3454A096DB6D}" destId="{478AB516-5F47-4DF5-A234-A5D7F8A60580}" srcOrd="0" destOrd="0" presId="urn:microsoft.com/office/officeart/2018/2/layout/IconVerticalSolidList"/>
    <dgm:cxn modelId="{94AF487C-187D-4066-BFCE-80231A96192D}" type="presParOf" srcId="{478AB516-5F47-4DF5-A234-A5D7F8A60580}" destId="{5E9C1395-0BE0-4049-AE79-B105D964922D}" srcOrd="0" destOrd="0" presId="urn:microsoft.com/office/officeart/2018/2/layout/IconVerticalSolidList"/>
    <dgm:cxn modelId="{74BFF0D1-9F64-4B2E-BB63-992BB04669D8}" type="presParOf" srcId="{478AB516-5F47-4DF5-A234-A5D7F8A60580}" destId="{B6993C21-B7B7-4C75-A4F8-5315C9DCE48E}" srcOrd="1" destOrd="0" presId="urn:microsoft.com/office/officeart/2018/2/layout/IconVerticalSolidList"/>
    <dgm:cxn modelId="{A6B547F3-19BB-43D8-9A26-C4C51B7797FD}" type="presParOf" srcId="{478AB516-5F47-4DF5-A234-A5D7F8A60580}" destId="{CD5B71CC-E045-4E52-AE56-4897A3E8DA99}" srcOrd="2" destOrd="0" presId="urn:microsoft.com/office/officeart/2018/2/layout/IconVerticalSolidList"/>
    <dgm:cxn modelId="{FC3195B7-C935-41D2-9662-C8AF27B25FF4}" type="presParOf" srcId="{478AB516-5F47-4DF5-A234-A5D7F8A60580}" destId="{7D5C09EA-AE1A-4BFF-9224-84E51F264C12}" srcOrd="3" destOrd="0" presId="urn:microsoft.com/office/officeart/2018/2/layout/IconVerticalSolidList"/>
    <dgm:cxn modelId="{6614F0C9-C8EA-4082-8E29-DC5AE43F080F}" type="presParOf" srcId="{8C8763A2-2CD1-41D2-B539-3454A096DB6D}" destId="{3ED164C6-5321-4553-9D66-553DF0FA40FC}" srcOrd="1" destOrd="0" presId="urn:microsoft.com/office/officeart/2018/2/layout/IconVerticalSolidList"/>
    <dgm:cxn modelId="{90CCAA40-DB2B-4F24-A77F-D7AFA4BC0F92}" type="presParOf" srcId="{8C8763A2-2CD1-41D2-B539-3454A096DB6D}" destId="{564DB3B6-89DD-4A95-A51C-3A08DB30C65B}" srcOrd="2" destOrd="0" presId="urn:microsoft.com/office/officeart/2018/2/layout/IconVerticalSolidList"/>
    <dgm:cxn modelId="{0D4555E0-1D5E-4C20-8B5B-9EFB6BA6EF17}" type="presParOf" srcId="{564DB3B6-89DD-4A95-A51C-3A08DB30C65B}" destId="{C2391FF1-2709-4F15-9066-4B86451EB8E8}" srcOrd="0" destOrd="0" presId="urn:microsoft.com/office/officeart/2018/2/layout/IconVerticalSolidList"/>
    <dgm:cxn modelId="{D6ED6039-68A5-4398-B878-996FEAB0244E}" type="presParOf" srcId="{564DB3B6-89DD-4A95-A51C-3A08DB30C65B}" destId="{99549FD7-73F9-4C48-A128-318FA151DB77}" srcOrd="1" destOrd="0" presId="urn:microsoft.com/office/officeart/2018/2/layout/IconVerticalSolidList"/>
    <dgm:cxn modelId="{F2097D93-8EB3-451B-A132-DA60917B4992}" type="presParOf" srcId="{564DB3B6-89DD-4A95-A51C-3A08DB30C65B}" destId="{18918E24-2B37-4420-ABDE-E69156758EA7}" srcOrd="2" destOrd="0" presId="urn:microsoft.com/office/officeart/2018/2/layout/IconVerticalSolidList"/>
    <dgm:cxn modelId="{14790056-90DD-4C49-BA81-011BCAF1EDBE}" type="presParOf" srcId="{564DB3B6-89DD-4A95-A51C-3A08DB30C65B}" destId="{4130B96A-80B7-458D-8FD0-3162304F8EDF}" srcOrd="3" destOrd="0" presId="urn:microsoft.com/office/officeart/2018/2/layout/IconVerticalSolidList"/>
    <dgm:cxn modelId="{2E40C74C-17A0-4DD9-8FCE-3345FEDF6CCA}" type="presParOf" srcId="{8C8763A2-2CD1-41D2-B539-3454A096DB6D}" destId="{9897DE6D-3765-4083-AF60-FE86F6B1CA3A}" srcOrd="3" destOrd="0" presId="urn:microsoft.com/office/officeart/2018/2/layout/IconVerticalSolidList"/>
    <dgm:cxn modelId="{46D3B5F7-3652-4CBC-943D-40E9CB6FD5CA}" type="presParOf" srcId="{8C8763A2-2CD1-41D2-B539-3454A096DB6D}" destId="{9A249EB2-0168-47D2-A770-9BCA5F49BABB}" srcOrd="4" destOrd="0" presId="urn:microsoft.com/office/officeart/2018/2/layout/IconVerticalSolidList"/>
    <dgm:cxn modelId="{677461CB-6657-4A13-B989-75B4F42C4482}" type="presParOf" srcId="{9A249EB2-0168-47D2-A770-9BCA5F49BABB}" destId="{87C0A073-24C2-4905-AB6F-08F483614931}" srcOrd="0" destOrd="0" presId="urn:microsoft.com/office/officeart/2018/2/layout/IconVerticalSolidList"/>
    <dgm:cxn modelId="{06840CA9-E55D-4C4D-BE42-FEECF7D6D120}" type="presParOf" srcId="{9A249EB2-0168-47D2-A770-9BCA5F49BABB}" destId="{7A0FE0EA-9151-4C8C-B689-F645B23FF2AA}" srcOrd="1" destOrd="0" presId="urn:microsoft.com/office/officeart/2018/2/layout/IconVerticalSolidList"/>
    <dgm:cxn modelId="{9DC16417-29D9-4586-A22C-2F967373DC01}" type="presParOf" srcId="{9A249EB2-0168-47D2-A770-9BCA5F49BABB}" destId="{47EC2EA7-D14D-4F57-92B5-266E35B35017}" srcOrd="2" destOrd="0" presId="urn:microsoft.com/office/officeart/2018/2/layout/IconVerticalSolidList"/>
    <dgm:cxn modelId="{28D6B4BC-08E1-4602-A99B-49EF8C87B1A9}" type="presParOf" srcId="{9A249EB2-0168-47D2-A770-9BCA5F49BABB}" destId="{64B52659-5715-479C-9C4A-399DCCB4B9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82B2F-EC9A-4D23-A3F7-F66658D906C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A0A8A3-3F36-4EED-ACCC-F7B706008F8B}">
      <dgm:prSet/>
      <dgm:spPr/>
      <dgm:t>
        <a:bodyPr/>
        <a:lstStyle/>
        <a:p>
          <a:r>
            <a:rPr lang="en-GB"/>
            <a:t>Student feedback was collected at two points</a:t>
          </a:r>
          <a:endParaRPr lang="en-US"/>
        </a:p>
      </dgm:t>
    </dgm:pt>
    <dgm:pt modelId="{8BA10A33-02DC-459F-AEBF-74A51DF5A6DB}" type="parTrans" cxnId="{14EFD3E6-BC63-453F-B7D3-52D271F1DECF}">
      <dgm:prSet/>
      <dgm:spPr/>
      <dgm:t>
        <a:bodyPr/>
        <a:lstStyle/>
        <a:p>
          <a:endParaRPr lang="en-US"/>
        </a:p>
      </dgm:t>
    </dgm:pt>
    <dgm:pt modelId="{D1EBF9EE-A831-4FD2-B4C5-6B16CE635599}" type="sibTrans" cxnId="{14EFD3E6-BC63-453F-B7D3-52D271F1DECF}">
      <dgm:prSet/>
      <dgm:spPr/>
      <dgm:t>
        <a:bodyPr/>
        <a:lstStyle/>
        <a:p>
          <a:endParaRPr lang="en-US"/>
        </a:p>
      </dgm:t>
    </dgm:pt>
    <dgm:pt modelId="{6D6F970A-C50E-46AA-A7F5-00518DCAEC4F}">
      <dgm:prSet/>
      <dgm:spPr/>
      <dgm:t>
        <a:bodyPr/>
        <a:lstStyle/>
        <a:p>
          <a:r>
            <a:rPr lang="en-GB"/>
            <a:t>The first questionnaire received 27 responses</a:t>
          </a:r>
          <a:endParaRPr lang="en-US"/>
        </a:p>
      </dgm:t>
    </dgm:pt>
    <dgm:pt modelId="{1E117E4C-17E8-4C89-91E3-B99894518B3F}" type="parTrans" cxnId="{F5C46589-16FD-495D-8B79-39F9FDE05390}">
      <dgm:prSet/>
      <dgm:spPr/>
      <dgm:t>
        <a:bodyPr/>
        <a:lstStyle/>
        <a:p>
          <a:endParaRPr lang="en-US"/>
        </a:p>
      </dgm:t>
    </dgm:pt>
    <dgm:pt modelId="{07C357C5-E40F-46BA-AF66-C6EB2006709E}" type="sibTrans" cxnId="{F5C46589-16FD-495D-8B79-39F9FDE05390}">
      <dgm:prSet/>
      <dgm:spPr/>
      <dgm:t>
        <a:bodyPr/>
        <a:lstStyle/>
        <a:p>
          <a:endParaRPr lang="en-US"/>
        </a:p>
      </dgm:t>
    </dgm:pt>
    <dgm:pt modelId="{7423C9F1-EBDE-435C-A5DA-83AA49771F33}">
      <dgm:prSet/>
      <dgm:spPr/>
      <dgm:t>
        <a:bodyPr/>
        <a:lstStyle/>
        <a:p>
          <a:r>
            <a:rPr lang="en-GB"/>
            <a:t>The second questionnaire saw increased participation with 42 responses</a:t>
          </a:r>
          <a:endParaRPr lang="en-US"/>
        </a:p>
      </dgm:t>
    </dgm:pt>
    <dgm:pt modelId="{99EB5F84-42D9-425F-8167-7DBC47522180}" type="parTrans" cxnId="{9F42E956-DEBF-4FAF-8393-D33F6440501F}">
      <dgm:prSet/>
      <dgm:spPr/>
      <dgm:t>
        <a:bodyPr/>
        <a:lstStyle/>
        <a:p>
          <a:endParaRPr lang="en-US"/>
        </a:p>
      </dgm:t>
    </dgm:pt>
    <dgm:pt modelId="{DAD68CD5-8F6E-4E01-9A71-29726A764C99}" type="sibTrans" cxnId="{9F42E956-DEBF-4FAF-8393-D33F6440501F}">
      <dgm:prSet/>
      <dgm:spPr/>
      <dgm:t>
        <a:bodyPr/>
        <a:lstStyle/>
        <a:p>
          <a:endParaRPr lang="en-US"/>
        </a:p>
      </dgm:t>
    </dgm:pt>
    <dgm:pt modelId="{A726113F-BC74-43C8-BF6D-7BDEFC089EB5}" type="pres">
      <dgm:prSet presAssocID="{64282B2F-EC9A-4D23-A3F7-F66658D906C0}" presName="root" presStyleCnt="0">
        <dgm:presLayoutVars>
          <dgm:dir/>
          <dgm:resizeHandles val="exact"/>
        </dgm:presLayoutVars>
      </dgm:prSet>
      <dgm:spPr/>
    </dgm:pt>
    <dgm:pt modelId="{FDD82AD7-5C63-49EF-B2BC-B09B00FB63DB}" type="pres">
      <dgm:prSet presAssocID="{73A0A8A3-3F36-4EED-ACCC-F7B706008F8B}" presName="compNode" presStyleCnt="0"/>
      <dgm:spPr/>
    </dgm:pt>
    <dgm:pt modelId="{79BF3A20-E31A-4A2E-B23D-258F7C1FCB9C}" type="pres">
      <dgm:prSet presAssocID="{73A0A8A3-3F36-4EED-ACCC-F7B706008F8B}" presName="bgRect" presStyleLbl="bgShp" presStyleIdx="0" presStyleCnt="3"/>
      <dgm:spPr/>
    </dgm:pt>
    <dgm:pt modelId="{50189E78-EB5C-4604-8C49-3641C6DEA977}" type="pres">
      <dgm:prSet presAssocID="{73A0A8A3-3F36-4EED-ACCC-F7B706008F8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B93A163D-EA53-49D0-9D80-3B1005989FAE}" type="pres">
      <dgm:prSet presAssocID="{73A0A8A3-3F36-4EED-ACCC-F7B706008F8B}" presName="spaceRect" presStyleCnt="0"/>
      <dgm:spPr/>
    </dgm:pt>
    <dgm:pt modelId="{5E348965-29D8-405C-9392-33322A7EBA9C}" type="pres">
      <dgm:prSet presAssocID="{73A0A8A3-3F36-4EED-ACCC-F7B706008F8B}" presName="parTx" presStyleLbl="revTx" presStyleIdx="0" presStyleCnt="3">
        <dgm:presLayoutVars>
          <dgm:chMax val="0"/>
          <dgm:chPref val="0"/>
        </dgm:presLayoutVars>
      </dgm:prSet>
      <dgm:spPr/>
    </dgm:pt>
    <dgm:pt modelId="{42A4F828-435A-4C8D-95BF-4534B3277A8A}" type="pres">
      <dgm:prSet presAssocID="{D1EBF9EE-A831-4FD2-B4C5-6B16CE635599}" presName="sibTrans" presStyleCnt="0"/>
      <dgm:spPr/>
    </dgm:pt>
    <dgm:pt modelId="{CE009DB0-E9F0-4D3D-B7A5-D55B6E1D487D}" type="pres">
      <dgm:prSet presAssocID="{6D6F970A-C50E-46AA-A7F5-00518DCAEC4F}" presName="compNode" presStyleCnt="0"/>
      <dgm:spPr/>
    </dgm:pt>
    <dgm:pt modelId="{5A787A93-0C82-4109-9BE0-7FE517B69362}" type="pres">
      <dgm:prSet presAssocID="{6D6F970A-C50E-46AA-A7F5-00518DCAEC4F}" presName="bgRect" presStyleLbl="bgShp" presStyleIdx="1" presStyleCnt="3"/>
      <dgm:spPr/>
    </dgm:pt>
    <dgm:pt modelId="{4AEEBF8A-CA8D-4F10-82E0-8E1373421BE3}" type="pres">
      <dgm:prSet presAssocID="{6D6F970A-C50E-46AA-A7F5-00518DCAEC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9FC7FD6E-72F0-4C58-9689-8C123E48EADB}" type="pres">
      <dgm:prSet presAssocID="{6D6F970A-C50E-46AA-A7F5-00518DCAEC4F}" presName="spaceRect" presStyleCnt="0"/>
      <dgm:spPr/>
    </dgm:pt>
    <dgm:pt modelId="{523C6000-5B0B-4BD4-949F-97EB261AE5D4}" type="pres">
      <dgm:prSet presAssocID="{6D6F970A-C50E-46AA-A7F5-00518DCAEC4F}" presName="parTx" presStyleLbl="revTx" presStyleIdx="1" presStyleCnt="3">
        <dgm:presLayoutVars>
          <dgm:chMax val="0"/>
          <dgm:chPref val="0"/>
        </dgm:presLayoutVars>
      </dgm:prSet>
      <dgm:spPr/>
    </dgm:pt>
    <dgm:pt modelId="{D94028F7-A815-4351-8E6D-2E24971F5212}" type="pres">
      <dgm:prSet presAssocID="{07C357C5-E40F-46BA-AF66-C6EB2006709E}" presName="sibTrans" presStyleCnt="0"/>
      <dgm:spPr/>
    </dgm:pt>
    <dgm:pt modelId="{50BCD451-2697-40AD-A7E9-AFC4B1630ADC}" type="pres">
      <dgm:prSet presAssocID="{7423C9F1-EBDE-435C-A5DA-83AA49771F33}" presName="compNode" presStyleCnt="0"/>
      <dgm:spPr/>
    </dgm:pt>
    <dgm:pt modelId="{B4C8A1CE-2BBF-4C25-9EE1-F8503F795022}" type="pres">
      <dgm:prSet presAssocID="{7423C9F1-EBDE-435C-A5DA-83AA49771F33}" presName="bgRect" presStyleLbl="bgShp" presStyleIdx="2" presStyleCnt="3"/>
      <dgm:spPr/>
    </dgm:pt>
    <dgm:pt modelId="{6A90F077-A2C2-4F49-8C38-F27F9B0293FD}" type="pres">
      <dgm:prSet presAssocID="{7423C9F1-EBDE-435C-A5DA-83AA49771F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A4272E70-72F2-4817-ACD6-BDF237D3B516}" type="pres">
      <dgm:prSet presAssocID="{7423C9F1-EBDE-435C-A5DA-83AA49771F33}" presName="spaceRect" presStyleCnt="0"/>
      <dgm:spPr/>
    </dgm:pt>
    <dgm:pt modelId="{04A8A186-FE25-4D87-BB81-39B42910DC3F}" type="pres">
      <dgm:prSet presAssocID="{7423C9F1-EBDE-435C-A5DA-83AA49771F33}" presName="parTx" presStyleLbl="revTx" presStyleIdx="2" presStyleCnt="3">
        <dgm:presLayoutVars>
          <dgm:chMax val="0"/>
          <dgm:chPref val="0"/>
        </dgm:presLayoutVars>
      </dgm:prSet>
      <dgm:spPr/>
    </dgm:pt>
  </dgm:ptLst>
  <dgm:cxnLst>
    <dgm:cxn modelId="{72510C3F-44C6-4EC0-A4DB-21B907B4F3AD}" type="presOf" srcId="{6D6F970A-C50E-46AA-A7F5-00518DCAEC4F}" destId="{523C6000-5B0B-4BD4-949F-97EB261AE5D4}" srcOrd="0" destOrd="0" presId="urn:microsoft.com/office/officeart/2018/2/layout/IconVerticalSolidList"/>
    <dgm:cxn modelId="{1644E24C-EFF2-4C54-807C-976D3C33724E}" type="presOf" srcId="{7423C9F1-EBDE-435C-A5DA-83AA49771F33}" destId="{04A8A186-FE25-4D87-BB81-39B42910DC3F}" srcOrd="0" destOrd="0" presId="urn:microsoft.com/office/officeart/2018/2/layout/IconVerticalSolidList"/>
    <dgm:cxn modelId="{9F42E956-DEBF-4FAF-8393-D33F6440501F}" srcId="{64282B2F-EC9A-4D23-A3F7-F66658D906C0}" destId="{7423C9F1-EBDE-435C-A5DA-83AA49771F33}" srcOrd="2" destOrd="0" parTransId="{99EB5F84-42D9-425F-8167-7DBC47522180}" sibTransId="{DAD68CD5-8F6E-4E01-9A71-29726A764C99}"/>
    <dgm:cxn modelId="{AE85486A-6232-43F7-96AB-BC94D96AE13E}" type="presOf" srcId="{64282B2F-EC9A-4D23-A3F7-F66658D906C0}" destId="{A726113F-BC74-43C8-BF6D-7BDEFC089EB5}" srcOrd="0" destOrd="0" presId="urn:microsoft.com/office/officeart/2018/2/layout/IconVerticalSolidList"/>
    <dgm:cxn modelId="{F5C46589-16FD-495D-8B79-39F9FDE05390}" srcId="{64282B2F-EC9A-4D23-A3F7-F66658D906C0}" destId="{6D6F970A-C50E-46AA-A7F5-00518DCAEC4F}" srcOrd="1" destOrd="0" parTransId="{1E117E4C-17E8-4C89-91E3-B99894518B3F}" sibTransId="{07C357C5-E40F-46BA-AF66-C6EB2006709E}"/>
    <dgm:cxn modelId="{0522D39E-8141-406F-A63D-7EE90A1FBACD}" type="presOf" srcId="{73A0A8A3-3F36-4EED-ACCC-F7B706008F8B}" destId="{5E348965-29D8-405C-9392-33322A7EBA9C}" srcOrd="0" destOrd="0" presId="urn:microsoft.com/office/officeart/2018/2/layout/IconVerticalSolidList"/>
    <dgm:cxn modelId="{14EFD3E6-BC63-453F-B7D3-52D271F1DECF}" srcId="{64282B2F-EC9A-4D23-A3F7-F66658D906C0}" destId="{73A0A8A3-3F36-4EED-ACCC-F7B706008F8B}" srcOrd="0" destOrd="0" parTransId="{8BA10A33-02DC-459F-AEBF-74A51DF5A6DB}" sibTransId="{D1EBF9EE-A831-4FD2-B4C5-6B16CE635599}"/>
    <dgm:cxn modelId="{11860291-CD0C-4638-8206-8B6E7D6DC82A}" type="presParOf" srcId="{A726113F-BC74-43C8-BF6D-7BDEFC089EB5}" destId="{FDD82AD7-5C63-49EF-B2BC-B09B00FB63DB}" srcOrd="0" destOrd="0" presId="urn:microsoft.com/office/officeart/2018/2/layout/IconVerticalSolidList"/>
    <dgm:cxn modelId="{A7343232-F803-4908-9BF0-BFC5242A7BE9}" type="presParOf" srcId="{FDD82AD7-5C63-49EF-B2BC-B09B00FB63DB}" destId="{79BF3A20-E31A-4A2E-B23D-258F7C1FCB9C}" srcOrd="0" destOrd="0" presId="urn:microsoft.com/office/officeart/2018/2/layout/IconVerticalSolidList"/>
    <dgm:cxn modelId="{C75989D6-FDA4-48D9-8BE2-CF31FF49CA2E}" type="presParOf" srcId="{FDD82AD7-5C63-49EF-B2BC-B09B00FB63DB}" destId="{50189E78-EB5C-4604-8C49-3641C6DEA977}" srcOrd="1" destOrd="0" presId="urn:microsoft.com/office/officeart/2018/2/layout/IconVerticalSolidList"/>
    <dgm:cxn modelId="{CD5930BC-8E78-42B2-B1DA-47BDAAB85F2A}" type="presParOf" srcId="{FDD82AD7-5C63-49EF-B2BC-B09B00FB63DB}" destId="{B93A163D-EA53-49D0-9D80-3B1005989FAE}" srcOrd="2" destOrd="0" presId="urn:microsoft.com/office/officeart/2018/2/layout/IconVerticalSolidList"/>
    <dgm:cxn modelId="{B68086EE-051F-4965-B7A3-7BE41A4F2C5C}" type="presParOf" srcId="{FDD82AD7-5C63-49EF-B2BC-B09B00FB63DB}" destId="{5E348965-29D8-405C-9392-33322A7EBA9C}" srcOrd="3" destOrd="0" presId="urn:microsoft.com/office/officeart/2018/2/layout/IconVerticalSolidList"/>
    <dgm:cxn modelId="{C02B0288-1BC8-4D53-8B29-D6B0C2FDB9D3}" type="presParOf" srcId="{A726113F-BC74-43C8-BF6D-7BDEFC089EB5}" destId="{42A4F828-435A-4C8D-95BF-4534B3277A8A}" srcOrd="1" destOrd="0" presId="urn:microsoft.com/office/officeart/2018/2/layout/IconVerticalSolidList"/>
    <dgm:cxn modelId="{E3747E4C-B07F-4B1B-B5E5-C0181CF066B1}" type="presParOf" srcId="{A726113F-BC74-43C8-BF6D-7BDEFC089EB5}" destId="{CE009DB0-E9F0-4D3D-B7A5-D55B6E1D487D}" srcOrd="2" destOrd="0" presId="urn:microsoft.com/office/officeart/2018/2/layout/IconVerticalSolidList"/>
    <dgm:cxn modelId="{80DCB7F0-3D51-435B-A22F-9F2087B702AD}" type="presParOf" srcId="{CE009DB0-E9F0-4D3D-B7A5-D55B6E1D487D}" destId="{5A787A93-0C82-4109-9BE0-7FE517B69362}" srcOrd="0" destOrd="0" presId="urn:microsoft.com/office/officeart/2018/2/layout/IconVerticalSolidList"/>
    <dgm:cxn modelId="{F7BCC04B-8457-4D51-B83C-2FADAA8874DC}" type="presParOf" srcId="{CE009DB0-E9F0-4D3D-B7A5-D55B6E1D487D}" destId="{4AEEBF8A-CA8D-4F10-82E0-8E1373421BE3}" srcOrd="1" destOrd="0" presId="urn:microsoft.com/office/officeart/2018/2/layout/IconVerticalSolidList"/>
    <dgm:cxn modelId="{62667D4F-7613-4A56-A95C-1F893C980832}" type="presParOf" srcId="{CE009DB0-E9F0-4D3D-B7A5-D55B6E1D487D}" destId="{9FC7FD6E-72F0-4C58-9689-8C123E48EADB}" srcOrd="2" destOrd="0" presId="urn:microsoft.com/office/officeart/2018/2/layout/IconVerticalSolidList"/>
    <dgm:cxn modelId="{795F6904-CD8D-4F21-9FFD-DF7174FA9911}" type="presParOf" srcId="{CE009DB0-E9F0-4D3D-B7A5-D55B6E1D487D}" destId="{523C6000-5B0B-4BD4-949F-97EB261AE5D4}" srcOrd="3" destOrd="0" presId="urn:microsoft.com/office/officeart/2018/2/layout/IconVerticalSolidList"/>
    <dgm:cxn modelId="{DA371181-C299-40F3-A609-2836947F2CF8}" type="presParOf" srcId="{A726113F-BC74-43C8-BF6D-7BDEFC089EB5}" destId="{D94028F7-A815-4351-8E6D-2E24971F5212}" srcOrd="3" destOrd="0" presId="urn:microsoft.com/office/officeart/2018/2/layout/IconVerticalSolidList"/>
    <dgm:cxn modelId="{C3E7900C-9C59-4021-9EE8-E80BA7EB5325}" type="presParOf" srcId="{A726113F-BC74-43C8-BF6D-7BDEFC089EB5}" destId="{50BCD451-2697-40AD-A7E9-AFC4B1630ADC}" srcOrd="4" destOrd="0" presId="urn:microsoft.com/office/officeart/2018/2/layout/IconVerticalSolidList"/>
    <dgm:cxn modelId="{E0731466-9647-4F70-B94D-A5F1D1274C1D}" type="presParOf" srcId="{50BCD451-2697-40AD-A7E9-AFC4B1630ADC}" destId="{B4C8A1CE-2BBF-4C25-9EE1-F8503F795022}" srcOrd="0" destOrd="0" presId="urn:microsoft.com/office/officeart/2018/2/layout/IconVerticalSolidList"/>
    <dgm:cxn modelId="{2AE3383C-01BE-4AB2-8FE9-C3008966EC66}" type="presParOf" srcId="{50BCD451-2697-40AD-A7E9-AFC4B1630ADC}" destId="{6A90F077-A2C2-4F49-8C38-F27F9B0293FD}" srcOrd="1" destOrd="0" presId="urn:microsoft.com/office/officeart/2018/2/layout/IconVerticalSolidList"/>
    <dgm:cxn modelId="{21F9D817-0BCE-47DC-AF75-E9FA3A669050}" type="presParOf" srcId="{50BCD451-2697-40AD-A7E9-AFC4B1630ADC}" destId="{A4272E70-72F2-4817-ACD6-BDF237D3B516}" srcOrd="2" destOrd="0" presId="urn:microsoft.com/office/officeart/2018/2/layout/IconVerticalSolidList"/>
    <dgm:cxn modelId="{5C24F652-BD64-4AE2-AEA0-68427854A6D6}" type="presParOf" srcId="{50BCD451-2697-40AD-A7E9-AFC4B1630ADC}" destId="{04A8A186-FE25-4D87-BB81-39B42910DC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8E1028-4B70-4BBE-BF52-D8EDF2D331E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57A700-FA1E-4577-8909-546C153D931F}">
      <dgm:prSet/>
      <dgm:spPr/>
      <dgm:t>
        <a:bodyPr/>
        <a:lstStyle/>
        <a:p>
          <a:r>
            <a:rPr lang="en-GB" dirty="0"/>
            <a:t>Over 80% of students felt they were contributing and engaging effectively, indicating effective teaching methods and positive peer ­influence.</a:t>
          </a:r>
          <a:endParaRPr lang="en-US" dirty="0"/>
        </a:p>
      </dgm:t>
    </dgm:pt>
    <dgm:pt modelId="{4DACCA34-8692-4ADE-8824-65A3041A3580}" type="parTrans" cxnId="{BBF0DAB8-FE0B-4E6C-A4EF-3EDA2200E1D4}">
      <dgm:prSet/>
      <dgm:spPr/>
      <dgm:t>
        <a:bodyPr/>
        <a:lstStyle/>
        <a:p>
          <a:endParaRPr lang="en-US"/>
        </a:p>
      </dgm:t>
    </dgm:pt>
    <dgm:pt modelId="{077408F8-7829-468E-AA0E-D78316401CEE}" type="sibTrans" cxnId="{BBF0DAB8-FE0B-4E6C-A4EF-3EDA2200E1D4}">
      <dgm:prSet/>
      <dgm:spPr/>
      <dgm:t>
        <a:bodyPr/>
        <a:lstStyle/>
        <a:p>
          <a:endParaRPr lang="en-US"/>
        </a:p>
      </dgm:t>
    </dgm:pt>
    <dgm:pt modelId="{39FDC2C5-7E22-474A-9468-32F01129AFC5}">
      <dgm:prSet/>
      <dgm:spPr/>
      <dgm:t>
        <a:bodyPr/>
        <a:lstStyle/>
        <a:p>
          <a:r>
            <a:rPr lang="en-GB" dirty="0"/>
            <a:t>Students generally held positive views, using keywords like ‘happy’, ‘interesting’, ‘creative’, ‘good’, and ‘engage’.</a:t>
          </a:r>
          <a:endParaRPr lang="en-US" dirty="0"/>
        </a:p>
      </dgm:t>
    </dgm:pt>
    <dgm:pt modelId="{98E0BE61-FFDF-4B80-A6E1-479EA51C5840}" type="parTrans" cxnId="{0A4E8DE5-09B7-4890-90F6-180B6E767313}">
      <dgm:prSet/>
      <dgm:spPr/>
      <dgm:t>
        <a:bodyPr/>
        <a:lstStyle/>
        <a:p>
          <a:endParaRPr lang="en-US"/>
        </a:p>
      </dgm:t>
    </dgm:pt>
    <dgm:pt modelId="{82F803CF-7BFC-41DD-B4D2-FBEC4A4DBC9C}" type="sibTrans" cxnId="{0A4E8DE5-09B7-4890-90F6-180B6E767313}">
      <dgm:prSet/>
      <dgm:spPr/>
      <dgm:t>
        <a:bodyPr/>
        <a:lstStyle/>
        <a:p>
          <a:endParaRPr lang="en-US"/>
        </a:p>
      </dgm:t>
    </dgm:pt>
    <dgm:pt modelId="{BB199CE6-690C-4277-8635-0D9F4E4CA799}">
      <dgm:prSet/>
      <dgm:spPr/>
      <dgm:t>
        <a:bodyPr/>
        <a:lstStyle/>
        <a:p>
          <a:r>
            <a:rPr lang="en-GB" dirty="0"/>
            <a:t>Students appreciated interactivity and group work, particularly on AI’s impact on law firms and criminal law. Engaging with peers enables active learners who contribute to the development of their own knowledge </a:t>
          </a:r>
          <a:endParaRPr lang="en-US" dirty="0"/>
        </a:p>
      </dgm:t>
    </dgm:pt>
    <dgm:pt modelId="{F45FEFD2-095B-4411-A0F9-AEF92C69B5D6}" type="parTrans" cxnId="{D6137749-1348-4575-AAD7-56AF70843EC6}">
      <dgm:prSet/>
      <dgm:spPr/>
      <dgm:t>
        <a:bodyPr/>
        <a:lstStyle/>
        <a:p>
          <a:endParaRPr lang="en-US"/>
        </a:p>
      </dgm:t>
    </dgm:pt>
    <dgm:pt modelId="{19A10F2B-1554-4249-B81E-AF6FF2C97F84}" type="sibTrans" cxnId="{D6137749-1348-4575-AAD7-56AF70843EC6}">
      <dgm:prSet/>
      <dgm:spPr/>
      <dgm:t>
        <a:bodyPr/>
        <a:lstStyle/>
        <a:p>
          <a:endParaRPr lang="en-US"/>
        </a:p>
      </dgm:t>
    </dgm:pt>
    <dgm:pt modelId="{05134C68-5200-4E68-A7E2-AE17002CF733}" type="pres">
      <dgm:prSet presAssocID="{1A8E1028-4B70-4BBE-BF52-D8EDF2D331E4}" presName="root" presStyleCnt="0">
        <dgm:presLayoutVars>
          <dgm:dir/>
          <dgm:resizeHandles val="exact"/>
        </dgm:presLayoutVars>
      </dgm:prSet>
      <dgm:spPr/>
    </dgm:pt>
    <dgm:pt modelId="{2891ADB5-34CF-4307-8C8B-DBCADCDE32A3}" type="pres">
      <dgm:prSet presAssocID="{7257A700-FA1E-4577-8909-546C153D931F}" presName="compNode" presStyleCnt="0"/>
      <dgm:spPr/>
    </dgm:pt>
    <dgm:pt modelId="{957C4100-308F-49A8-8DD4-D8DA726323C9}" type="pres">
      <dgm:prSet presAssocID="{7257A700-FA1E-4577-8909-546C153D931F}" presName="bgRect" presStyleLbl="bgShp" presStyleIdx="0" presStyleCnt="3"/>
      <dgm:spPr/>
    </dgm:pt>
    <dgm:pt modelId="{599AB736-35EA-45A9-BF76-40BCFE401157}" type="pres">
      <dgm:prSet presAssocID="{7257A700-FA1E-4577-8909-546C153D931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dium with solid fill"/>
        </a:ext>
      </dgm:extLst>
    </dgm:pt>
    <dgm:pt modelId="{31850B0D-1F0B-4876-BBF9-5D0947F809E2}" type="pres">
      <dgm:prSet presAssocID="{7257A700-FA1E-4577-8909-546C153D931F}" presName="spaceRect" presStyleCnt="0"/>
      <dgm:spPr/>
    </dgm:pt>
    <dgm:pt modelId="{706864C9-D599-471E-ADCF-875B869292A4}" type="pres">
      <dgm:prSet presAssocID="{7257A700-FA1E-4577-8909-546C153D931F}" presName="parTx" presStyleLbl="revTx" presStyleIdx="0" presStyleCnt="3">
        <dgm:presLayoutVars>
          <dgm:chMax val="0"/>
          <dgm:chPref val="0"/>
        </dgm:presLayoutVars>
      </dgm:prSet>
      <dgm:spPr/>
    </dgm:pt>
    <dgm:pt modelId="{269784F2-78FE-4268-ACC5-95FA3032F69C}" type="pres">
      <dgm:prSet presAssocID="{077408F8-7829-468E-AA0E-D78316401CEE}" presName="sibTrans" presStyleCnt="0"/>
      <dgm:spPr/>
    </dgm:pt>
    <dgm:pt modelId="{34D92EDE-F132-4C62-A3B7-9A2BEE159F60}" type="pres">
      <dgm:prSet presAssocID="{39FDC2C5-7E22-474A-9468-32F01129AFC5}" presName="compNode" presStyleCnt="0"/>
      <dgm:spPr/>
    </dgm:pt>
    <dgm:pt modelId="{DEF375E5-5241-47A4-BFE1-9D26BE3447C2}" type="pres">
      <dgm:prSet presAssocID="{39FDC2C5-7E22-474A-9468-32F01129AFC5}" presName="bgRect" presStyleLbl="bgShp" presStyleIdx="1" presStyleCnt="3"/>
      <dgm:spPr/>
    </dgm:pt>
    <dgm:pt modelId="{10BB6A94-082D-4893-A9E0-F0A7651BD3A7}" type="pres">
      <dgm:prSet presAssocID="{39FDC2C5-7E22-474A-9468-32F01129AFC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rain with solid fill"/>
        </a:ext>
      </dgm:extLst>
    </dgm:pt>
    <dgm:pt modelId="{B7C54B67-1A98-4DE0-8120-EA83C65BA2AF}" type="pres">
      <dgm:prSet presAssocID="{39FDC2C5-7E22-474A-9468-32F01129AFC5}" presName="spaceRect" presStyleCnt="0"/>
      <dgm:spPr/>
    </dgm:pt>
    <dgm:pt modelId="{654474DE-2686-4311-AA15-DC486B012426}" type="pres">
      <dgm:prSet presAssocID="{39FDC2C5-7E22-474A-9468-32F01129AFC5}" presName="parTx" presStyleLbl="revTx" presStyleIdx="1" presStyleCnt="3">
        <dgm:presLayoutVars>
          <dgm:chMax val="0"/>
          <dgm:chPref val="0"/>
        </dgm:presLayoutVars>
      </dgm:prSet>
      <dgm:spPr/>
    </dgm:pt>
    <dgm:pt modelId="{4EFDAEF3-41DB-4B15-B86E-BB4A256C17E3}" type="pres">
      <dgm:prSet presAssocID="{82F803CF-7BFC-41DD-B4D2-FBEC4A4DBC9C}" presName="sibTrans" presStyleCnt="0"/>
      <dgm:spPr/>
    </dgm:pt>
    <dgm:pt modelId="{76E1F112-5D60-4F7E-A090-EB061A818022}" type="pres">
      <dgm:prSet presAssocID="{BB199CE6-690C-4277-8635-0D9F4E4CA799}" presName="compNode" presStyleCnt="0"/>
      <dgm:spPr/>
    </dgm:pt>
    <dgm:pt modelId="{499B8D84-D08B-4B94-A12A-A7F2D6AC94CA}" type="pres">
      <dgm:prSet presAssocID="{BB199CE6-690C-4277-8635-0D9F4E4CA799}" presName="bgRect" presStyleLbl="bgShp" presStyleIdx="2" presStyleCnt="3"/>
      <dgm:spPr/>
    </dgm:pt>
    <dgm:pt modelId="{52538511-ED3A-44AA-9817-7D9EDE2EA317}" type="pres">
      <dgm:prSet presAssocID="{BB199CE6-690C-4277-8635-0D9F4E4CA79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oud outline"/>
        </a:ext>
      </dgm:extLst>
    </dgm:pt>
    <dgm:pt modelId="{79B2A560-4F18-4BA8-8C5A-7029407E378B}" type="pres">
      <dgm:prSet presAssocID="{BB199CE6-690C-4277-8635-0D9F4E4CA799}" presName="spaceRect" presStyleCnt="0"/>
      <dgm:spPr/>
    </dgm:pt>
    <dgm:pt modelId="{5753DEED-9869-4CA5-9377-9D5AA1FB2C62}" type="pres">
      <dgm:prSet presAssocID="{BB199CE6-690C-4277-8635-0D9F4E4CA799}" presName="parTx" presStyleLbl="revTx" presStyleIdx="2" presStyleCnt="3">
        <dgm:presLayoutVars>
          <dgm:chMax val="0"/>
          <dgm:chPref val="0"/>
        </dgm:presLayoutVars>
      </dgm:prSet>
      <dgm:spPr/>
    </dgm:pt>
  </dgm:ptLst>
  <dgm:cxnLst>
    <dgm:cxn modelId="{4A229431-A59B-4340-960E-AE108D399DA4}" type="presOf" srcId="{7257A700-FA1E-4577-8909-546C153D931F}" destId="{706864C9-D599-471E-ADCF-875B869292A4}" srcOrd="0" destOrd="0" presId="urn:microsoft.com/office/officeart/2018/2/layout/IconVerticalSolidList"/>
    <dgm:cxn modelId="{63042048-E15B-4842-A3A3-A0339C920BBD}" type="presOf" srcId="{1A8E1028-4B70-4BBE-BF52-D8EDF2D331E4}" destId="{05134C68-5200-4E68-A7E2-AE17002CF733}" srcOrd="0" destOrd="0" presId="urn:microsoft.com/office/officeart/2018/2/layout/IconVerticalSolidList"/>
    <dgm:cxn modelId="{D6137749-1348-4575-AAD7-56AF70843EC6}" srcId="{1A8E1028-4B70-4BBE-BF52-D8EDF2D331E4}" destId="{BB199CE6-690C-4277-8635-0D9F4E4CA799}" srcOrd="2" destOrd="0" parTransId="{F45FEFD2-095B-4411-A0F9-AEF92C69B5D6}" sibTransId="{19A10F2B-1554-4249-B81E-AF6FF2C97F84}"/>
    <dgm:cxn modelId="{1C2B6D4A-B7BA-43E0-B266-F6C7F2D8A5CD}" type="presOf" srcId="{BB199CE6-690C-4277-8635-0D9F4E4CA799}" destId="{5753DEED-9869-4CA5-9377-9D5AA1FB2C62}" srcOrd="0" destOrd="0" presId="urn:microsoft.com/office/officeart/2018/2/layout/IconVerticalSolidList"/>
    <dgm:cxn modelId="{F3B3F862-82FB-466E-B0B7-4F55D3C32EDB}" type="presOf" srcId="{39FDC2C5-7E22-474A-9468-32F01129AFC5}" destId="{654474DE-2686-4311-AA15-DC486B012426}" srcOrd="0" destOrd="0" presId="urn:microsoft.com/office/officeart/2018/2/layout/IconVerticalSolidList"/>
    <dgm:cxn modelId="{BBF0DAB8-FE0B-4E6C-A4EF-3EDA2200E1D4}" srcId="{1A8E1028-4B70-4BBE-BF52-D8EDF2D331E4}" destId="{7257A700-FA1E-4577-8909-546C153D931F}" srcOrd="0" destOrd="0" parTransId="{4DACCA34-8692-4ADE-8824-65A3041A3580}" sibTransId="{077408F8-7829-468E-AA0E-D78316401CEE}"/>
    <dgm:cxn modelId="{0A4E8DE5-09B7-4890-90F6-180B6E767313}" srcId="{1A8E1028-4B70-4BBE-BF52-D8EDF2D331E4}" destId="{39FDC2C5-7E22-474A-9468-32F01129AFC5}" srcOrd="1" destOrd="0" parTransId="{98E0BE61-FFDF-4B80-A6E1-479EA51C5840}" sibTransId="{82F803CF-7BFC-41DD-B4D2-FBEC4A4DBC9C}"/>
    <dgm:cxn modelId="{02DC5CE7-8252-4057-A37D-D30A9A263CF9}" type="presParOf" srcId="{05134C68-5200-4E68-A7E2-AE17002CF733}" destId="{2891ADB5-34CF-4307-8C8B-DBCADCDE32A3}" srcOrd="0" destOrd="0" presId="urn:microsoft.com/office/officeart/2018/2/layout/IconVerticalSolidList"/>
    <dgm:cxn modelId="{8862A726-9BB8-44D4-8D89-FB27DE75170E}" type="presParOf" srcId="{2891ADB5-34CF-4307-8C8B-DBCADCDE32A3}" destId="{957C4100-308F-49A8-8DD4-D8DA726323C9}" srcOrd="0" destOrd="0" presId="urn:microsoft.com/office/officeart/2018/2/layout/IconVerticalSolidList"/>
    <dgm:cxn modelId="{035EED15-068F-476E-BDDF-CA64B42B116A}" type="presParOf" srcId="{2891ADB5-34CF-4307-8C8B-DBCADCDE32A3}" destId="{599AB736-35EA-45A9-BF76-40BCFE401157}" srcOrd="1" destOrd="0" presId="urn:microsoft.com/office/officeart/2018/2/layout/IconVerticalSolidList"/>
    <dgm:cxn modelId="{CA8F945F-DA51-47CF-A77D-4AD17A3EC5BC}" type="presParOf" srcId="{2891ADB5-34CF-4307-8C8B-DBCADCDE32A3}" destId="{31850B0D-1F0B-4876-BBF9-5D0947F809E2}" srcOrd="2" destOrd="0" presId="urn:microsoft.com/office/officeart/2018/2/layout/IconVerticalSolidList"/>
    <dgm:cxn modelId="{82A80ACD-BDAF-4C9F-B1BD-451A2676E042}" type="presParOf" srcId="{2891ADB5-34CF-4307-8C8B-DBCADCDE32A3}" destId="{706864C9-D599-471E-ADCF-875B869292A4}" srcOrd="3" destOrd="0" presId="urn:microsoft.com/office/officeart/2018/2/layout/IconVerticalSolidList"/>
    <dgm:cxn modelId="{750E1656-4F9A-49F7-AA00-30704A45B998}" type="presParOf" srcId="{05134C68-5200-4E68-A7E2-AE17002CF733}" destId="{269784F2-78FE-4268-ACC5-95FA3032F69C}" srcOrd="1" destOrd="0" presId="urn:microsoft.com/office/officeart/2018/2/layout/IconVerticalSolidList"/>
    <dgm:cxn modelId="{BE9E72FF-8933-44BE-9509-3B5D2422B41F}" type="presParOf" srcId="{05134C68-5200-4E68-A7E2-AE17002CF733}" destId="{34D92EDE-F132-4C62-A3B7-9A2BEE159F60}" srcOrd="2" destOrd="0" presId="urn:microsoft.com/office/officeart/2018/2/layout/IconVerticalSolidList"/>
    <dgm:cxn modelId="{27FAC374-D1B5-446B-A336-BE3CC5F4269C}" type="presParOf" srcId="{34D92EDE-F132-4C62-A3B7-9A2BEE159F60}" destId="{DEF375E5-5241-47A4-BFE1-9D26BE3447C2}" srcOrd="0" destOrd="0" presId="urn:microsoft.com/office/officeart/2018/2/layout/IconVerticalSolidList"/>
    <dgm:cxn modelId="{92559E1C-FDE7-4469-8794-73D021986E72}" type="presParOf" srcId="{34D92EDE-F132-4C62-A3B7-9A2BEE159F60}" destId="{10BB6A94-082D-4893-A9E0-F0A7651BD3A7}" srcOrd="1" destOrd="0" presId="urn:microsoft.com/office/officeart/2018/2/layout/IconVerticalSolidList"/>
    <dgm:cxn modelId="{6F4CDB0F-CD1F-4F10-8DD5-40FC05CEF48A}" type="presParOf" srcId="{34D92EDE-F132-4C62-A3B7-9A2BEE159F60}" destId="{B7C54B67-1A98-4DE0-8120-EA83C65BA2AF}" srcOrd="2" destOrd="0" presId="urn:microsoft.com/office/officeart/2018/2/layout/IconVerticalSolidList"/>
    <dgm:cxn modelId="{9AA0A230-6F9E-4345-8299-D7032C9723FF}" type="presParOf" srcId="{34D92EDE-F132-4C62-A3B7-9A2BEE159F60}" destId="{654474DE-2686-4311-AA15-DC486B012426}" srcOrd="3" destOrd="0" presId="urn:microsoft.com/office/officeart/2018/2/layout/IconVerticalSolidList"/>
    <dgm:cxn modelId="{25845C70-9743-4D3F-9362-CDE53A5AE205}" type="presParOf" srcId="{05134C68-5200-4E68-A7E2-AE17002CF733}" destId="{4EFDAEF3-41DB-4B15-B86E-BB4A256C17E3}" srcOrd="3" destOrd="0" presId="urn:microsoft.com/office/officeart/2018/2/layout/IconVerticalSolidList"/>
    <dgm:cxn modelId="{87DA04F3-BEC2-435A-BD72-F5C44BAE5326}" type="presParOf" srcId="{05134C68-5200-4E68-A7E2-AE17002CF733}" destId="{76E1F112-5D60-4F7E-A090-EB061A818022}" srcOrd="4" destOrd="0" presId="urn:microsoft.com/office/officeart/2018/2/layout/IconVerticalSolidList"/>
    <dgm:cxn modelId="{AAF5B2A9-380F-4C92-8B69-6C265F57367F}" type="presParOf" srcId="{76E1F112-5D60-4F7E-A090-EB061A818022}" destId="{499B8D84-D08B-4B94-A12A-A7F2D6AC94CA}" srcOrd="0" destOrd="0" presId="urn:microsoft.com/office/officeart/2018/2/layout/IconVerticalSolidList"/>
    <dgm:cxn modelId="{EEA966B2-6317-488C-A103-4CC3E9470BEA}" type="presParOf" srcId="{76E1F112-5D60-4F7E-A090-EB061A818022}" destId="{52538511-ED3A-44AA-9817-7D9EDE2EA317}" srcOrd="1" destOrd="0" presId="urn:microsoft.com/office/officeart/2018/2/layout/IconVerticalSolidList"/>
    <dgm:cxn modelId="{FA11CDCF-45C0-446E-ABD9-F6A9F1FFECDD}" type="presParOf" srcId="{76E1F112-5D60-4F7E-A090-EB061A818022}" destId="{79B2A560-4F18-4BA8-8C5A-7029407E378B}" srcOrd="2" destOrd="0" presId="urn:microsoft.com/office/officeart/2018/2/layout/IconVerticalSolidList"/>
    <dgm:cxn modelId="{FA957222-DF7A-4446-99A9-1A9CAD25044A}" type="presParOf" srcId="{76E1F112-5D60-4F7E-A090-EB061A818022}" destId="{5753DEED-9869-4CA5-9377-9D5AA1FB2C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8E1028-4B70-4BBE-BF52-D8EDF2D331E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57A700-FA1E-4577-8909-546C153D931F}">
      <dgm:prSet/>
      <dgm:spPr/>
      <dgm:t>
        <a:bodyPr/>
        <a:lstStyle/>
        <a:p>
          <a:r>
            <a:rPr lang="en-GB"/>
            <a:t>Integrating practical examples and AI technology helps apply theoretical knowledge to real world scenarios, enhancing digital skills and employability. Seminars were particularly engaging. </a:t>
          </a:r>
          <a:endParaRPr lang="en-US"/>
        </a:p>
      </dgm:t>
    </dgm:pt>
    <dgm:pt modelId="{4DACCA34-8692-4ADE-8824-65A3041A3580}" type="parTrans" cxnId="{BBF0DAB8-FE0B-4E6C-A4EF-3EDA2200E1D4}">
      <dgm:prSet/>
      <dgm:spPr/>
      <dgm:t>
        <a:bodyPr/>
        <a:lstStyle/>
        <a:p>
          <a:endParaRPr lang="en-US"/>
        </a:p>
      </dgm:t>
    </dgm:pt>
    <dgm:pt modelId="{077408F8-7829-468E-AA0E-D78316401CEE}" type="sibTrans" cxnId="{BBF0DAB8-FE0B-4E6C-A4EF-3EDA2200E1D4}">
      <dgm:prSet/>
      <dgm:spPr/>
      <dgm:t>
        <a:bodyPr/>
        <a:lstStyle/>
        <a:p>
          <a:endParaRPr lang="en-US"/>
        </a:p>
      </dgm:t>
    </dgm:pt>
    <dgm:pt modelId="{39FDC2C5-7E22-474A-9468-32F01129AFC5}">
      <dgm:prSet/>
      <dgm:spPr/>
      <dgm:t>
        <a:bodyPr/>
        <a:lstStyle/>
        <a:p>
          <a:r>
            <a:rPr lang="en-GB"/>
            <a:t>Students recognised AI’s impact on career prospects and academic goals, demonstrating curiosity and readiness to explore AI’s broader implications. This evidences the integration and educator competence that students expect for GenAI in education</a:t>
          </a:r>
          <a:endParaRPr lang="en-US"/>
        </a:p>
      </dgm:t>
    </dgm:pt>
    <dgm:pt modelId="{98E0BE61-FFDF-4B80-A6E1-479EA51C5840}" type="parTrans" cxnId="{0A4E8DE5-09B7-4890-90F6-180B6E767313}">
      <dgm:prSet/>
      <dgm:spPr/>
      <dgm:t>
        <a:bodyPr/>
        <a:lstStyle/>
        <a:p>
          <a:endParaRPr lang="en-US"/>
        </a:p>
      </dgm:t>
    </dgm:pt>
    <dgm:pt modelId="{82F803CF-7BFC-41DD-B4D2-FBEC4A4DBC9C}" type="sibTrans" cxnId="{0A4E8DE5-09B7-4890-90F6-180B6E767313}">
      <dgm:prSet/>
      <dgm:spPr/>
      <dgm:t>
        <a:bodyPr/>
        <a:lstStyle/>
        <a:p>
          <a:endParaRPr lang="en-US"/>
        </a:p>
      </dgm:t>
    </dgm:pt>
    <dgm:pt modelId="{BB199CE6-690C-4277-8635-0D9F4E4CA799}">
      <dgm:prSet/>
      <dgm:spPr/>
      <dgm:t>
        <a:bodyPr/>
        <a:lstStyle/>
        <a:p>
          <a:r>
            <a:rPr lang="en-GB"/>
            <a:t>Incorporating AI proved effective, with positive results from discussing AI concepts, using relevant examples, and encouraging AI in assessments. Digital courses supported essential digital skill development.</a:t>
          </a:r>
          <a:endParaRPr lang="en-US"/>
        </a:p>
      </dgm:t>
    </dgm:pt>
    <dgm:pt modelId="{F45FEFD2-095B-4411-A0F9-AEF92C69B5D6}" type="parTrans" cxnId="{D6137749-1348-4575-AAD7-56AF70843EC6}">
      <dgm:prSet/>
      <dgm:spPr/>
      <dgm:t>
        <a:bodyPr/>
        <a:lstStyle/>
        <a:p>
          <a:endParaRPr lang="en-US"/>
        </a:p>
      </dgm:t>
    </dgm:pt>
    <dgm:pt modelId="{19A10F2B-1554-4249-B81E-AF6FF2C97F84}" type="sibTrans" cxnId="{D6137749-1348-4575-AAD7-56AF70843EC6}">
      <dgm:prSet/>
      <dgm:spPr/>
      <dgm:t>
        <a:bodyPr/>
        <a:lstStyle/>
        <a:p>
          <a:endParaRPr lang="en-US"/>
        </a:p>
      </dgm:t>
    </dgm:pt>
    <dgm:pt modelId="{05134C68-5200-4E68-A7E2-AE17002CF733}" type="pres">
      <dgm:prSet presAssocID="{1A8E1028-4B70-4BBE-BF52-D8EDF2D331E4}" presName="root" presStyleCnt="0">
        <dgm:presLayoutVars>
          <dgm:dir/>
          <dgm:resizeHandles val="exact"/>
        </dgm:presLayoutVars>
      </dgm:prSet>
      <dgm:spPr/>
    </dgm:pt>
    <dgm:pt modelId="{2891ADB5-34CF-4307-8C8B-DBCADCDE32A3}" type="pres">
      <dgm:prSet presAssocID="{7257A700-FA1E-4577-8909-546C153D931F}" presName="compNode" presStyleCnt="0"/>
      <dgm:spPr/>
    </dgm:pt>
    <dgm:pt modelId="{957C4100-308F-49A8-8DD4-D8DA726323C9}" type="pres">
      <dgm:prSet presAssocID="{7257A700-FA1E-4577-8909-546C153D931F}" presName="bgRect" presStyleLbl="bgShp" presStyleIdx="0" presStyleCnt="3"/>
      <dgm:spPr/>
    </dgm:pt>
    <dgm:pt modelId="{599AB736-35EA-45A9-BF76-40BCFE401157}" type="pres">
      <dgm:prSet presAssocID="{7257A700-FA1E-4577-8909-546C153D93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31850B0D-1F0B-4876-BBF9-5D0947F809E2}" type="pres">
      <dgm:prSet presAssocID="{7257A700-FA1E-4577-8909-546C153D931F}" presName="spaceRect" presStyleCnt="0"/>
      <dgm:spPr/>
    </dgm:pt>
    <dgm:pt modelId="{706864C9-D599-471E-ADCF-875B869292A4}" type="pres">
      <dgm:prSet presAssocID="{7257A700-FA1E-4577-8909-546C153D931F}" presName="parTx" presStyleLbl="revTx" presStyleIdx="0" presStyleCnt="3">
        <dgm:presLayoutVars>
          <dgm:chMax val="0"/>
          <dgm:chPref val="0"/>
        </dgm:presLayoutVars>
      </dgm:prSet>
      <dgm:spPr/>
    </dgm:pt>
    <dgm:pt modelId="{269784F2-78FE-4268-ACC5-95FA3032F69C}" type="pres">
      <dgm:prSet presAssocID="{077408F8-7829-468E-AA0E-D78316401CEE}" presName="sibTrans" presStyleCnt="0"/>
      <dgm:spPr/>
    </dgm:pt>
    <dgm:pt modelId="{34D92EDE-F132-4C62-A3B7-9A2BEE159F60}" type="pres">
      <dgm:prSet presAssocID="{39FDC2C5-7E22-474A-9468-32F01129AFC5}" presName="compNode" presStyleCnt="0"/>
      <dgm:spPr/>
    </dgm:pt>
    <dgm:pt modelId="{DEF375E5-5241-47A4-BFE1-9D26BE3447C2}" type="pres">
      <dgm:prSet presAssocID="{39FDC2C5-7E22-474A-9468-32F01129AFC5}" presName="bgRect" presStyleLbl="bgShp" presStyleIdx="1" presStyleCnt="3"/>
      <dgm:spPr/>
    </dgm:pt>
    <dgm:pt modelId="{10BB6A94-082D-4893-A9E0-F0A7651BD3A7}" type="pres">
      <dgm:prSet presAssocID="{39FDC2C5-7E22-474A-9468-32F01129AF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7C54B67-1A98-4DE0-8120-EA83C65BA2AF}" type="pres">
      <dgm:prSet presAssocID="{39FDC2C5-7E22-474A-9468-32F01129AFC5}" presName="spaceRect" presStyleCnt="0"/>
      <dgm:spPr/>
    </dgm:pt>
    <dgm:pt modelId="{654474DE-2686-4311-AA15-DC486B012426}" type="pres">
      <dgm:prSet presAssocID="{39FDC2C5-7E22-474A-9468-32F01129AFC5}" presName="parTx" presStyleLbl="revTx" presStyleIdx="1" presStyleCnt="3">
        <dgm:presLayoutVars>
          <dgm:chMax val="0"/>
          <dgm:chPref val="0"/>
        </dgm:presLayoutVars>
      </dgm:prSet>
      <dgm:spPr/>
    </dgm:pt>
    <dgm:pt modelId="{4EFDAEF3-41DB-4B15-B86E-BB4A256C17E3}" type="pres">
      <dgm:prSet presAssocID="{82F803CF-7BFC-41DD-B4D2-FBEC4A4DBC9C}" presName="sibTrans" presStyleCnt="0"/>
      <dgm:spPr/>
    </dgm:pt>
    <dgm:pt modelId="{76E1F112-5D60-4F7E-A090-EB061A818022}" type="pres">
      <dgm:prSet presAssocID="{BB199CE6-690C-4277-8635-0D9F4E4CA799}" presName="compNode" presStyleCnt="0"/>
      <dgm:spPr/>
    </dgm:pt>
    <dgm:pt modelId="{499B8D84-D08B-4B94-A12A-A7F2D6AC94CA}" type="pres">
      <dgm:prSet presAssocID="{BB199CE6-690C-4277-8635-0D9F4E4CA799}" presName="bgRect" presStyleLbl="bgShp" presStyleIdx="2" presStyleCnt="3"/>
      <dgm:spPr/>
    </dgm:pt>
    <dgm:pt modelId="{52538511-ED3A-44AA-9817-7D9EDE2EA317}" type="pres">
      <dgm:prSet presAssocID="{BB199CE6-690C-4277-8635-0D9F4E4CA7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79B2A560-4F18-4BA8-8C5A-7029407E378B}" type="pres">
      <dgm:prSet presAssocID="{BB199CE6-690C-4277-8635-0D9F4E4CA799}" presName="spaceRect" presStyleCnt="0"/>
      <dgm:spPr/>
    </dgm:pt>
    <dgm:pt modelId="{5753DEED-9869-4CA5-9377-9D5AA1FB2C62}" type="pres">
      <dgm:prSet presAssocID="{BB199CE6-690C-4277-8635-0D9F4E4CA799}" presName="parTx" presStyleLbl="revTx" presStyleIdx="2" presStyleCnt="3">
        <dgm:presLayoutVars>
          <dgm:chMax val="0"/>
          <dgm:chPref val="0"/>
        </dgm:presLayoutVars>
      </dgm:prSet>
      <dgm:spPr/>
    </dgm:pt>
  </dgm:ptLst>
  <dgm:cxnLst>
    <dgm:cxn modelId="{4A229431-A59B-4340-960E-AE108D399DA4}" type="presOf" srcId="{7257A700-FA1E-4577-8909-546C153D931F}" destId="{706864C9-D599-471E-ADCF-875B869292A4}" srcOrd="0" destOrd="0" presId="urn:microsoft.com/office/officeart/2018/2/layout/IconVerticalSolidList"/>
    <dgm:cxn modelId="{63042048-E15B-4842-A3A3-A0339C920BBD}" type="presOf" srcId="{1A8E1028-4B70-4BBE-BF52-D8EDF2D331E4}" destId="{05134C68-5200-4E68-A7E2-AE17002CF733}" srcOrd="0" destOrd="0" presId="urn:microsoft.com/office/officeart/2018/2/layout/IconVerticalSolidList"/>
    <dgm:cxn modelId="{D6137749-1348-4575-AAD7-56AF70843EC6}" srcId="{1A8E1028-4B70-4BBE-BF52-D8EDF2D331E4}" destId="{BB199CE6-690C-4277-8635-0D9F4E4CA799}" srcOrd="2" destOrd="0" parTransId="{F45FEFD2-095B-4411-A0F9-AEF92C69B5D6}" sibTransId="{19A10F2B-1554-4249-B81E-AF6FF2C97F84}"/>
    <dgm:cxn modelId="{1C2B6D4A-B7BA-43E0-B266-F6C7F2D8A5CD}" type="presOf" srcId="{BB199CE6-690C-4277-8635-0D9F4E4CA799}" destId="{5753DEED-9869-4CA5-9377-9D5AA1FB2C62}" srcOrd="0" destOrd="0" presId="urn:microsoft.com/office/officeart/2018/2/layout/IconVerticalSolidList"/>
    <dgm:cxn modelId="{F3B3F862-82FB-466E-B0B7-4F55D3C32EDB}" type="presOf" srcId="{39FDC2C5-7E22-474A-9468-32F01129AFC5}" destId="{654474DE-2686-4311-AA15-DC486B012426}" srcOrd="0" destOrd="0" presId="urn:microsoft.com/office/officeart/2018/2/layout/IconVerticalSolidList"/>
    <dgm:cxn modelId="{BBF0DAB8-FE0B-4E6C-A4EF-3EDA2200E1D4}" srcId="{1A8E1028-4B70-4BBE-BF52-D8EDF2D331E4}" destId="{7257A700-FA1E-4577-8909-546C153D931F}" srcOrd="0" destOrd="0" parTransId="{4DACCA34-8692-4ADE-8824-65A3041A3580}" sibTransId="{077408F8-7829-468E-AA0E-D78316401CEE}"/>
    <dgm:cxn modelId="{0A4E8DE5-09B7-4890-90F6-180B6E767313}" srcId="{1A8E1028-4B70-4BBE-BF52-D8EDF2D331E4}" destId="{39FDC2C5-7E22-474A-9468-32F01129AFC5}" srcOrd="1" destOrd="0" parTransId="{98E0BE61-FFDF-4B80-A6E1-479EA51C5840}" sibTransId="{82F803CF-7BFC-41DD-B4D2-FBEC4A4DBC9C}"/>
    <dgm:cxn modelId="{02DC5CE7-8252-4057-A37D-D30A9A263CF9}" type="presParOf" srcId="{05134C68-5200-4E68-A7E2-AE17002CF733}" destId="{2891ADB5-34CF-4307-8C8B-DBCADCDE32A3}" srcOrd="0" destOrd="0" presId="urn:microsoft.com/office/officeart/2018/2/layout/IconVerticalSolidList"/>
    <dgm:cxn modelId="{8862A726-9BB8-44D4-8D89-FB27DE75170E}" type="presParOf" srcId="{2891ADB5-34CF-4307-8C8B-DBCADCDE32A3}" destId="{957C4100-308F-49A8-8DD4-D8DA726323C9}" srcOrd="0" destOrd="0" presId="urn:microsoft.com/office/officeart/2018/2/layout/IconVerticalSolidList"/>
    <dgm:cxn modelId="{035EED15-068F-476E-BDDF-CA64B42B116A}" type="presParOf" srcId="{2891ADB5-34CF-4307-8C8B-DBCADCDE32A3}" destId="{599AB736-35EA-45A9-BF76-40BCFE401157}" srcOrd="1" destOrd="0" presId="urn:microsoft.com/office/officeart/2018/2/layout/IconVerticalSolidList"/>
    <dgm:cxn modelId="{CA8F945F-DA51-47CF-A77D-4AD17A3EC5BC}" type="presParOf" srcId="{2891ADB5-34CF-4307-8C8B-DBCADCDE32A3}" destId="{31850B0D-1F0B-4876-BBF9-5D0947F809E2}" srcOrd="2" destOrd="0" presId="urn:microsoft.com/office/officeart/2018/2/layout/IconVerticalSolidList"/>
    <dgm:cxn modelId="{82A80ACD-BDAF-4C9F-B1BD-451A2676E042}" type="presParOf" srcId="{2891ADB5-34CF-4307-8C8B-DBCADCDE32A3}" destId="{706864C9-D599-471E-ADCF-875B869292A4}" srcOrd="3" destOrd="0" presId="urn:microsoft.com/office/officeart/2018/2/layout/IconVerticalSolidList"/>
    <dgm:cxn modelId="{750E1656-4F9A-49F7-AA00-30704A45B998}" type="presParOf" srcId="{05134C68-5200-4E68-A7E2-AE17002CF733}" destId="{269784F2-78FE-4268-ACC5-95FA3032F69C}" srcOrd="1" destOrd="0" presId="urn:microsoft.com/office/officeart/2018/2/layout/IconVerticalSolidList"/>
    <dgm:cxn modelId="{BE9E72FF-8933-44BE-9509-3B5D2422B41F}" type="presParOf" srcId="{05134C68-5200-4E68-A7E2-AE17002CF733}" destId="{34D92EDE-F132-4C62-A3B7-9A2BEE159F60}" srcOrd="2" destOrd="0" presId="urn:microsoft.com/office/officeart/2018/2/layout/IconVerticalSolidList"/>
    <dgm:cxn modelId="{27FAC374-D1B5-446B-A336-BE3CC5F4269C}" type="presParOf" srcId="{34D92EDE-F132-4C62-A3B7-9A2BEE159F60}" destId="{DEF375E5-5241-47A4-BFE1-9D26BE3447C2}" srcOrd="0" destOrd="0" presId="urn:microsoft.com/office/officeart/2018/2/layout/IconVerticalSolidList"/>
    <dgm:cxn modelId="{92559E1C-FDE7-4469-8794-73D021986E72}" type="presParOf" srcId="{34D92EDE-F132-4C62-A3B7-9A2BEE159F60}" destId="{10BB6A94-082D-4893-A9E0-F0A7651BD3A7}" srcOrd="1" destOrd="0" presId="urn:microsoft.com/office/officeart/2018/2/layout/IconVerticalSolidList"/>
    <dgm:cxn modelId="{6F4CDB0F-CD1F-4F10-8DD5-40FC05CEF48A}" type="presParOf" srcId="{34D92EDE-F132-4C62-A3B7-9A2BEE159F60}" destId="{B7C54B67-1A98-4DE0-8120-EA83C65BA2AF}" srcOrd="2" destOrd="0" presId="urn:microsoft.com/office/officeart/2018/2/layout/IconVerticalSolidList"/>
    <dgm:cxn modelId="{9AA0A230-6F9E-4345-8299-D7032C9723FF}" type="presParOf" srcId="{34D92EDE-F132-4C62-A3B7-9A2BEE159F60}" destId="{654474DE-2686-4311-AA15-DC486B012426}" srcOrd="3" destOrd="0" presId="urn:microsoft.com/office/officeart/2018/2/layout/IconVerticalSolidList"/>
    <dgm:cxn modelId="{25845C70-9743-4D3F-9362-CDE53A5AE205}" type="presParOf" srcId="{05134C68-5200-4E68-A7E2-AE17002CF733}" destId="{4EFDAEF3-41DB-4B15-B86E-BB4A256C17E3}" srcOrd="3" destOrd="0" presId="urn:microsoft.com/office/officeart/2018/2/layout/IconVerticalSolidList"/>
    <dgm:cxn modelId="{87DA04F3-BEC2-435A-BD72-F5C44BAE5326}" type="presParOf" srcId="{05134C68-5200-4E68-A7E2-AE17002CF733}" destId="{76E1F112-5D60-4F7E-A090-EB061A818022}" srcOrd="4" destOrd="0" presId="urn:microsoft.com/office/officeart/2018/2/layout/IconVerticalSolidList"/>
    <dgm:cxn modelId="{AAF5B2A9-380F-4C92-8B69-6C265F57367F}" type="presParOf" srcId="{76E1F112-5D60-4F7E-A090-EB061A818022}" destId="{499B8D84-D08B-4B94-A12A-A7F2D6AC94CA}" srcOrd="0" destOrd="0" presId="urn:microsoft.com/office/officeart/2018/2/layout/IconVerticalSolidList"/>
    <dgm:cxn modelId="{EEA966B2-6317-488C-A103-4CC3E9470BEA}" type="presParOf" srcId="{76E1F112-5D60-4F7E-A090-EB061A818022}" destId="{52538511-ED3A-44AA-9817-7D9EDE2EA317}" srcOrd="1" destOrd="0" presId="urn:microsoft.com/office/officeart/2018/2/layout/IconVerticalSolidList"/>
    <dgm:cxn modelId="{FA11CDCF-45C0-446E-ABD9-F6A9F1FFECDD}" type="presParOf" srcId="{76E1F112-5D60-4F7E-A090-EB061A818022}" destId="{79B2A560-4F18-4BA8-8C5A-7029407E378B}" srcOrd="2" destOrd="0" presId="urn:microsoft.com/office/officeart/2018/2/layout/IconVerticalSolidList"/>
    <dgm:cxn modelId="{FA957222-DF7A-4446-99A9-1A9CAD25044A}" type="presParOf" srcId="{76E1F112-5D60-4F7E-A090-EB061A818022}" destId="{5753DEED-9869-4CA5-9377-9D5AA1FB2C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15D4B7-AF45-45CC-AC9C-BE1F43D1555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8F6E55-12CB-465E-8D88-4237634982A9}">
      <dgm:prSet/>
      <dgm:spPr/>
      <dgm:t>
        <a:bodyPr/>
        <a:lstStyle/>
        <a:p>
          <a:r>
            <a:rPr lang="en-GB" dirty="0"/>
            <a:t>Challenges include exploring creative AI applications, measuring digital skill development, and keeping pace with AI technology and legal developments. </a:t>
          </a:r>
          <a:endParaRPr lang="en-US" dirty="0"/>
        </a:p>
      </dgm:t>
    </dgm:pt>
    <dgm:pt modelId="{EFE24B28-79A7-4557-95EF-1D63A331E04C}" type="parTrans" cxnId="{50B23DD8-70FF-48BD-B9D4-274B300AF93F}">
      <dgm:prSet/>
      <dgm:spPr/>
      <dgm:t>
        <a:bodyPr/>
        <a:lstStyle/>
        <a:p>
          <a:endParaRPr lang="en-US"/>
        </a:p>
      </dgm:t>
    </dgm:pt>
    <dgm:pt modelId="{675A1AA9-D7BA-4370-BD1F-C7BF1BB4F1F5}" type="sibTrans" cxnId="{50B23DD8-70FF-48BD-B9D4-274B300AF93F}">
      <dgm:prSet/>
      <dgm:spPr/>
      <dgm:t>
        <a:bodyPr/>
        <a:lstStyle/>
        <a:p>
          <a:endParaRPr lang="en-US"/>
        </a:p>
      </dgm:t>
    </dgm:pt>
    <dgm:pt modelId="{3DFEB4DE-F909-4295-BA42-A08F12F7E956}">
      <dgm:prSet/>
      <dgm:spPr/>
      <dgm:t>
        <a:bodyPr/>
        <a:lstStyle/>
        <a:p>
          <a:r>
            <a:rPr lang="en-GB"/>
            <a:t>Educators should focus on developing AI literacy and digital skills alongside students as both are learning together.</a:t>
          </a:r>
          <a:endParaRPr lang="en-US"/>
        </a:p>
      </dgm:t>
    </dgm:pt>
    <dgm:pt modelId="{4B7DCD22-DCD1-4EFA-84B2-64E0B8BAAF72}" type="parTrans" cxnId="{D7D21248-551A-4B4D-B480-788132479187}">
      <dgm:prSet/>
      <dgm:spPr/>
      <dgm:t>
        <a:bodyPr/>
        <a:lstStyle/>
        <a:p>
          <a:endParaRPr lang="en-US"/>
        </a:p>
      </dgm:t>
    </dgm:pt>
    <dgm:pt modelId="{6F516A2A-4DE4-4CCC-B0EB-9F6547340CFC}" type="sibTrans" cxnId="{D7D21248-551A-4B4D-B480-788132479187}">
      <dgm:prSet/>
      <dgm:spPr/>
      <dgm:t>
        <a:bodyPr/>
        <a:lstStyle/>
        <a:p>
          <a:endParaRPr lang="en-US"/>
        </a:p>
      </dgm:t>
    </dgm:pt>
    <dgm:pt modelId="{44E365DD-B2C2-4340-B7CF-F8018971DEDE}" type="pres">
      <dgm:prSet presAssocID="{B215D4B7-AF45-45CC-AC9C-BE1F43D1555B}" presName="root" presStyleCnt="0">
        <dgm:presLayoutVars>
          <dgm:dir/>
          <dgm:resizeHandles val="exact"/>
        </dgm:presLayoutVars>
      </dgm:prSet>
      <dgm:spPr/>
    </dgm:pt>
    <dgm:pt modelId="{5341CE82-8B8D-4C7E-A79C-5D286A74271E}" type="pres">
      <dgm:prSet presAssocID="{6E8F6E55-12CB-465E-8D88-4237634982A9}" presName="compNode" presStyleCnt="0"/>
      <dgm:spPr/>
    </dgm:pt>
    <dgm:pt modelId="{44BD6E8C-9177-4029-96C1-E147945E5498}" type="pres">
      <dgm:prSet presAssocID="{6E8F6E55-12CB-465E-8D88-4237634982A9}" presName="bgRect" presStyleLbl="bgShp" presStyleIdx="0" presStyleCnt="2"/>
      <dgm:spPr/>
    </dgm:pt>
    <dgm:pt modelId="{B9D8E0A5-617C-4C02-867E-49D232C12DD3}" type="pres">
      <dgm:prSet presAssocID="{6E8F6E55-12CB-465E-8D88-4237634982A9}"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F65C1867-B9BB-4D9D-85E4-D228D7B5D922}" type="pres">
      <dgm:prSet presAssocID="{6E8F6E55-12CB-465E-8D88-4237634982A9}" presName="spaceRect" presStyleCnt="0"/>
      <dgm:spPr/>
    </dgm:pt>
    <dgm:pt modelId="{F4AE8E3C-C0F1-4471-8CF0-A712860528D2}" type="pres">
      <dgm:prSet presAssocID="{6E8F6E55-12CB-465E-8D88-4237634982A9}" presName="parTx" presStyleLbl="revTx" presStyleIdx="0" presStyleCnt="2">
        <dgm:presLayoutVars>
          <dgm:chMax val="0"/>
          <dgm:chPref val="0"/>
        </dgm:presLayoutVars>
      </dgm:prSet>
      <dgm:spPr/>
    </dgm:pt>
    <dgm:pt modelId="{C69BF435-0D96-40E6-B4F0-8A25B6F9C04A}" type="pres">
      <dgm:prSet presAssocID="{675A1AA9-D7BA-4370-BD1F-C7BF1BB4F1F5}" presName="sibTrans" presStyleCnt="0"/>
      <dgm:spPr/>
    </dgm:pt>
    <dgm:pt modelId="{5F6A96C8-1E97-48A9-9172-EF375ED30397}" type="pres">
      <dgm:prSet presAssocID="{3DFEB4DE-F909-4295-BA42-A08F12F7E956}" presName="compNode" presStyleCnt="0"/>
      <dgm:spPr/>
    </dgm:pt>
    <dgm:pt modelId="{1FEE9FCE-0851-4BD8-B5BE-67070F7A8247}" type="pres">
      <dgm:prSet presAssocID="{3DFEB4DE-F909-4295-BA42-A08F12F7E956}" presName="bgRect" presStyleLbl="bgShp" presStyleIdx="1" presStyleCnt="2"/>
      <dgm:spPr/>
    </dgm:pt>
    <dgm:pt modelId="{747A6185-3DD5-4944-8FB7-215FB46618D3}" type="pres">
      <dgm:prSet presAssocID="{3DFEB4DE-F909-4295-BA42-A08F12F7E9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4561C37-2CA2-4DD9-B894-CC8C414F223C}" type="pres">
      <dgm:prSet presAssocID="{3DFEB4DE-F909-4295-BA42-A08F12F7E956}" presName="spaceRect" presStyleCnt="0"/>
      <dgm:spPr/>
    </dgm:pt>
    <dgm:pt modelId="{8CFC5C09-543A-4828-A747-E92F6617FAD9}" type="pres">
      <dgm:prSet presAssocID="{3DFEB4DE-F909-4295-BA42-A08F12F7E956}" presName="parTx" presStyleLbl="revTx" presStyleIdx="1" presStyleCnt="2">
        <dgm:presLayoutVars>
          <dgm:chMax val="0"/>
          <dgm:chPref val="0"/>
        </dgm:presLayoutVars>
      </dgm:prSet>
      <dgm:spPr/>
    </dgm:pt>
  </dgm:ptLst>
  <dgm:cxnLst>
    <dgm:cxn modelId="{9BDD0C23-C31A-4507-A37A-78568A67F334}" type="presOf" srcId="{B215D4B7-AF45-45CC-AC9C-BE1F43D1555B}" destId="{44E365DD-B2C2-4340-B7CF-F8018971DEDE}" srcOrd="0" destOrd="0" presId="urn:microsoft.com/office/officeart/2018/2/layout/IconVerticalSolidList"/>
    <dgm:cxn modelId="{94A83538-42B1-4F9A-9CDA-B90D6C188649}" type="presOf" srcId="{3DFEB4DE-F909-4295-BA42-A08F12F7E956}" destId="{8CFC5C09-543A-4828-A747-E92F6617FAD9}" srcOrd="0" destOrd="0" presId="urn:microsoft.com/office/officeart/2018/2/layout/IconVerticalSolidList"/>
    <dgm:cxn modelId="{D7D21248-551A-4B4D-B480-788132479187}" srcId="{B215D4B7-AF45-45CC-AC9C-BE1F43D1555B}" destId="{3DFEB4DE-F909-4295-BA42-A08F12F7E956}" srcOrd="1" destOrd="0" parTransId="{4B7DCD22-DCD1-4EFA-84B2-64E0B8BAAF72}" sibTransId="{6F516A2A-4DE4-4CCC-B0EB-9F6547340CFC}"/>
    <dgm:cxn modelId="{50B23DD8-70FF-48BD-B9D4-274B300AF93F}" srcId="{B215D4B7-AF45-45CC-AC9C-BE1F43D1555B}" destId="{6E8F6E55-12CB-465E-8D88-4237634982A9}" srcOrd="0" destOrd="0" parTransId="{EFE24B28-79A7-4557-95EF-1D63A331E04C}" sibTransId="{675A1AA9-D7BA-4370-BD1F-C7BF1BB4F1F5}"/>
    <dgm:cxn modelId="{946A75F1-9BB6-4E99-925A-D14B51464E09}" type="presOf" srcId="{6E8F6E55-12CB-465E-8D88-4237634982A9}" destId="{F4AE8E3C-C0F1-4471-8CF0-A712860528D2}" srcOrd="0" destOrd="0" presId="urn:microsoft.com/office/officeart/2018/2/layout/IconVerticalSolidList"/>
    <dgm:cxn modelId="{AE182A70-1C8E-47AC-8E33-9DA7ED9274D0}" type="presParOf" srcId="{44E365DD-B2C2-4340-B7CF-F8018971DEDE}" destId="{5341CE82-8B8D-4C7E-A79C-5D286A74271E}" srcOrd="0" destOrd="0" presId="urn:microsoft.com/office/officeart/2018/2/layout/IconVerticalSolidList"/>
    <dgm:cxn modelId="{FEDBC41B-34F7-490E-A361-9124A6E29B4A}" type="presParOf" srcId="{5341CE82-8B8D-4C7E-A79C-5D286A74271E}" destId="{44BD6E8C-9177-4029-96C1-E147945E5498}" srcOrd="0" destOrd="0" presId="urn:microsoft.com/office/officeart/2018/2/layout/IconVerticalSolidList"/>
    <dgm:cxn modelId="{957EC50D-15FA-4058-B6CE-C104CA21F85F}" type="presParOf" srcId="{5341CE82-8B8D-4C7E-A79C-5D286A74271E}" destId="{B9D8E0A5-617C-4C02-867E-49D232C12DD3}" srcOrd="1" destOrd="0" presId="urn:microsoft.com/office/officeart/2018/2/layout/IconVerticalSolidList"/>
    <dgm:cxn modelId="{4A9B7A41-5191-4825-931C-DEB35DD9E45F}" type="presParOf" srcId="{5341CE82-8B8D-4C7E-A79C-5D286A74271E}" destId="{F65C1867-B9BB-4D9D-85E4-D228D7B5D922}" srcOrd="2" destOrd="0" presId="urn:microsoft.com/office/officeart/2018/2/layout/IconVerticalSolidList"/>
    <dgm:cxn modelId="{89828F85-7630-4E27-8554-6FFE44397564}" type="presParOf" srcId="{5341CE82-8B8D-4C7E-A79C-5D286A74271E}" destId="{F4AE8E3C-C0F1-4471-8CF0-A712860528D2}" srcOrd="3" destOrd="0" presId="urn:microsoft.com/office/officeart/2018/2/layout/IconVerticalSolidList"/>
    <dgm:cxn modelId="{1565E8D6-8C23-4E3D-A40A-BF876B401D17}" type="presParOf" srcId="{44E365DD-B2C2-4340-B7CF-F8018971DEDE}" destId="{C69BF435-0D96-40E6-B4F0-8A25B6F9C04A}" srcOrd="1" destOrd="0" presId="urn:microsoft.com/office/officeart/2018/2/layout/IconVerticalSolidList"/>
    <dgm:cxn modelId="{1066BF19-06FF-4741-87AB-83B48E3295A4}" type="presParOf" srcId="{44E365DD-B2C2-4340-B7CF-F8018971DEDE}" destId="{5F6A96C8-1E97-48A9-9172-EF375ED30397}" srcOrd="2" destOrd="0" presId="urn:microsoft.com/office/officeart/2018/2/layout/IconVerticalSolidList"/>
    <dgm:cxn modelId="{9D164A5C-940F-45DD-AF9A-6A68479295E3}" type="presParOf" srcId="{5F6A96C8-1E97-48A9-9172-EF375ED30397}" destId="{1FEE9FCE-0851-4BD8-B5BE-67070F7A8247}" srcOrd="0" destOrd="0" presId="urn:microsoft.com/office/officeart/2018/2/layout/IconVerticalSolidList"/>
    <dgm:cxn modelId="{989FFDBD-7256-4C3E-B13B-3040F29A6DEB}" type="presParOf" srcId="{5F6A96C8-1E97-48A9-9172-EF375ED30397}" destId="{747A6185-3DD5-4944-8FB7-215FB46618D3}" srcOrd="1" destOrd="0" presId="urn:microsoft.com/office/officeart/2018/2/layout/IconVerticalSolidList"/>
    <dgm:cxn modelId="{0DD28F3B-46AC-4F80-8DC6-7DB4BF41A356}" type="presParOf" srcId="{5F6A96C8-1E97-48A9-9172-EF375ED30397}" destId="{B4561C37-2CA2-4DD9-B894-CC8C414F223C}" srcOrd="2" destOrd="0" presId="urn:microsoft.com/office/officeart/2018/2/layout/IconVerticalSolidList"/>
    <dgm:cxn modelId="{59515F0C-327B-459E-8657-B14C183F4199}" type="presParOf" srcId="{5F6A96C8-1E97-48A9-9172-EF375ED30397}" destId="{8CFC5C09-543A-4828-A747-E92F6617FA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3B246D-9D89-4FB1-9D42-5CD1C88DEA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B59E93-4514-414D-99FE-2692B01D3B92}">
      <dgm:prSet/>
      <dgm:spPr/>
      <dgm:t>
        <a:bodyPr/>
        <a:lstStyle/>
        <a:p>
          <a:pPr>
            <a:lnSpc>
              <a:spcPct val="100000"/>
            </a:lnSpc>
          </a:pPr>
          <a:r>
            <a:rPr lang="en-GB"/>
            <a:t>A digital society demands universities to embrace digital skills in teaching and learning.</a:t>
          </a:r>
          <a:endParaRPr lang="en-US"/>
        </a:p>
      </dgm:t>
    </dgm:pt>
    <dgm:pt modelId="{07B32B05-8D5A-4975-A2B0-FCD7A8A4F7FF}" type="parTrans" cxnId="{E14FC6C3-1628-4B31-B692-8E46FF64E8AF}">
      <dgm:prSet/>
      <dgm:spPr/>
      <dgm:t>
        <a:bodyPr/>
        <a:lstStyle/>
        <a:p>
          <a:endParaRPr lang="en-US"/>
        </a:p>
      </dgm:t>
    </dgm:pt>
    <dgm:pt modelId="{CBD9D241-8B4E-4A1F-964D-A66D38677EAC}" type="sibTrans" cxnId="{E14FC6C3-1628-4B31-B692-8E46FF64E8AF}">
      <dgm:prSet/>
      <dgm:spPr/>
      <dgm:t>
        <a:bodyPr/>
        <a:lstStyle/>
        <a:p>
          <a:pPr>
            <a:lnSpc>
              <a:spcPct val="100000"/>
            </a:lnSpc>
          </a:pPr>
          <a:endParaRPr lang="en-US"/>
        </a:p>
      </dgm:t>
    </dgm:pt>
    <dgm:pt modelId="{BAD8AF99-C86A-4873-9366-E2EAD7F8F7BA}">
      <dgm:prSet/>
      <dgm:spPr/>
      <dgm:t>
        <a:bodyPr/>
        <a:lstStyle/>
        <a:p>
          <a:pPr>
            <a:lnSpc>
              <a:spcPct val="100000"/>
            </a:lnSpc>
          </a:pPr>
          <a:r>
            <a:rPr lang="en-GB"/>
            <a:t>Educators in HE should offer opportunities within existing frameworks. </a:t>
          </a:r>
          <a:endParaRPr lang="en-US"/>
        </a:p>
      </dgm:t>
    </dgm:pt>
    <dgm:pt modelId="{62C5B22B-C6AD-421B-AF28-19BFF952712D}" type="parTrans" cxnId="{40B3561E-2F2A-4C62-8D01-568D5595CF95}">
      <dgm:prSet/>
      <dgm:spPr/>
      <dgm:t>
        <a:bodyPr/>
        <a:lstStyle/>
        <a:p>
          <a:endParaRPr lang="en-US"/>
        </a:p>
      </dgm:t>
    </dgm:pt>
    <dgm:pt modelId="{20C37437-C1EE-44C7-9FD0-35F028D21F98}" type="sibTrans" cxnId="{40B3561E-2F2A-4C62-8D01-568D5595CF95}">
      <dgm:prSet/>
      <dgm:spPr/>
      <dgm:t>
        <a:bodyPr/>
        <a:lstStyle/>
        <a:p>
          <a:pPr>
            <a:lnSpc>
              <a:spcPct val="100000"/>
            </a:lnSpc>
          </a:pPr>
          <a:endParaRPr lang="en-US"/>
        </a:p>
      </dgm:t>
    </dgm:pt>
    <dgm:pt modelId="{B7EAE36F-1D90-45EB-B518-0206D3538270}">
      <dgm:prSet/>
      <dgm:spPr/>
      <dgm:t>
        <a:bodyPr/>
        <a:lstStyle/>
        <a:p>
          <a:pPr>
            <a:lnSpc>
              <a:spcPct val="100000"/>
            </a:lnSpc>
          </a:pPr>
          <a:r>
            <a:rPr lang="en-GB"/>
            <a:t>I urge colleagues to engage with GenAI and embrace the digital skills modern graduates need. </a:t>
          </a:r>
          <a:endParaRPr lang="en-US"/>
        </a:p>
      </dgm:t>
    </dgm:pt>
    <dgm:pt modelId="{5FCA56CA-8E0F-4AD5-9EC6-74BE552FA2BD}" type="parTrans" cxnId="{3718D42C-0BC7-4E95-A624-7F4C0D3B1EF6}">
      <dgm:prSet/>
      <dgm:spPr/>
      <dgm:t>
        <a:bodyPr/>
        <a:lstStyle/>
        <a:p>
          <a:endParaRPr lang="en-US"/>
        </a:p>
      </dgm:t>
    </dgm:pt>
    <dgm:pt modelId="{ACB9E05E-334E-40B5-A90A-3BA050346EFA}" type="sibTrans" cxnId="{3718D42C-0BC7-4E95-A624-7F4C0D3B1EF6}">
      <dgm:prSet/>
      <dgm:spPr/>
      <dgm:t>
        <a:bodyPr/>
        <a:lstStyle/>
        <a:p>
          <a:pPr>
            <a:lnSpc>
              <a:spcPct val="100000"/>
            </a:lnSpc>
          </a:pPr>
          <a:endParaRPr lang="en-US"/>
        </a:p>
      </dgm:t>
    </dgm:pt>
    <dgm:pt modelId="{7D718873-99FE-4499-98C6-7E026872265E}">
      <dgm:prSet/>
      <dgm:spPr/>
      <dgm:t>
        <a:bodyPr/>
        <a:lstStyle/>
        <a:p>
          <a:pPr>
            <a:lnSpc>
              <a:spcPct val="100000"/>
            </a:lnSpc>
          </a:pPr>
          <a:r>
            <a:rPr lang="en-GB"/>
            <a:t>Facilitate social learning experiences and introduce legal foundations related to AI technologies. </a:t>
          </a:r>
          <a:endParaRPr lang="en-US"/>
        </a:p>
      </dgm:t>
    </dgm:pt>
    <dgm:pt modelId="{646ACAE8-0930-435D-846D-3285F601C3F6}" type="parTrans" cxnId="{782DE455-15B9-4ECF-8599-6BE6091DCFA9}">
      <dgm:prSet/>
      <dgm:spPr/>
      <dgm:t>
        <a:bodyPr/>
        <a:lstStyle/>
        <a:p>
          <a:endParaRPr lang="en-US"/>
        </a:p>
      </dgm:t>
    </dgm:pt>
    <dgm:pt modelId="{AAC63576-9F8A-44EE-8B0B-A353FAB790F4}" type="sibTrans" cxnId="{782DE455-15B9-4ECF-8599-6BE6091DCFA9}">
      <dgm:prSet/>
      <dgm:spPr/>
      <dgm:t>
        <a:bodyPr/>
        <a:lstStyle/>
        <a:p>
          <a:pPr>
            <a:lnSpc>
              <a:spcPct val="100000"/>
            </a:lnSpc>
          </a:pPr>
          <a:endParaRPr lang="en-US"/>
        </a:p>
      </dgm:t>
    </dgm:pt>
    <dgm:pt modelId="{6680AD9E-D675-4455-9521-2FDAF1EE4286}">
      <dgm:prSet/>
      <dgm:spPr/>
      <dgm:t>
        <a:bodyPr/>
        <a:lstStyle/>
        <a:p>
          <a:pPr>
            <a:lnSpc>
              <a:spcPct val="100000"/>
            </a:lnSpc>
          </a:pPr>
          <a:r>
            <a:rPr lang="en-GB"/>
            <a:t>While theory is essential, practical digital skills empower students beyond academia.</a:t>
          </a:r>
          <a:endParaRPr lang="en-US"/>
        </a:p>
      </dgm:t>
    </dgm:pt>
    <dgm:pt modelId="{D9764BD0-B511-4533-AA76-0501C104F29F}" type="parTrans" cxnId="{050A551F-4EFC-4DEE-BC62-D7E3775DE74B}">
      <dgm:prSet/>
      <dgm:spPr/>
      <dgm:t>
        <a:bodyPr/>
        <a:lstStyle/>
        <a:p>
          <a:endParaRPr lang="en-US"/>
        </a:p>
      </dgm:t>
    </dgm:pt>
    <dgm:pt modelId="{9E53E9F9-B8B1-489F-BBD0-9D2F1B2AD8F3}" type="sibTrans" cxnId="{050A551F-4EFC-4DEE-BC62-D7E3775DE74B}">
      <dgm:prSet/>
      <dgm:spPr/>
      <dgm:t>
        <a:bodyPr/>
        <a:lstStyle/>
        <a:p>
          <a:endParaRPr lang="en-US"/>
        </a:p>
      </dgm:t>
    </dgm:pt>
    <dgm:pt modelId="{1E945553-69E3-4079-B0AC-C597C5DA3203}" type="pres">
      <dgm:prSet presAssocID="{333B246D-9D89-4FB1-9D42-5CD1C88DEA82}" presName="root" presStyleCnt="0">
        <dgm:presLayoutVars>
          <dgm:dir/>
          <dgm:resizeHandles val="exact"/>
        </dgm:presLayoutVars>
      </dgm:prSet>
      <dgm:spPr/>
    </dgm:pt>
    <dgm:pt modelId="{FFA27F17-9F44-4755-A2A5-29D75000FDF4}" type="pres">
      <dgm:prSet presAssocID="{A9B59E93-4514-414D-99FE-2692B01D3B92}" presName="compNode" presStyleCnt="0"/>
      <dgm:spPr/>
    </dgm:pt>
    <dgm:pt modelId="{3E984B96-C3A8-4134-8774-CCF5B2C1F024}" type="pres">
      <dgm:prSet presAssocID="{A9B59E93-4514-414D-99FE-2692B01D3B92}" presName="bgRect" presStyleLbl="bgShp" presStyleIdx="0" presStyleCnt="5"/>
      <dgm:spPr/>
    </dgm:pt>
    <dgm:pt modelId="{B804E36E-CA2E-49BD-87EC-97BD943546AF}" type="pres">
      <dgm:prSet presAssocID="{A9B59E93-4514-414D-99FE-2692B01D3B9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2333BFB-D75B-4F7A-AD2C-8163F26F759B}" type="pres">
      <dgm:prSet presAssocID="{A9B59E93-4514-414D-99FE-2692B01D3B92}" presName="spaceRect" presStyleCnt="0"/>
      <dgm:spPr/>
    </dgm:pt>
    <dgm:pt modelId="{92AB8F90-C94B-4844-82D2-176F29780E80}" type="pres">
      <dgm:prSet presAssocID="{A9B59E93-4514-414D-99FE-2692B01D3B92}" presName="parTx" presStyleLbl="revTx" presStyleIdx="0" presStyleCnt="5">
        <dgm:presLayoutVars>
          <dgm:chMax val="0"/>
          <dgm:chPref val="0"/>
        </dgm:presLayoutVars>
      </dgm:prSet>
      <dgm:spPr/>
    </dgm:pt>
    <dgm:pt modelId="{4DE161A9-B624-4262-A53B-1F43B7707FC5}" type="pres">
      <dgm:prSet presAssocID="{CBD9D241-8B4E-4A1F-964D-A66D38677EAC}" presName="sibTrans" presStyleCnt="0"/>
      <dgm:spPr/>
    </dgm:pt>
    <dgm:pt modelId="{896177CA-3693-41D3-8655-27B5D3A8B1B7}" type="pres">
      <dgm:prSet presAssocID="{BAD8AF99-C86A-4873-9366-E2EAD7F8F7BA}" presName="compNode" presStyleCnt="0"/>
      <dgm:spPr/>
    </dgm:pt>
    <dgm:pt modelId="{7B09106C-7B60-4EF4-8881-00B946F51D4A}" type="pres">
      <dgm:prSet presAssocID="{BAD8AF99-C86A-4873-9366-E2EAD7F8F7BA}" presName="bgRect" presStyleLbl="bgShp" presStyleIdx="1" presStyleCnt="5"/>
      <dgm:spPr/>
    </dgm:pt>
    <dgm:pt modelId="{73CE05F0-73B4-4650-8AC8-66D61F12AFD9}" type="pres">
      <dgm:prSet presAssocID="{BAD8AF99-C86A-4873-9366-E2EAD7F8F7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D5AC02C8-CA99-4669-A095-76A5F8315AE9}" type="pres">
      <dgm:prSet presAssocID="{BAD8AF99-C86A-4873-9366-E2EAD7F8F7BA}" presName="spaceRect" presStyleCnt="0"/>
      <dgm:spPr/>
    </dgm:pt>
    <dgm:pt modelId="{80B10141-C263-4868-89FE-476800623CAF}" type="pres">
      <dgm:prSet presAssocID="{BAD8AF99-C86A-4873-9366-E2EAD7F8F7BA}" presName="parTx" presStyleLbl="revTx" presStyleIdx="1" presStyleCnt="5">
        <dgm:presLayoutVars>
          <dgm:chMax val="0"/>
          <dgm:chPref val="0"/>
        </dgm:presLayoutVars>
      </dgm:prSet>
      <dgm:spPr/>
    </dgm:pt>
    <dgm:pt modelId="{2D7C9198-0489-4260-930D-045116512B5D}" type="pres">
      <dgm:prSet presAssocID="{20C37437-C1EE-44C7-9FD0-35F028D21F98}" presName="sibTrans" presStyleCnt="0"/>
      <dgm:spPr/>
    </dgm:pt>
    <dgm:pt modelId="{BA6DF827-D596-4551-B1EB-E652F64F4913}" type="pres">
      <dgm:prSet presAssocID="{B7EAE36F-1D90-45EB-B518-0206D3538270}" presName="compNode" presStyleCnt="0"/>
      <dgm:spPr/>
    </dgm:pt>
    <dgm:pt modelId="{0D85CEF8-E6E6-481E-8D18-5105C390989F}" type="pres">
      <dgm:prSet presAssocID="{B7EAE36F-1D90-45EB-B518-0206D3538270}" presName="bgRect" presStyleLbl="bgShp" presStyleIdx="2" presStyleCnt="5"/>
      <dgm:spPr/>
    </dgm:pt>
    <dgm:pt modelId="{2EAF8539-E824-4F76-91D5-C59F74A6DEFB}" type="pres">
      <dgm:prSet presAssocID="{B7EAE36F-1D90-45EB-B518-0206D353827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BC6889AA-2C89-4B34-8CBF-31E0E85514C6}" type="pres">
      <dgm:prSet presAssocID="{B7EAE36F-1D90-45EB-B518-0206D3538270}" presName="spaceRect" presStyleCnt="0"/>
      <dgm:spPr/>
    </dgm:pt>
    <dgm:pt modelId="{2881950E-B9BC-4887-B473-C083FDB8CB69}" type="pres">
      <dgm:prSet presAssocID="{B7EAE36F-1D90-45EB-B518-0206D3538270}" presName="parTx" presStyleLbl="revTx" presStyleIdx="2" presStyleCnt="5">
        <dgm:presLayoutVars>
          <dgm:chMax val="0"/>
          <dgm:chPref val="0"/>
        </dgm:presLayoutVars>
      </dgm:prSet>
      <dgm:spPr/>
    </dgm:pt>
    <dgm:pt modelId="{2843F443-E97D-4439-9DB8-772EC16A36F3}" type="pres">
      <dgm:prSet presAssocID="{ACB9E05E-334E-40B5-A90A-3BA050346EFA}" presName="sibTrans" presStyleCnt="0"/>
      <dgm:spPr/>
    </dgm:pt>
    <dgm:pt modelId="{C1290A3D-623F-42A9-A7D7-76FE6DA8092B}" type="pres">
      <dgm:prSet presAssocID="{7D718873-99FE-4499-98C6-7E026872265E}" presName="compNode" presStyleCnt="0"/>
      <dgm:spPr/>
    </dgm:pt>
    <dgm:pt modelId="{9F9F19E1-D082-45B8-BAA6-C3254F41B852}" type="pres">
      <dgm:prSet presAssocID="{7D718873-99FE-4499-98C6-7E026872265E}" presName="bgRect" presStyleLbl="bgShp" presStyleIdx="3" presStyleCnt="5"/>
      <dgm:spPr/>
    </dgm:pt>
    <dgm:pt modelId="{B07962F2-0B3E-4CDB-8274-919B4E8F0227}" type="pres">
      <dgm:prSet presAssocID="{7D718873-99FE-4499-98C6-7E026872265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0EAC99D0-A868-4B8A-89A7-756B7219E454}" type="pres">
      <dgm:prSet presAssocID="{7D718873-99FE-4499-98C6-7E026872265E}" presName="spaceRect" presStyleCnt="0"/>
      <dgm:spPr/>
    </dgm:pt>
    <dgm:pt modelId="{1B9F2D62-ECD9-493C-A76E-58F59826C861}" type="pres">
      <dgm:prSet presAssocID="{7D718873-99FE-4499-98C6-7E026872265E}" presName="parTx" presStyleLbl="revTx" presStyleIdx="3" presStyleCnt="5">
        <dgm:presLayoutVars>
          <dgm:chMax val="0"/>
          <dgm:chPref val="0"/>
        </dgm:presLayoutVars>
      </dgm:prSet>
      <dgm:spPr/>
    </dgm:pt>
    <dgm:pt modelId="{ABDF3D7F-6181-49D8-8AB9-92AF9ADC026E}" type="pres">
      <dgm:prSet presAssocID="{AAC63576-9F8A-44EE-8B0B-A353FAB790F4}" presName="sibTrans" presStyleCnt="0"/>
      <dgm:spPr/>
    </dgm:pt>
    <dgm:pt modelId="{25EA3A7A-1FE0-4B4E-ABC3-D23715086BE7}" type="pres">
      <dgm:prSet presAssocID="{6680AD9E-D675-4455-9521-2FDAF1EE4286}" presName="compNode" presStyleCnt="0"/>
      <dgm:spPr/>
    </dgm:pt>
    <dgm:pt modelId="{F1DAF467-5719-4146-A530-483775323B76}" type="pres">
      <dgm:prSet presAssocID="{6680AD9E-D675-4455-9521-2FDAF1EE4286}" presName="bgRect" presStyleLbl="bgShp" presStyleIdx="4" presStyleCnt="5"/>
      <dgm:spPr/>
    </dgm:pt>
    <dgm:pt modelId="{4D379D1E-6A50-435A-AB8C-A93DE04D3101}" type="pres">
      <dgm:prSet presAssocID="{6680AD9E-D675-4455-9521-2FDAF1EE428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76A94AFA-221D-41CB-A189-AF3E870DDAD8}" type="pres">
      <dgm:prSet presAssocID="{6680AD9E-D675-4455-9521-2FDAF1EE4286}" presName="spaceRect" presStyleCnt="0"/>
      <dgm:spPr/>
    </dgm:pt>
    <dgm:pt modelId="{2B57C1BB-1E1D-4994-B4CC-E76661ACC6CC}" type="pres">
      <dgm:prSet presAssocID="{6680AD9E-D675-4455-9521-2FDAF1EE4286}" presName="parTx" presStyleLbl="revTx" presStyleIdx="4" presStyleCnt="5">
        <dgm:presLayoutVars>
          <dgm:chMax val="0"/>
          <dgm:chPref val="0"/>
        </dgm:presLayoutVars>
      </dgm:prSet>
      <dgm:spPr/>
    </dgm:pt>
  </dgm:ptLst>
  <dgm:cxnLst>
    <dgm:cxn modelId="{2F4B221E-632D-694E-8874-8754249032D2}" type="presOf" srcId="{BAD8AF99-C86A-4873-9366-E2EAD7F8F7BA}" destId="{80B10141-C263-4868-89FE-476800623CAF}" srcOrd="0" destOrd="0" presId="urn:microsoft.com/office/officeart/2018/2/layout/IconVerticalSolidList"/>
    <dgm:cxn modelId="{40B3561E-2F2A-4C62-8D01-568D5595CF95}" srcId="{333B246D-9D89-4FB1-9D42-5CD1C88DEA82}" destId="{BAD8AF99-C86A-4873-9366-E2EAD7F8F7BA}" srcOrd="1" destOrd="0" parTransId="{62C5B22B-C6AD-421B-AF28-19BFF952712D}" sibTransId="{20C37437-C1EE-44C7-9FD0-35F028D21F98}"/>
    <dgm:cxn modelId="{050A551F-4EFC-4DEE-BC62-D7E3775DE74B}" srcId="{333B246D-9D89-4FB1-9D42-5CD1C88DEA82}" destId="{6680AD9E-D675-4455-9521-2FDAF1EE4286}" srcOrd="4" destOrd="0" parTransId="{D9764BD0-B511-4533-AA76-0501C104F29F}" sibTransId="{9E53E9F9-B8B1-489F-BBD0-9D2F1B2AD8F3}"/>
    <dgm:cxn modelId="{3718D42C-0BC7-4E95-A624-7F4C0D3B1EF6}" srcId="{333B246D-9D89-4FB1-9D42-5CD1C88DEA82}" destId="{B7EAE36F-1D90-45EB-B518-0206D3538270}" srcOrd="2" destOrd="0" parTransId="{5FCA56CA-8E0F-4AD5-9EC6-74BE552FA2BD}" sibTransId="{ACB9E05E-334E-40B5-A90A-3BA050346EFA}"/>
    <dgm:cxn modelId="{8D97322F-9DD4-0D40-87E9-0F6F435369E8}" type="presOf" srcId="{7D718873-99FE-4499-98C6-7E026872265E}" destId="{1B9F2D62-ECD9-493C-A76E-58F59826C861}" srcOrd="0" destOrd="0" presId="urn:microsoft.com/office/officeart/2018/2/layout/IconVerticalSolidList"/>
    <dgm:cxn modelId="{B5D72F4E-C4D3-074D-BB00-94939F74E284}" type="presOf" srcId="{333B246D-9D89-4FB1-9D42-5CD1C88DEA82}" destId="{1E945553-69E3-4079-B0AC-C597C5DA3203}" srcOrd="0" destOrd="0" presId="urn:microsoft.com/office/officeart/2018/2/layout/IconVerticalSolidList"/>
    <dgm:cxn modelId="{782DE455-15B9-4ECF-8599-6BE6091DCFA9}" srcId="{333B246D-9D89-4FB1-9D42-5CD1C88DEA82}" destId="{7D718873-99FE-4499-98C6-7E026872265E}" srcOrd="3" destOrd="0" parTransId="{646ACAE8-0930-435D-846D-3285F601C3F6}" sibTransId="{AAC63576-9F8A-44EE-8B0B-A353FAB790F4}"/>
    <dgm:cxn modelId="{E14FC6C3-1628-4B31-B692-8E46FF64E8AF}" srcId="{333B246D-9D89-4FB1-9D42-5CD1C88DEA82}" destId="{A9B59E93-4514-414D-99FE-2692B01D3B92}" srcOrd="0" destOrd="0" parTransId="{07B32B05-8D5A-4975-A2B0-FCD7A8A4F7FF}" sibTransId="{CBD9D241-8B4E-4A1F-964D-A66D38677EAC}"/>
    <dgm:cxn modelId="{A4E335D2-5A6D-BB46-AFB1-D660CA739956}" type="presOf" srcId="{B7EAE36F-1D90-45EB-B518-0206D3538270}" destId="{2881950E-B9BC-4887-B473-C083FDB8CB69}" srcOrd="0" destOrd="0" presId="urn:microsoft.com/office/officeart/2018/2/layout/IconVerticalSolidList"/>
    <dgm:cxn modelId="{E8E155D8-4623-0542-B26B-6437274DFC3B}" type="presOf" srcId="{6680AD9E-D675-4455-9521-2FDAF1EE4286}" destId="{2B57C1BB-1E1D-4994-B4CC-E76661ACC6CC}" srcOrd="0" destOrd="0" presId="urn:microsoft.com/office/officeart/2018/2/layout/IconVerticalSolidList"/>
    <dgm:cxn modelId="{6F4BF8FA-105F-894C-8709-B439A62F13E9}" type="presOf" srcId="{A9B59E93-4514-414D-99FE-2692B01D3B92}" destId="{92AB8F90-C94B-4844-82D2-176F29780E80}" srcOrd="0" destOrd="0" presId="urn:microsoft.com/office/officeart/2018/2/layout/IconVerticalSolidList"/>
    <dgm:cxn modelId="{B3BC8CDC-FFAE-9A40-BB14-47575D63A82F}" type="presParOf" srcId="{1E945553-69E3-4079-B0AC-C597C5DA3203}" destId="{FFA27F17-9F44-4755-A2A5-29D75000FDF4}" srcOrd="0" destOrd="0" presId="urn:microsoft.com/office/officeart/2018/2/layout/IconVerticalSolidList"/>
    <dgm:cxn modelId="{6D81A686-ECAA-F14A-9033-749A7CD2E1EE}" type="presParOf" srcId="{FFA27F17-9F44-4755-A2A5-29D75000FDF4}" destId="{3E984B96-C3A8-4134-8774-CCF5B2C1F024}" srcOrd="0" destOrd="0" presId="urn:microsoft.com/office/officeart/2018/2/layout/IconVerticalSolidList"/>
    <dgm:cxn modelId="{C9D857BB-6EF5-334C-9077-C7BC5094B17C}" type="presParOf" srcId="{FFA27F17-9F44-4755-A2A5-29D75000FDF4}" destId="{B804E36E-CA2E-49BD-87EC-97BD943546AF}" srcOrd="1" destOrd="0" presId="urn:microsoft.com/office/officeart/2018/2/layout/IconVerticalSolidList"/>
    <dgm:cxn modelId="{2D6A4625-761A-0048-9021-0583D711B8BB}" type="presParOf" srcId="{FFA27F17-9F44-4755-A2A5-29D75000FDF4}" destId="{62333BFB-D75B-4F7A-AD2C-8163F26F759B}" srcOrd="2" destOrd="0" presId="urn:microsoft.com/office/officeart/2018/2/layout/IconVerticalSolidList"/>
    <dgm:cxn modelId="{D91665EB-171E-1049-8360-A1D69C10C9BB}" type="presParOf" srcId="{FFA27F17-9F44-4755-A2A5-29D75000FDF4}" destId="{92AB8F90-C94B-4844-82D2-176F29780E80}" srcOrd="3" destOrd="0" presId="urn:microsoft.com/office/officeart/2018/2/layout/IconVerticalSolidList"/>
    <dgm:cxn modelId="{EBA7A59B-4610-FA4D-9FBE-5091D1C8FC23}" type="presParOf" srcId="{1E945553-69E3-4079-B0AC-C597C5DA3203}" destId="{4DE161A9-B624-4262-A53B-1F43B7707FC5}" srcOrd="1" destOrd="0" presId="urn:microsoft.com/office/officeart/2018/2/layout/IconVerticalSolidList"/>
    <dgm:cxn modelId="{8D6BCB9C-5981-884C-803F-C325574261F9}" type="presParOf" srcId="{1E945553-69E3-4079-B0AC-C597C5DA3203}" destId="{896177CA-3693-41D3-8655-27B5D3A8B1B7}" srcOrd="2" destOrd="0" presId="urn:microsoft.com/office/officeart/2018/2/layout/IconVerticalSolidList"/>
    <dgm:cxn modelId="{6FE6F98B-64AF-6C4E-BAFA-602509FD3375}" type="presParOf" srcId="{896177CA-3693-41D3-8655-27B5D3A8B1B7}" destId="{7B09106C-7B60-4EF4-8881-00B946F51D4A}" srcOrd="0" destOrd="0" presId="urn:microsoft.com/office/officeart/2018/2/layout/IconVerticalSolidList"/>
    <dgm:cxn modelId="{B3412004-9719-CD4E-B884-38FBC50DDC63}" type="presParOf" srcId="{896177CA-3693-41D3-8655-27B5D3A8B1B7}" destId="{73CE05F0-73B4-4650-8AC8-66D61F12AFD9}" srcOrd="1" destOrd="0" presId="urn:microsoft.com/office/officeart/2018/2/layout/IconVerticalSolidList"/>
    <dgm:cxn modelId="{08EA3469-62B4-B24A-BCDD-491825256114}" type="presParOf" srcId="{896177CA-3693-41D3-8655-27B5D3A8B1B7}" destId="{D5AC02C8-CA99-4669-A095-76A5F8315AE9}" srcOrd="2" destOrd="0" presId="urn:microsoft.com/office/officeart/2018/2/layout/IconVerticalSolidList"/>
    <dgm:cxn modelId="{734853CF-E4F4-0846-A40E-5C404BA79F75}" type="presParOf" srcId="{896177CA-3693-41D3-8655-27B5D3A8B1B7}" destId="{80B10141-C263-4868-89FE-476800623CAF}" srcOrd="3" destOrd="0" presId="urn:microsoft.com/office/officeart/2018/2/layout/IconVerticalSolidList"/>
    <dgm:cxn modelId="{305A27E4-9F0C-EA40-B0A6-154EDA379F2C}" type="presParOf" srcId="{1E945553-69E3-4079-B0AC-C597C5DA3203}" destId="{2D7C9198-0489-4260-930D-045116512B5D}" srcOrd="3" destOrd="0" presId="urn:microsoft.com/office/officeart/2018/2/layout/IconVerticalSolidList"/>
    <dgm:cxn modelId="{C0F1D0CE-844F-3B4A-9086-880E255CCE34}" type="presParOf" srcId="{1E945553-69E3-4079-B0AC-C597C5DA3203}" destId="{BA6DF827-D596-4551-B1EB-E652F64F4913}" srcOrd="4" destOrd="0" presId="urn:microsoft.com/office/officeart/2018/2/layout/IconVerticalSolidList"/>
    <dgm:cxn modelId="{A980C368-3941-DA42-9AF4-A0349901D3D5}" type="presParOf" srcId="{BA6DF827-D596-4551-B1EB-E652F64F4913}" destId="{0D85CEF8-E6E6-481E-8D18-5105C390989F}" srcOrd="0" destOrd="0" presId="urn:microsoft.com/office/officeart/2018/2/layout/IconVerticalSolidList"/>
    <dgm:cxn modelId="{3E09A2C9-F8C4-2041-9C9B-AA146FDAE831}" type="presParOf" srcId="{BA6DF827-D596-4551-B1EB-E652F64F4913}" destId="{2EAF8539-E824-4F76-91D5-C59F74A6DEFB}" srcOrd="1" destOrd="0" presId="urn:microsoft.com/office/officeart/2018/2/layout/IconVerticalSolidList"/>
    <dgm:cxn modelId="{276EE279-8583-6A4D-8341-68A8314086DD}" type="presParOf" srcId="{BA6DF827-D596-4551-B1EB-E652F64F4913}" destId="{BC6889AA-2C89-4B34-8CBF-31E0E85514C6}" srcOrd="2" destOrd="0" presId="urn:microsoft.com/office/officeart/2018/2/layout/IconVerticalSolidList"/>
    <dgm:cxn modelId="{1DD86E79-5856-4B48-BF18-E2D4DCA48AB6}" type="presParOf" srcId="{BA6DF827-D596-4551-B1EB-E652F64F4913}" destId="{2881950E-B9BC-4887-B473-C083FDB8CB69}" srcOrd="3" destOrd="0" presId="urn:microsoft.com/office/officeart/2018/2/layout/IconVerticalSolidList"/>
    <dgm:cxn modelId="{8B278F96-8F83-F74F-8602-6C4FC9F4FAB8}" type="presParOf" srcId="{1E945553-69E3-4079-B0AC-C597C5DA3203}" destId="{2843F443-E97D-4439-9DB8-772EC16A36F3}" srcOrd="5" destOrd="0" presId="urn:microsoft.com/office/officeart/2018/2/layout/IconVerticalSolidList"/>
    <dgm:cxn modelId="{3F462BA1-3B86-C743-9E18-89A0F77FDFF2}" type="presParOf" srcId="{1E945553-69E3-4079-B0AC-C597C5DA3203}" destId="{C1290A3D-623F-42A9-A7D7-76FE6DA8092B}" srcOrd="6" destOrd="0" presId="urn:microsoft.com/office/officeart/2018/2/layout/IconVerticalSolidList"/>
    <dgm:cxn modelId="{9C43D7A2-2E70-584B-B2C1-D22308885474}" type="presParOf" srcId="{C1290A3D-623F-42A9-A7D7-76FE6DA8092B}" destId="{9F9F19E1-D082-45B8-BAA6-C3254F41B852}" srcOrd="0" destOrd="0" presId="urn:microsoft.com/office/officeart/2018/2/layout/IconVerticalSolidList"/>
    <dgm:cxn modelId="{BD6B685C-D8DA-8343-BB40-61E45B346646}" type="presParOf" srcId="{C1290A3D-623F-42A9-A7D7-76FE6DA8092B}" destId="{B07962F2-0B3E-4CDB-8274-919B4E8F0227}" srcOrd="1" destOrd="0" presId="urn:microsoft.com/office/officeart/2018/2/layout/IconVerticalSolidList"/>
    <dgm:cxn modelId="{3C43E199-4D3E-D848-8B0C-4C8B3930D349}" type="presParOf" srcId="{C1290A3D-623F-42A9-A7D7-76FE6DA8092B}" destId="{0EAC99D0-A868-4B8A-89A7-756B7219E454}" srcOrd="2" destOrd="0" presId="urn:microsoft.com/office/officeart/2018/2/layout/IconVerticalSolidList"/>
    <dgm:cxn modelId="{D51EE8E4-6DD0-BB45-B44A-EEDA1129AD50}" type="presParOf" srcId="{C1290A3D-623F-42A9-A7D7-76FE6DA8092B}" destId="{1B9F2D62-ECD9-493C-A76E-58F59826C861}" srcOrd="3" destOrd="0" presId="urn:microsoft.com/office/officeart/2018/2/layout/IconVerticalSolidList"/>
    <dgm:cxn modelId="{E73D3D71-7703-564C-951E-9C938C34BF7F}" type="presParOf" srcId="{1E945553-69E3-4079-B0AC-C597C5DA3203}" destId="{ABDF3D7F-6181-49D8-8AB9-92AF9ADC026E}" srcOrd="7" destOrd="0" presId="urn:microsoft.com/office/officeart/2018/2/layout/IconVerticalSolidList"/>
    <dgm:cxn modelId="{CBB75DEB-BFC3-1847-BB80-033784CE4805}" type="presParOf" srcId="{1E945553-69E3-4079-B0AC-C597C5DA3203}" destId="{25EA3A7A-1FE0-4B4E-ABC3-D23715086BE7}" srcOrd="8" destOrd="0" presId="urn:microsoft.com/office/officeart/2018/2/layout/IconVerticalSolidList"/>
    <dgm:cxn modelId="{D16397B5-9865-AE4F-80F7-957B365FAEC0}" type="presParOf" srcId="{25EA3A7A-1FE0-4B4E-ABC3-D23715086BE7}" destId="{F1DAF467-5719-4146-A530-483775323B76}" srcOrd="0" destOrd="0" presId="urn:microsoft.com/office/officeart/2018/2/layout/IconVerticalSolidList"/>
    <dgm:cxn modelId="{55AFC0BA-154A-1A4E-A54D-221D710A6F33}" type="presParOf" srcId="{25EA3A7A-1FE0-4B4E-ABC3-D23715086BE7}" destId="{4D379D1E-6A50-435A-AB8C-A93DE04D3101}" srcOrd="1" destOrd="0" presId="urn:microsoft.com/office/officeart/2018/2/layout/IconVerticalSolidList"/>
    <dgm:cxn modelId="{CC25489A-B2D2-C649-8FE4-D881AAFB856F}" type="presParOf" srcId="{25EA3A7A-1FE0-4B4E-ABC3-D23715086BE7}" destId="{76A94AFA-221D-41CB-A189-AF3E870DDAD8}" srcOrd="2" destOrd="0" presId="urn:microsoft.com/office/officeart/2018/2/layout/IconVerticalSolidList"/>
    <dgm:cxn modelId="{80A28A79-3C67-A347-A16D-40B5FBE41E5E}" type="presParOf" srcId="{25EA3A7A-1FE0-4B4E-ABC3-D23715086BE7}" destId="{2B57C1BB-1E1D-4994-B4CC-E76661ACC6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6A0A07-3284-4BD8-8925-3F9D793B4C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2BB190D-681B-482F-85D4-3D71BA5CB6E9}">
      <dgm:prSet/>
      <dgm:spPr/>
      <dgm:t>
        <a:bodyPr/>
        <a:lstStyle/>
        <a:p>
          <a:r>
            <a:rPr lang="en-US"/>
            <a:t>Dr Christine O'Dea CMBE</a:t>
          </a:r>
        </a:p>
      </dgm:t>
    </dgm:pt>
    <dgm:pt modelId="{B4A6370F-8E3A-4143-96DF-0AE4735419B6}" type="parTrans" cxnId="{E5D48E7A-ED16-405E-B93C-DF693E735D3C}">
      <dgm:prSet/>
      <dgm:spPr/>
      <dgm:t>
        <a:bodyPr/>
        <a:lstStyle/>
        <a:p>
          <a:endParaRPr lang="en-US"/>
        </a:p>
      </dgm:t>
    </dgm:pt>
    <dgm:pt modelId="{9BC60229-4030-4CF4-B5C9-8897DEB1C5C6}" type="sibTrans" cxnId="{E5D48E7A-ED16-405E-B93C-DF693E735D3C}">
      <dgm:prSet/>
      <dgm:spPr/>
      <dgm:t>
        <a:bodyPr/>
        <a:lstStyle/>
        <a:p>
          <a:endParaRPr lang="en-US"/>
        </a:p>
      </dgm:t>
    </dgm:pt>
    <dgm:pt modelId="{D395D3B7-3FF5-457F-AEFB-AB62B4E6D0A8}">
      <dgm:prSet/>
      <dgm:spPr/>
      <dgm:t>
        <a:bodyPr/>
        <a:lstStyle/>
        <a:p>
          <a:r>
            <a:rPr lang="en-US"/>
            <a:t>Davy Tsz Kit Ng</a:t>
          </a:r>
        </a:p>
      </dgm:t>
    </dgm:pt>
    <dgm:pt modelId="{2F4776BD-52E8-4811-AE9F-6CD186AE8991}" type="parTrans" cxnId="{52B3A6B6-7875-44E5-B0DB-7F3FD2BA7EFC}">
      <dgm:prSet/>
      <dgm:spPr/>
      <dgm:t>
        <a:bodyPr/>
        <a:lstStyle/>
        <a:p>
          <a:endParaRPr lang="en-US"/>
        </a:p>
      </dgm:t>
    </dgm:pt>
    <dgm:pt modelId="{AD8C022C-0E97-4A27-8009-221E85A0243B}" type="sibTrans" cxnId="{52B3A6B6-7875-44E5-B0DB-7F3FD2BA7EFC}">
      <dgm:prSet/>
      <dgm:spPr/>
      <dgm:t>
        <a:bodyPr/>
        <a:lstStyle/>
        <a:p>
          <a:endParaRPr lang="en-US"/>
        </a:p>
      </dgm:t>
    </dgm:pt>
    <dgm:pt modelId="{6624CB9B-17EF-45A5-8DB0-093C7B67893F}">
      <dgm:prSet/>
      <dgm:spPr/>
      <dgm:t>
        <a:bodyPr/>
        <a:lstStyle/>
        <a:p>
          <a:r>
            <a:rPr lang="en-US"/>
            <a:t>Kings College London </a:t>
          </a:r>
        </a:p>
      </dgm:t>
    </dgm:pt>
    <dgm:pt modelId="{B282165E-0CBE-45D8-8BEA-02BA8A5714E0}" type="parTrans" cxnId="{0B9E6EA6-73DA-458E-AAEF-EE6349DFA492}">
      <dgm:prSet/>
      <dgm:spPr/>
      <dgm:t>
        <a:bodyPr/>
        <a:lstStyle/>
        <a:p>
          <a:endParaRPr lang="en-US"/>
        </a:p>
      </dgm:t>
    </dgm:pt>
    <dgm:pt modelId="{982B5743-C2C5-4634-AE01-1C54A8299F21}" type="sibTrans" cxnId="{0B9E6EA6-73DA-458E-AAEF-EE6349DFA492}">
      <dgm:prSet/>
      <dgm:spPr/>
      <dgm:t>
        <a:bodyPr/>
        <a:lstStyle/>
        <a:p>
          <a:endParaRPr lang="en-US"/>
        </a:p>
      </dgm:t>
    </dgm:pt>
    <dgm:pt modelId="{EBEF6964-4D73-4589-AFB7-AA0103552F01}">
      <dgm:prSet/>
      <dgm:spPr/>
      <dgm:t>
        <a:bodyPr/>
        <a:lstStyle/>
        <a:p>
          <a:r>
            <a:rPr lang="en-US"/>
            <a:t>Emerald Publishing</a:t>
          </a:r>
        </a:p>
      </dgm:t>
    </dgm:pt>
    <dgm:pt modelId="{564080C1-9571-49C6-A5C0-62F70C6FE495}" type="parTrans" cxnId="{867C286D-75BA-4459-8E99-83855DDBC517}">
      <dgm:prSet/>
      <dgm:spPr/>
      <dgm:t>
        <a:bodyPr/>
        <a:lstStyle/>
        <a:p>
          <a:endParaRPr lang="en-US"/>
        </a:p>
      </dgm:t>
    </dgm:pt>
    <dgm:pt modelId="{BC29E539-A6EE-4B25-B83C-9F90150C4C4D}" type="sibTrans" cxnId="{867C286D-75BA-4459-8E99-83855DDBC517}">
      <dgm:prSet/>
      <dgm:spPr/>
      <dgm:t>
        <a:bodyPr/>
        <a:lstStyle/>
        <a:p>
          <a:endParaRPr lang="en-US"/>
        </a:p>
      </dgm:t>
    </dgm:pt>
    <dgm:pt modelId="{25EA26CF-89F6-4CCE-A1E2-48DABF732419}" type="pres">
      <dgm:prSet presAssocID="{FA6A0A07-3284-4BD8-8925-3F9D793B4C50}" presName="root" presStyleCnt="0">
        <dgm:presLayoutVars>
          <dgm:dir/>
          <dgm:resizeHandles val="exact"/>
        </dgm:presLayoutVars>
      </dgm:prSet>
      <dgm:spPr/>
    </dgm:pt>
    <dgm:pt modelId="{48858552-B00D-47D8-9A6E-969FB19A55F8}" type="pres">
      <dgm:prSet presAssocID="{C2BB190D-681B-482F-85D4-3D71BA5CB6E9}" presName="compNode" presStyleCnt="0"/>
      <dgm:spPr/>
    </dgm:pt>
    <dgm:pt modelId="{508143B0-5F0E-43ED-8F67-62987C024385}" type="pres">
      <dgm:prSet presAssocID="{C2BB190D-681B-482F-85D4-3D71BA5CB6E9}" presName="bgRect" presStyleLbl="bgShp" presStyleIdx="0" presStyleCnt="4"/>
      <dgm:spPr/>
    </dgm:pt>
    <dgm:pt modelId="{12C0EC4A-B916-4894-B618-C0F453E644AF}" type="pres">
      <dgm:prSet presAssocID="{C2BB190D-681B-482F-85D4-3D71BA5CB6E9}"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rt"/>
        </a:ext>
      </dgm:extLst>
    </dgm:pt>
    <dgm:pt modelId="{77512B07-D499-4CF3-A687-2F4D7C5DB803}" type="pres">
      <dgm:prSet presAssocID="{C2BB190D-681B-482F-85D4-3D71BA5CB6E9}" presName="spaceRect" presStyleCnt="0"/>
      <dgm:spPr/>
    </dgm:pt>
    <dgm:pt modelId="{8183DDD4-B3F3-45E0-A69C-AD3E8CEFA00D}" type="pres">
      <dgm:prSet presAssocID="{C2BB190D-681B-482F-85D4-3D71BA5CB6E9}" presName="parTx" presStyleLbl="revTx" presStyleIdx="0" presStyleCnt="4">
        <dgm:presLayoutVars>
          <dgm:chMax val="0"/>
          <dgm:chPref val="0"/>
        </dgm:presLayoutVars>
      </dgm:prSet>
      <dgm:spPr/>
    </dgm:pt>
    <dgm:pt modelId="{76A72CDA-AC5A-4ECF-9508-FC38C16AD77A}" type="pres">
      <dgm:prSet presAssocID="{9BC60229-4030-4CF4-B5C9-8897DEB1C5C6}" presName="sibTrans" presStyleCnt="0"/>
      <dgm:spPr/>
    </dgm:pt>
    <dgm:pt modelId="{9660594A-E8FE-4EEB-A04A-119A7BD245EF}" type="pres">
      <dgm:prSet presAssocID="{D395D3B7-3FF5-457F-AEFB-AB62B4E6D0A8}" presName="compNode" presStyleCnt="0"/>
      <dgm:spPr/>
    </dgm:pt>
    <dgm:pt modelId="{77E33BB5-44DE-46EF-8A8A-C42921C75347}" type="pres">
      <dgm:prSet presAssocID="{D395D3B7-3FF5-457F-AEFB-AB62B4E6D0A8}" presName="bgRect" presStyleLbl="bgShp" presStyleIdx="1" presStyleCnt="4"/>
      <dgm:spPr/>
    </dgm:pt>
    <dgm:pt modelId="{42121D0B-1898-471C-B0E6-8C860B4F829F}" type="pres">
      <dgm:prSet presAssocID="{D395D3B7-3FF5-457F-AEFB-AB62B4E6D0A8}"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939313C1-60F1-478D-A09A-68A86895FA6C}" type="pres">
      <dgm:prSet presAssocID="{D395D3B7-3FF5-457F-AEFB-AB62B4E6D0A8}" presName="spaceRect" presStyleCnt="0"/>
      <dgm:spPr/>
    </dgm:pt>
    <dgm:pt modelId="{27093591-C668-4C6E-85F8-FFA6657445F9}" type="pres">
      <dgm:prSet presAssocID="{D395D3B7-3FF5-457F-AEFB-AB62B4E6D0A8}" presName="parTx" presStyleLbl="revTx" presStyleIdx="1" presStyleCnt="4">
        <dgm:presLayoutVars>
          <dgm:chMax val="0"/>
          <dgm:chPref val="0"/>
        </dgm:presLayoutVars>
      </dgm:prSet>
      <dgm:spPr/>
    </dgm:pt>
    <dgm:pt modelId="{AC5953AA-9688-421A-B8B9-A7509B08751A}" type="pres">
      <dgm:prSet presAssocID="{AD8C022C-0E97-4A27-8009-221E85A0243B}" presName="sibTrans" presStyleCnt="0"/>
      <dgm:spPr/>
    </dgm:pt>
    <dgm:pt modelId="{D5357621-9AF8-4E79-96EE-8BFED43B954F}" type="pres">
      <dgm:prSet presAssocID="{6624CB9B-17EF-45A5-8DB0-093C7B67893F}" presName="compNode" presStyleCnt="0"/>
      <dgm:spPr/>
    </dgm:pt>
    <dgm:pt modelId="{0A36879A-A271-46E9-835F-69F95A692912}" type="pres">
      <dgm:prSet presAssocID="{6624CB9B-17EF-45A5-8DB0-093C7B67893F}" presName="bgRect" presStyleLbl="bgShp" presStyleIdx="2" presStyleCnt="4"/>
      <dgm:spPr/>
    </dgm:pt>
    <dgm:pt modelId="{4341ADE1-4A23-407A-BFCE-4B8BD8EE683F}" type="pres">
      <dgm:prSet presAssocID="{6624CB9B-17EF-45A5-8DB0-093C7B67893F}"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23EBE65D-6FA1-4405-9B91-E9771A2641EB}" type="pres">
      <dgm:prSet presAssocID="{6624CB9B-17EF-45A5-8DB0-093C7B67893F}" presName="spaceRect" presStyleCnt="0"/>
      <dgm:spPr/>
    </dgm:pt>
    <dgm:pt modelId="{89B0461A-5CEA-4824-9838-2A506ED6A85C}" type="pres">
      <dgm:prSet presAssocID="{6624CB9B-17EF-45A5-8DB0-093C7B67893F}" presName="parTx" presStyleLbl="revTx" presStyleIdx="2" presStyleCnt="4">
        <dgm:presLayoutVars>
          <dgm:chMax val="0"/>
          <dgm:chPref val="0"/>
        </dgm:presLayoutVars>
      </dgm:prSet>
      <dgm:spPr/>
    </dgm:pt>
    <dgm:pt modelId="{23086D39-50F6-4294-A158-F1EEAC69E960}" type="pres">
      <dgm:prSet presAssocID="{982B5743-C2C5-4634-AE01-1C54A8299F21}" presName="sibTrans" presStyleCnt="0"/>
      <dgm:spPr/>
    </dgm:pt>
    <dgm:pt modelId="{C73E324F-72B9-4F95-9121-C687EA37C088}" type="pres">
      <dgm:prSet presAssocID="{EBEF6964-4D73-4589-AFB7-AA0103552F01}" presName="compNode" presStyleCnt="0"/>
      <dgm:spPr/>
    </dgm:pt>
    <dgm:pt modelId="{382A2072-1D15-42DE-A713-4AFB8CAAAE19}" type="pres">
      <dgm:prSet presAssocID="{EBEF6964-4D73-4589-AFB7-AA0103552F01}" presName="bgRect" presStyleLbl="bgShp" presStyleIdx="3" presStyleCnt="4"/>
      <dgm:spPr/>
    </dgm:pt>
    <dgm:pt modelId="{9D531423-76B5-4A34-819C-CB650BE73AAB}" type="pres">
      <dgm:prSet presAssocID="{EBEF6964-4D73-4589-AFB7-AA0103552F01}"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46D08FF-060C-4FFB-85C5-BB8C5CFB743A}" type="pres">
      <dgm:prSet presAssocID="{EBEF6964-4D73-4589-AFB7-AA0103552F01}" presName="spaceRect" presStyleCnt="0"/>
      <dgm:spPr/>
    </dgm:pt>
    <dgm:pt modelId="{E67DFB42-92C0-44C8-87EB-25249925AD33}" type="pres">
      <dgm:prSet presAssocID="{EBEF6964-4D73-4589-AFB7-AA0103552F01}" presName="parTx" presStyleLbl="revTx" presStyleIdx="3" presStyleCnt="4">
        <dgm:presLayoutVars>
          <dgm:chMax val="0"/>
          <dgm:chPref val="0"/>
        </dgm:presLayoutVars>
      </dgm:prSet>
      <dgm:spPr/>
    </dgm:pt>
  </dgm:ptLst>
  <dgm:cxnLst>
    <dgm:cxn modelId="{F48C8A03-3011-468F-A65A-CC493D3D43D2}" type="presOf" srcId="{FA6A0A07-3284-4BD8-8925-3F9D793B4C50}" destId="{25EA26CF-89F6-4CCE-A1E2-48DABF732419}" srcOrd="0" destOrd="0" presId="urn:microsoft.com/office/officeart/2018/2/layout/IconVerticalSolidList"/>
    <dgm:cxn modelId="{42DD3516-671F-43C5-83B2-2E272E9B360A}" type="presOf" srcId="{EBEF6964-4D73-4589-AFB7-AA0103552F01}" destId="{E67DFB42-92C0-44C8-87EB-25249925AD33}" srcOrd="0" destOrd="0" presId="urn:microsoft.com/office/officeart/2018/2/layout/IconVerticalSolidList"/>
    <dgm:cxn modelId="{54F2202B-4191-4462-8E17-54B4B9ABB356}" type="presOf" srcId="{6624CB9B-17EF-45A5-8DB0-093C7B67893F}" destId="{89B0461A-5CEA-4824-9838-2A506ED6A85C}" srcOrd="0" destOrd="0" presId="urn:microsoft.com/office/officeart/2018/2/layout/IconVerticalSolidList"/>
    <dgm:cxn modelId="{867C286D-75BA-4459-8E99-83855DDBC517}" srcId="{FA6A0A07-3284-4BD8-8925-3F9D793B4C50}" destId="{EBEF6964-4D73-4589-AFB7-AA0103552F01}" srcOrd="3" destOrd="0" parTransId="{564080C1-9571-49C6-A5C0-62F70C6FE495}" sibTransId="{BC29E539-A6EE-4B25-B83C-9F90150C4C4D}"/>
    <dgm:cxn modelId="{E5D48E7A-ED16-405E-B93C-DF693E735D3C}" srcId="{FA6A0A07-3284-4BD8-8925-3F9D793B4C50}" destId="{C2BB190D-681B-482F-85D4-3D71BA5CB6E9}" srcOrd="0" destOrd="0" parTransId="{B4A6370F-8E3A-4143-96DF-0AE4735419B6}" sibTransId="{9BC60229-4030-4CF4-B5C9-8897DEB1C5C6}"/>
    <dgm:cxn modelId="{0B9E6EA6-73DA-458E-AAEF-EE6349DFA492}" srcId="{FA6A0A07-3284-4BD8-8925-3F9D793B4C50}" destId="{6624CB9B-17EF-45A5-8DB0-093C7B67893F}" srcOrd="2" destOrd="0" parTransId="{B282165E-0CBE-45D8-8BEA-02BA8A5714E0}" sibTransId="{982B5743-C2C5-4634-AE01-1C54A8299F21}"/>
    <dgm:cxn modelId="{52B3A6B6-7875-44E5-B0DB-7F3FD2BA7EFC}" srcId="{FA6A0A07-3284-4BD8-8925-3F9D793B4C50}" destId="{D395D3B7-3FF5-457F-AEFB-AB62B4E6D0A8}" srcOrd="1" destOrd="0" parTransId="{2F4776BD-52E8-4811-AE9F-6CD186AE8991}" sibTransId="{AD8C022C-0E97-4A27-8009-221E85A0243B}"/>
    <dgm:cxn modelId="{EE5F32D0-9BAA-4540-B035-3B6A4237BCAC}" type="presOf" srcId="{D395D3B7-3FF5-457F-AEFB-AB62B4E6D0A8}" destId="{27093591-C668-4C6E-85F8-FFA6657445F9}" srcOrd="0" destOrd="0" presId="urn:microsoft.com/office/officeart/2018/2/layout/IconVerticalSolidList"/>
    <dgm:cxn modelId="{E7BDD1EE-3251-43C0-85B2-014E5236CE41}" type="presOf" srcId="{C2BB190D-681B-482F-85D4-3D71BA5CB6E9}" destId="{8183DDD4-B3F3-45E0-A69C-AD3E8CEFA00D}" srcOrd="0" destOrd="0" presId="urn:microsoft.com/office/officeart/2018/2/layout/IconVerticalSolidList"/>
    <dgm:cxn modelId="{A0AD8538-0AF4-41C7-AE1E-552CBC96C721}" type="presParOf" srcId="{25EA26CF-89F6-4CCE-A1E2-48DABF732419}" destId="{48858552-B00D-47D8-9A6E-969FB19A55F8}" srcOrd="0" destOrd="0" presId="urn:microsoft.com/office/officeart/2018/2/layout/IconVerticalSolidList"/>
    <dgm:cxn modelId="{EE41242E-EB95-4C08-BB7A-6EC3BE3CB971}" type="presParOf" srcId="{48858552-B00D-47D8-9A6E-969FB19A55F8}" destId="{508143B0-5F0E-43ED-8F67-62987C024385}" srcOrd="0" destOrd="0" presId="urn:microsoft.com/office/officeart/2018/2/layout/IconVerticalSolidList"/>
    <dgm:cxn modelId="{8BAF6DDE-A6C6-4C1E-BF55-94AEB564A2F3}" type="presParOf" srcId="{48858552-B00D-47D8-9A6E-969FB19A55F8}" destId="{12C0EC4A-B916-4894-B618-C0F453E644AF}" srcOrd="1" destOrd="0" presId="urn:microsoft.com/office/officeart/2018/2/layout/IconVerticalSolidList"/>
    <dgm:cxn modelId="{B500EA95-2E80-4329-8126-9AA6BF6A06FC}" type="presParOf" srcId="{48858552-B00D-47D8-9A6E-969FB19A55F8}" destId="{77512B07-D499-4CF3-A687-2F4D7C5DB803}" srcOrd="2" destOrd="0" presId="urn:microsoft.com/office/officeart/2018/2/layout/IconVerticalSolidList"/>
    <dgm:cxn modelId="{B9C7D3C6-6DB0-44DC-8B25-B84063062500}" type="presParOf" srcId="{48858552-B00D-47D8-9A6E-969FB19A55F8}" destId="{8183DDD4-B3F3-45E0-A69C-AD3E8CEFA00D}" srcOrd="3" destOrd="0" presId="urn:microsoft.com/office/officeart/2018/2/layout/IconVerticalSolidList"/>
    <dgm:cxn modelId="{CBAA4676-069B-49E1-8F4C-7DB4B6BF5463}" type="presParOf" srcId="{25EA26CF-89F6-4CCE-A1E2-48DABF732419}" destId="{76A72CDA-AC5A-4ECF-9508-FC38C16AD77A}" srcOrd="1" destOrd="0" presId="urn:microsoft.com/office/officeart/2018/2/layout/IconVerticalSolidList"/>
    <dgm:cxn modelId="{FC177A1B-EF7A-46A7-9828-DFEA14DFA8CF}" type="presParOf" srcId="{25EA26CF-89F6-4CCE-A1E2-48DABF732419}" destId="{9660594A-E8FE-4EEB-A04A-119A7BD245EF}" srcOrd="2" destOrd="0" presId="urn:microsoft.com/office/officeart/2018/2/layout/IconVerticalSolidList"/>
    <dgm:cxn modelId="{E451AEE9-6273-47B1-93C9-360F3151AEFF}" type="presParOf" srcId="{9660594A-E8FE-4EEB-A04A-119A7BD245EF}" destId="{77E33BB5-44DE-46EF-8A8A-C42921C75347}" srcOrd="0" destOrd="0" presId="urn:microsoft.com/office/officeart/2018/2/layout/IconVerticalSolidList"/>
    <dgm:cxn modelId="{AA4C7BD7-F9C5-4A24-B10F-D720E69EAE9E}" type="presParOf" srcId="{9660594A-E8FE-4EEB-A04A-119A7BD245EF}" destId="{42121D0B-1898-471C-B0E6-8C860B4F829F}" srcOrd="1" destOrd="0" presId="urn:microsoft.com/office/officeart/2018/2/layout/IconVerticalSolidList"/>
    <dgm:cxn modelId="{2644766E-40FF-4B9C-B94D-CB4EA6CAB038}" type="presParOf" srcId="{9660594A-E8FE-4EEB-A04A-119A7BD245EF}" destId="{939313C1-60F1-478D-A09A-68A86895FA6C}" srcOrd="2" destOrd="0" presId="urn:microsoft.com/office/officeart/2018/2/layout/IconVerticalSolidList"/>
    <dgm:cxn modelId="{DFDF1575-D56D-455A-98A8-4EE649EE9CC2}" type="presParOf" srcId="{9660594A-E8FE-4EEB-A04A-119A7BD245EF}" destId="{27093591-C668-4C6E-85F8-FFA6657445F9}" srcOrd="3" destOrd="0" presId="urn:microsoft.com/office/officeart/2018/2/layout/IconVerticalSolidList"/>
    <dgm:cxn modelId="{E3E6DCBA-8F68-4E20-B1CF-994C4259337F}" type="presParOf" srcId="{25EA26CF-89F6-4CCE-A1E2-48DABF732419}" destId="{AC5953AA-9688-421A-B8B9-A7509B08751A}" srcOrd="3" destOrd="0" presId="urn:microsoft.com/office/officeart/2018/2/layout/IconVerticalSolidList"/>
    <dgm:cxn modelId="{CD90E6E9-1387-4ECC-BAC6-1700F984C7E6}" type="presParOf" srcId="{25EA26CF-89F6-4CCE-A1E2-48DABF732419}" destId="{D5357621-9AF8-4E79-96EE-8BFED43B954F}" srcOrd="4" destOrd="0" presId="urn:microsoft.com/office/officeart/2018/2/layout/IconVerticalSolidList"/>
    <dgm:cxn modelId="{7A64832E-78BB-4B98-A26A-6261A381C54E}" type="presParOf" srcId="{D5357621-9AF8-4E79-96EE-8BFED43B954F}" destId="{0A36879A-A271-46E9-835F-69F95A692912}" srcOrd="0" destOrd="0" presId="urn:microsoft.com/office/officeart/2018/2/layout/IconVerticalSolidList"/>
    <dgm:cxn modelId="{F53911C0-0B04-4E12-A8DC-3397043CF343}" type="presParOf" srcId="{D5357621-9AF8-4E79-96EE-8BFED43B954F}" destId="{4341ADE1-4A23-407A-BFCE-4B8BD8EE683F}" srcOrd="1" destOrd="0" presId="urn:microsoft.com/office/officeart/2018/2/layout/IconVerticalSolidList"/>
    <dgm:cxn modelId="{A0FE446C-44C2-4636-B3A2-34D8B3D95E64}" type="presParOf" srcId="{D5357621-9AF8-4E79-96EE-8BFED43B954F}" destId="{23EBE65D-6FA1-4405-9B91-E9771A2641EB}" srcOrd="2" destOrd="0" presId="urn:microsoft.com/office/officeart/2018/2/layout/IconVerticalSolidList"/>
    <dgm:cxn modelId="{C9E170A5-56B4-41A7-9268-78B410BBE43B}" type="presParOf" srcId="{D5357621-9AF8-4E79-96EE-8BFED43B954F}" destId="{89B0461A-5CEA-4824-9838-2A506ED6A85C}" srcOrd="3" destOrd="0" presId="urn:microsoft.com/office/officeart/2018/2/layout/IconVerticalSolidList"/>
    <dgm:cxn modelId="{13653AC7-5A03-4890-8B17-626B8EFBA2CA}" type="presParOf" srcId="{25EA26CF-89F6-4CCE-A1E2-48DABF732419}" destId="{23086D39-50F6-4294-A158-F1EEAC69E960}" srcOrd="5" destOrd="0" presId="urn:microsoft.com/office/officeart/2018/2/layout/IconVerticalSolidList"/>
    <dgm:cxn modelId="{A6D57F97-71AE-4091-A9C3-B9E898CE4D7E}" type="presParOf" srcId="{25EA26CF-89F6-4CCE-A1E2-48DABF732419}" destId="{C73E324F-72B9-4F95-9121-C687EA37C088}" srcOrd="6" destOrd="0" presId="urn:microsoft.com/office/officeart/2018/2/layout/IconVerticalSolidList"/>
    <dgm:cxn modelId="{1DB8769A-16A7-4BAD-93E8-5A45054C2DF9}" type="presParOf" srcId="{C73E324F-72B9-4F95-9121-C687EA37C088}" destId="{382A2072-1D15-42DE-A713-4AFB8CAAAE19}" srcOrd="0" destOrd="0" presId="urn:microsoft.com/office/officeart/2018/2/layout/IconVerticalSolidList"/>
    <dgm:cxn modelId="{199C8FA7-1DA0-4EBF-9730-AAD52379761B}" type="presParOf" srcId="{C73E324F-72B9-4F95-9121-C687EA37C088}" destId="{9D531423-76B5-4A34-819C-CB650BE73AAB}" srcOrd="1" destOrd="0" presId="urn:microsoft.com/office/officeart/2018/2/layout/IconVerticalSolidList"/>
    <dgm:cxn modelId="{77E9A702-BBCA-4804-85DE-5512397302D1}" type="presParOf" srcId="{C73E324F-72B9-4F95-9121-C687EA37C088}" destId="{346D08FF-060C-4FFB-85C5-BB8C5CFB743A}" srcOrd="2" destOrd="0" presId="urn:microsoft.com/office/officeart/2018/2/layout/IconVerticalSolidList"/>
    <dgm:cxn modelId="{D93D7046-AA93-477D-B19F-0CAD2E3B59CD}" type="presParOf" srcId="{C73E324F-72B9-4F95-9121-C687EA37C088}" destId="{E67DFB42-92C0-44C8-87EB-25249925AD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114C0-4A85-4B45-8C02-3E8F61B1908D}">
      <dsp:nvSpPr>
        <dsp:cNvPr id="0" name=""/>
        <dsp:cNvSpPr/>
      </dsp:nvSpPr>
      <dsp:spPr>
        <a:xfrm>
          <a:off x="0" y="7256"/>
          <a:ext cx="7804404" cy="950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D1896-C6F2-4591-9AA5-F239DBFF1D5F}">
      <dsp:nvSpPr>
        <dsp:cNvPr id="0" name=""/>
        <dsp:cNvSpPr/>
      </dsp:nvSpPr>
      <dsp:spPr>
        <a:xfrm>
          <a:off x="287630" y="221196"/>
          <a:ext cx="522963" cy="522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101B2-461D-4518-982C-669AF6A55152}">
      <dsp:nvSpPr>
        <dsp:cNvPr id="0" name=""/>
        <dsp:cNvSpPr/>
      </dsp:nvSpPr>
      <dsp:spPr>
        <a:xfrm>
          <a:off x="1098223" y="7256"/>
          <a:ext cx="6705106"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844550">
            <a:lnSpc>
              <a:spcPct val="90000"/>
            </a:lnSpc>
            <a:spcBef>
              <a:spcPct val="0"/>
            </a:spcBef>
            <a:spcAft>
              <a:spcPct val="35000"/>
            </a:spcAft>
            <a:buNone/>
          </a:pPr>
          <a:r>
            <a:rPr lang="en-US" sz="1900" kern="1200"/>
            <a:t>Why AI in Legal Education? </a:t>
          </a:r>
        </a:p>
      </dsp:txBody>
      <dsp:txXfrm>
        <a:off x="1098223" y="7256"/>
        <a:ext cx="6705106" cy="950843"/>
      </dsp:txXfrm>
    </dsp:sp>
    <dsp:sp modelId="{FE746CFA-C7D2-45C6-BF0F-072796956A35}">
      <dsp:nvSpPr>
        <dsp:cNvPr id="0" name=""/>
        <dsp:cNvSpPr/>
      </dsp:nvSpPr>
      <dsp:spPr>
        <a:xfrm>
          <a:off x="0" y="1195810"/>
          <a:ext cx="7804404" cy="950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8F4E68-72F2-4669-8ED5-4D636CE52301}">
      <dsp:nvSpPr>
        <dsp:cNvPr id="0" name=""/>
        <dsp:cNvSpPr/>
      </dsp:nvSpPr>
      <dsp:spPr>
        <a:xfrm>
          <a:off x="287630" y="1409750"/>
          <a:ext cx="522963" cy="522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0D514-E20E-4E70-8455-7F6943379B29}">
      <dsp:nvSpPr>
        <dsp:cNvPr id="0" name=""/>
        <dsp:cNvSpPr/>
      </dsp:nvSpPr>
      <dsp:spPr>
        <a:xfrm>
          <a:off x="1098223" y="1195810"/>
          <a:ext cx="6705106"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844550">
            <a:lnSpc>
              <a:spcPct val="90000"/>
            </a:lnSpc>
            <a:spcBef>
              <a:spcPct val="0"/>
            </a:spcBef>
            <a:spcAft>
              <a:spcPct val="35000"/>
            </a:spcAft>
            <a:buNone/>
          </a:pPr>
          <a:r>
            <a:rPr lang="en-GB" sz="1900" kern="1200"/>
            <a:t>A module titled ‘Artificial Intelligence and Law’ or ‘AI Law’</a:t>
          </a:r>
          <a:endParaRPr lang="en-US" sz="1900" kern="1200"/>
        </a:p>
      </dsp:txBody>
      <dsp:txXfrm>
        <a:off x="1098223" y="1195810"/>
        <a:ext cx="6705106" cy="950843"/>
      </dsp:txXfrm>
    </dsp:sp>
    <dsp:sp modelId="{314EECF3-B3F5-4CAF-92BB-83B996FBD418}">
      <dsp:nvSpPr>
        <dsp:cNvPr id="0" name=""/>
        <dsp:cNvSpPr/>
      </dsp:nvSpPr>
      <dsp:spPr>
        <a:xfrm>
          <a:off x="0" y="2384364"/>
          <a:ext cx="7804404" cy="950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215B31-96C0-4AC8-9003-3D18B5EA3DB9}">
      <dsp:nvSpPr>
        <dsp:cNvPr id="0" name=""/>
        <dsp:cNvSpPr/>
      </dsp:nvSpPr>
      <dsp:spPr>
        <a:xfrm>
          <a:off x="287630" y="2598304"/>
          <a:ext cx="522963" cy="522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85782-E82B-4BC1-A2F7-575C33C471B6}">
      <dsp:nvSpPr>
        <dsp:cNvPr id="0" name=""/>
        <dsp:cNvSpPr/>
      </dsp:nvSpPr>
      <dsp:spPr>
        <a:xfrm>
          <a:off x="1098223" y="2384364"/>
          <a:ext cx="3511981"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844550">
            <a:lnSpc>
              <a:spcPct val="90000"/>
            </a:lnSpc>
            <a:spcBef>
              <a:spcPct val="0"/>
            </a:spcBef>
            <a:spcAft>
              <a:spcPct val="35000"/>
            </a:spcAft>
            <a:buNone/>
          </a:pPr>
          <a:r>
            <a:rPr lang="en-GB" sz="1900" kern="1200"/>
            <a:t>Strategies used for</a:t>
          </a:r>
          <a:endParaRPr lang="en-US" sz="1900" kern="1200"/>
        </a:p>
      </dsp:txBody>
      <dsp:txXfrm>
        <a:off x="1098223" y="2384364"/>
        <a:ext cx="3511981" cy="950843"/>
      </dsp:txXfrm>
    </dsp:sp>
    <dsp:sp modelId="{8147C0AC-65FF-4C6F-BFE0-9C0BC9296248}">
      <dsp:nvSpPr>
        <dsp:cNvPr id="0" name=""/>
        <dsp:cNvSpPr/>
      </dsp:nvSpPr>
      <dsp:spPr>
        <a:xfrm>
          <a:off x="4610205" y="2384364"/>
          <a:ext cx="3193124"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711200">
            <a:lnSpc>
              <a:spcPct val="90000"/>
            </a:lnSpc>
            <a:spcBef>
              <a:spcPct val="0"/>
            </a:spcBef>
            <a:spcAft>
              <a:spcPct val="35000"/>
            </a:spcAft>
            <a:buNone/>
          </a:pPr>
          <a:r>
            <a:rPr lang="en-GB" sz="1600" kern="1200" dirty="0"/>
            <a:t>Learning &amp; Teaching</a:t>
          </a:r>
          <a:endParaRPr lang="en-US" sz="1600" kern="1200" dirty="0"/>
        </a:p>
        <a:p>
          <a:pPr marL="0" lvl="0" indent="0" algn="l" defTabSz="711200">
            <a:lnSpc>
              <a:spcPct val="90000"/>
            </a:lnSpc>
            <a:spcBef>
              <a:spcPct val="0"/>
            </a:spcBef>
            <a:spcAft>
              <a:spcPct val="35000"/>
            </a:spcAft>
            <a:buNone/>
          </a:pPr>
          <a:r>
            <a:rPr lang="en-GB" sz="1600" kern="1200" dirty="0"/>
            <a:t>Assessment </a:t>
          </a:r>
          <a:endParaRPr lang="en-US" sz="1600" kern="1200" dirty="0"/>
        </a:p>
        <a:p>
          <a:pPr marL="0" lvl="0" indent="0" algn="l" defTabSz="711200">
            <a:lnSpc>
              <a:spcPct val="90000"/>
            </a:lnSpc>
            <a:spcBef>
              <a:spcPct val="0"/>
            </a:spcBef>
            <a:spcAft>
              <a:spcPct val="35000"/>
            </a:spcAft>
            <a:buNone/>
          </a:pPr>
          <a:r>
            <a:rPr lang="en-GB" sz="1600" kern="1200" dirty="0"/>
            <a:t>Practical use of Generative AI </a:t>
          </a:r>
          <a:endParaRPr lang="en-US" sz="1600" kern="1200" dirty="0"/>
        </a:p>
      </dsp:txBody>
      <dsp:txXfrm>
        <a:off x="4610205" y="2384364"/>
        <a:ext cx="3193124" cy="950843"/>
      </dsp:txXfrm>
    </dsp:sp>
    <dsp:sp modelId="{9ACBCE1E-AC6C-4481-8AC7-D1AE5F955BF1}">
      <dsp:nvSpPr>
        <dsp:cNvPr id="0" name=""/>
        <dsp:cNvSpPr/>
      </dsp:nvSpPr>
      <dsp:spPr>
        <a:xfrm>
          <a:off x="0" y="3572918"/>
          <a:ext cx="7804404" cy="950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30732-19B8-467E-964F-4DEF1AB4DF74}">
      <dsp:nvSpPr>
        <dsp:cNvPr id="0" name=""/>
        <dsp:cNvSpPr/>
      </dsp:nvSpPr>
      <dsp:spPr>
        <a:xfrm>
          <a:off x="287630" y="3786857"/>
          <a:ext cx="522963" cy="522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CE5F32-2B21-49EE-8621-BA6283B3B277}">
      <dsp:nvSpPr>
        <dsp:cNvPr id="0" name=""/>
        <dsp:cNvSpPr/>
      </dsp:nvSpPr>
      <dsp:spPr>
        <a:xfrm>
          <a:off x="1098223" y="3572918"/>
          <a:ext cx="6705106"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844550">
            <a:lnSpc>
              <a:spcPct val="90000"/>
            </a:lnSpc>
            <a:spcBef>
              <a:spcPct val="0"/>
            </a:spcBef>
            <a:spcAft>
              <a:spcPct val="35000"/>
            </a:spcAft>
            <a:buNone/>
          </a:pPr>
          <a:r>
            <a:rPr lang="en-GB" sz="1900" kern="1200"/>
            <a:t>Student Voice </a:t>
          </a:r>
          <a:endParaRPr lang="en-US" sz="1900" kern="1200"/>
        </a:p>
      </dsp:txBody>
      <dsp:txXfrm>
        <a:off x="1098223" y="3572918"/>
        <a:ext cx="6705106" cy="950843"/>
      </dsp:txXfrm>
    </dsp:sp>
    <dsp:sp modelId="{59F66F3B-D7E4-43AB-848C-14AE094D8304}">
      <dsp:nvSpPr>
        <dsp:cNvPr id="0" name=""/>
        <dsp:cNvSpPr/>
      </dsp:nvSpPr>
      <dsp:spPr>
        <a:xfrm>
          <a:off x="0" y="4761472"/>
          <a:ext cx="7804404" cy="950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94960-3B47-42FA-92D2-6D8B1D59B91F}">
      <dsp:nvSpPr>
        <dsp:cNvPr id="0" name=""/>
        <dsp:cNvSpPr/>
      </dsp:nvSpPr>
      <dsp:spPr>
        <a:xfrm>
          <a:off x="287630" y="4975411"/>
          <a:ext cx="522963" cy="5229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06A55-AA1C-411C-9348-4D72C725A433}">
      <dsp:nvSpPr>
        <dsp:cNvPr id="0" name=""/>
        <dsp:cNvSpPr/>
      </dsp:nvSpPr>
      <dsp:spPr>
        <a:xfrm>
          <a:off x="1098223" y="4761472"/>
          <a:ext cx="6705106" cy="95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31" tIns="100631" rIns="100631" bIns="100631" numCol="1" spcCol="1270" anchor="ctr" anchorCtr="0">
          <a:noAutofit/>
        </a:bodyPr>
        <a:lstStyle/>
        <a:p>
          <a:pPr marL="0" lvl="0" indent="0" algn="l" defTabSz="844550">
            <a:lnSpc>
              <a:spcPct val="90000"/>
            </a:lnSpc>
            <a:spcBef>
              <a:spcPct val="0"/>
            </a:spcBef>
            <a:spcAft>
              <a:spcPct val="35000"/>
            </a:spcAft>
            <a:buNone/>
          </a:pPr>
          <a:r>
            <a:rPr lang="en-GB" sz="1900" kern="1200"/>
            <a:t>Recommendations</a:t>
          </a:r>
          <a:endParaRPr lang="en-US" sz="1900" kern="1200"/>
        </a:p>
      </dsp:txBody>
      <dsp:txXfrm>
        <a:off x="1098223" y="4761472"/>
        <a:ext cx="6705106" cy="950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C1395-0BE0-4049-AE79-B105D964922D}">
      <dsp:nvSpPr>
        <dsp:cNvPr id="0" name=""/>
        <dsp:cNvSpPr/>
      </dsp:nvSpPr>
      <dsp:spPr>
        <a:xfrm>
          <a:off x="0" y="410"/>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93C21-B7B7-4C75-A4F8-5315C9DCE48E}">
      <dsp:nvSpPr>
        <dsp:cNvPr id="0" name=""/>
        <dsp:cNvSpPr/>
      </dsp:nvSpPr>
      <dsp:spPr>
        <a:xfrm>
          <a:off x="290917" y="216796"/>
          <a:ext cx="528941" cy="528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C09EA-AE1A-4BFF-9224-84E51F264C12}">
      <dsp:nvSpPr>
        <dsp:cNvPr id="0" name=""/>
        <dsp:cNvSpPr/>
      </dsp:nvSpPr>
      <dsp:spPr>
        <a:xfrm>
          <a:off x="1110777" y="410"/>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GB" sz="2500" kern="1200" dirty="0"/>
            <a:t>Responsibility for Legal Educators to teach AI?</a:t>
          </a:r>
          <a:endParaRPr lang="en-US" sz="2500" kern="1200" dirty="0"/>
        </a:p>
      </dsp:txBody>
      <dsp:txXfrm>
        <a:off x="1110777" y="410"/>
        <a:ext cx="8668404" cy="961712"/>
      </dsp:txXfrm>
    </dsp:sp>
    <dsp:sp modelId="{C2391FF1-2709-4F15-9066-4B86451EB8E8}">
      <dsp:nvSpPr>
        <dsp:cNvPr id="0" name=""/>
        <dsp:cNvSpPr/>
      </dsp:nvSpPr>
      <dsp:spPr>
        <a:xfrm>
          <a:off x="0" y="1202551"/>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49FD7-73F9-4C48-A128-318FA151DB77}">
      <dsp:nvSpPr>
        <dsp:cNvPr id="0" name=""/>
        <dsp:cNvSpPr/>
      </dsp:nvSpPr>
      <dsp:spPr>
        <a:xfrm>
          <a:off x="290917" y="1418936"/>
          <a:ext cx="528941" cy="528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30B96A-80B7-458D-8FD0-3162304F8EDF}">
      <dsp:nvSpPr>
        <dsp:cNvPr id="0" name=""/>
        <dsp:cNvSpPr/>
      </dsp:nvSpPr>
      <dsp:spPr>
        <a:xfrm>
          <a:off x="1110777" y="1202551"/>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GB" sz="2500" b="0" kern="1200" dirty="0"/>
            <a:t>Do I have to change what I do as a law lecturer?</a:t>
          </a:r>
          <a:endParaRPr lang="en-US" sz="2500" b="0" kern="1200" dirty="0"/>
        </a:p>
      </dsp:txBody>
      <dsp:txXfrm>
        <a:off x="1110777" y="1202551"/>
        <a:ext cx="8668404" cy="961712"/>
      </dsp:txXfrm>
    </dsp:sp>
    <dsp:sp modelId="{87C0A073-24C2-4905-AB6F-08F483614931}">
      <dsp:nvSpPr>
        <dsp:cNvPr id="0" name=""/>
        <dsp:cNvSpPr/>
      </dsp:nvSpPr>
      <dsp:spPr>
        <a:xfrm>
          <a:off x="0" y="2404691"/>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0FE0EA-9151-4C8C-B689-F645B23FF2AA}">
      <dsp:nvSpPr>
        <dsp:cNvPr id="0" name=""/>
        <dsp:cNvSpPr/>
      </dsp:nvSpPr>
      <dsp:spPr>
        <a:xfrm>
          <a:off x="290917" y="2621076"/>
          <a:ext cx="528941" cy="528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B52659-5715-479C-9C4A-399DCCB4B964}">
      <dsp:nvSpPr>
        <dsp:cNvPr id="0" name=""/>
        <dsp:cNvSpPr/>
      </dsp:nvSpPr>
      <dsp:spPr>
        <a:xfrm>
          <a:off x="1110777" y="2404691"/>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GB" sz="2500" b="0" kern="1200" dirty="0"/>
            <a:t>Is your profession the same?  </a:t>
          </a:r>
          <a:endParaRPr lang="en-US" sz="2500" b="0" kern="1200" dirty="0"/>
        </a:p>
      </dsp:txBody>
      <dsp:txXfrm>
        <a:off x="1110777" y="2404691"/>
        <a:ext cx="8668404" cy="961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C1395-0BE0-4049-AE79-B105D964922D}">
      <dsp:nvSpPr>
        <dsp:cNvPr id="0" name=""/>
        <dsp:cNvSpPr/>
      </dsp:nvSpPr>
      <dsp:spPr>
        <a:xfrm>
          <a:off x="0" y="410"/>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93C21-B7B7-4C75-A4F8-5315C9DCE48E}">
      <dsp:nvSpPr>
        <dsp:cNvPr id="0" name=""/>
        <dsp:cNvSpPr/>
      </dsp:nvSpPr>
      <dsp:spPr>
        <a:xfrm>
          <a:off x="290917" y="216796"/>
          <a:ext cx="528941" cy="528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C09EA-AE1A-4BFF-9224-84E51F264C12}">
      <dsp:nvSpPr>
        <dsp:cNvPr id="0" name=""/>
        <dsp:cNvSpPr/>
      </dsp:nvSpPr>
      <dsp:spPr>
        <a:xfrm>
          <a:off x="1110777" y="410"/>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GB" sz="2500" kern="1200" dirty="0"/>
            <a:t>How to </a:t>
          </a:r>
          <a:r>
            <a:rPr lang="en-GB" sz="2500" b="0" kern="1200" dirty="0"/>
            <a:t>train</a:t>
          </a:r>
          <a:r>
            <a:rPr lang="en-GB" sz="2500" kern="1200" dirty="0"/>
            <a:t> a legal professional in </a:t>
          </a:r>
          <a:r>
            <a:rPr lang="en-GB" sz="2500" kern="1200" dirty="0" err="1"/>
            <a:t>GenAI</a:t>
          </a:r>
          <a:r>
            <a:rPr lang="en-GB" sz="2500" kern="1200" dirty="0"/>
            <a:t>? </a:t>
          </a:r>
          <a:endParaRPr lang="en-US" sz="2500" kern="1200" dirty="0"/>
        </a:p>
      </dsp:txBody>
      <dsp:txXfrm>
        <a:off x="1110777" y="410"/>
        <a:ext cx="8668404" cy="961712"/>
      </dsp:txXfrm>
    </dsp:sp>
    <dsp:sp modelId="{C2391FF1-2709-4F15-9066-4B86451EB8E8}">
      <dsp:nvSpPr>
        <dsp:cNvPr id="0" name=""/>
        <dsp:cNvSpPr/>
      </dsp:nvSpPr>
      <dsp:spPr>
        <a:xfrm>
          <a:off x="0" y="1202551"/>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49FD7-73F9-4C48-A128-318FA151DB77}">
      <dsp:nvSpPr>
        <dsp:cNvPr id="0" name=""/>
        <dsp:cNvSpPr/>
      </dsp:nvSpPr>
      <dsp:spPr>
        <a:xfrm>
          <a:off x="290917" y="1418936"/>
          <a:ext cx="528941" cy="528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30B96A-80B7-458D-8FD0-3162304F8EDF}">
      <dsp:nvSpPr>
        <dsp:cNvPr id="0" name=""/>
        <dsp:cNvSpPr/>
      </dsp:nvSpPr>
      <dsp:spPr>
        <a:xfrm>
          <a:off x="1110777" y="1202551"/>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US" sz="2500" b="0" kern="1200" dirty="0"/>
            <a:t>How to teach using </a:t>
          </a:r>
          <a:r>
            <a:rPr lang="en-US" sz="2500" b="0" kern="1200" dirty="0" err="1"/>
            <a:t>GenAI</a:t>
          </a:r>
          <a:r>
            <a:rPr lang="en-US" sz="2500" b="0" kern="1200" dirty="0"/>
            <a:t>?</a:t>
          </a:r>
        </a:p>
      </dsp:txBody>
      <dsp:txXfrm>
        <a:off x="1110777" y="1202551"/>
        <a:ext cx="8668404" cy="961712"/>
      </dsp:txXfrm>
    </dsp:sp>
    <dsp:sp modelId="{87C0A073-24C2-4905-AB6F-08F483614931}">
      <dsp:nvSpPr>
        <dsp:cNvPr id="0" name=""/>
        <dsp:cNvSpPr/>
      </dsp:nvSpPr>
      <dsp:spPr>
        <a:xfrm>
          <a:off x="0" y="2404691"/>
          <a:ext cx="9779182" cy="9617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0FE0EA-9151-4C8C-B689-F645B23FF2AA}">
      <dsp:nvSpPr>
        <dsp:cNvPr id="0" name=""/>
        <dsp:cNvSpPr/>
      </dsp:nvSpPr>
      <dsp:spPr>
        <a:xfrm>
          <a:off x="290917" y="2621076"/>
          <a:ext cx="528941" cy="528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B52659-5715-479C-9C4A-399DCCB4B964}">
      <dsp:nvSpPr>
        <dsp:cNvPr id="0" name=""/>
        <dsp:cNvSpPr/>
      </dsp:nvSpPr>
      <dsp:spPr>
        <a:xfrm>
          <a:off x="1110777" y="2404691"/>
          <a:ext cx="8668404" cy="96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1" tIns="101781" rIns="101781" bIns="101781" numCol="1" spcCol="1270" anchor="ctr" anchorCtr="0">
          <a:noAutofit/>
        </a:bodyPr>
        <a:lstStyle/>
        <a:p>
          <a:pPr marL="0" lvl="0" indent="0" algn="l" defTabSz="1111250">
            <a:lnSpc>
              <a:spcPct val="100000"/>
            </a:lnSpc>
            <a:spcBef>
              <a:spcPct val="0"/>
            </a:spcBef>
            <a:spcAft>
              <a:spcPct val="35000"/>
            </a:spcAft>
            <a:buNone/>
          </a:pPr>
          <a:r>
            <a:rPr lang="en-GB" sz="2500" b="0" kern="1200" dirty="0"/>
            <a:t>How to assess with </a:t>
          </a:r>
          <a:r>
            <a:rPr lang="en-GB" sz="2500" b="0" kern="1200" dirty="0" err="1"/>
            <a:t>GenAI</a:t>
          </a:r>
          <a:r>
            <a:rPr lang="en-GB" sz="2500" b="0" kern="1200" dirty="0"/>
            <a:t>? </a:t>
          </a:r>
          <a:endParaRPr lang="en-US" sz="2500" b="0" kern="1200" dirty="0"/>
        </a:p>
      </dsp:txBody>
      <dsp:txXfrm>
        <a:off x="1110777" y="2404691"/>
        <a:ext cx="8668404" cy="961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F3A20-E31A-4A2E-B23D-258F7C1FCB9C}">
      <dsp:nvSpPr>
        <dsp:cNvPr id="0" name=""/>
        <dsp:cNvSpPr/>
      </dsp:nvSpPr>
      <dsp:spPr>
        <a:xfrm>
          <a:off x="0" y="697"/>
          <a:ext cx="6096000" cy="16324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189E78-EB5C-4604-8C49-3641C6DEA977}">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48965-29D8-405C-9392-33322A7EBA9C}">
      <dsp:nvSpPr>
        <dsp:cNvPr id="0" name=""/>
        <dsp:cNvSpPr/>
      </dsp:nvSpPr>
      <dsp:spPr>
        <a:xfrm>
          <a:off x="1885489" y="697"/>
          <a:ext cx="4210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8" tIns="172768" rIns="172768" bIns="172768" numCol="1" spcCol="1270" anchor="ctr" anchorCtr="0">
          <a:noAutofit/>
        </a:bodyPr>
        <a:lstStyle/>
        <a:p>
          <a:pPr marL="0" lvl="0" indent="0" algn="l" defTabSz="1022350">
            <a:lnSpc>
              <a:spcPct val="90000"/>
            </a:lnSpc>
            <a:spcBef>
              <a:spcPct val="0"/>
            </a:spcBef>
            <a:spcAft>
              <a:spcPct val="35000"/>
            </a:spcAft>
            <a:buNone/>
          </a:pPr>
          <a:r>
            <a:rPr lang="en-GB" sz="2300" kern="1200"/>
            <a:t>Student feedback was collected at two points</a:t>
          </a:r>
          <a:endParaRPr lang="en-US" sz="2300" kern="1200"/>
        </a:p>
      </dsp:txBody>
      <dsp:txXfrm>
        <a:off x="1885489" y="697"/>
        <a:ext cx="4210510" cy="1632458"/>
      </dsp:txXfrm>
    </dsp:sp>
    <dsp:sp modelId="{5A787A93-0C82-4109-9BE0-7FE517B69362}">
      <dsp:nvSpPr>
        <dsp:cNvPr id="0" name=""/>
        <dsp:cNvSpPr/>
      </dsp:nvSpPr>
      <dsp:spPr>
        <a:xfrm>
          <a:off x="0" y="2041270"/>
          <a:ext cx="6096000" cy="16324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EBF8A-CA8D-4F10-82E0-8E1373421BE3}">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3C6000-5B0B-4BD4-949F-97EB261AE5D4}">
      <dsp:nvSpPr>
        <dsp:cNvPr id="0" name=""/>
        <dsp:cNvSpPr/>
      </dsp:nvSpPr>
      <dsp:spPr>
        <a:xfrm>
          <a:off x="1885489" y="2041270"/>
          <a:ext cx="4210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8" tIns="172768" rIns="172768" bIns="172768" numCol="1" spcCol="1270" anchor="ctr" anchorCtr="0">
          <a:noAutofit/>
        </a:bodyPr>
        <a:lstStyle/>
        <a:p>
          <a:pPr marL="0" lvl="0" indent="0" algn="l" defTabSz="1022350">
            <a:lnSpc>
              <a:spcPct val="90000"/>
            </a:lnSpc>
            <a:spcBef>
              <a:spcPct val="0"/>
            </a:spcBef>
            <a:spcAft>
              <a:spcPct val="35000"/>
            </a:spcAft>
            <a:buNone/>
          </a:pPr>
          <a:r>
            <a:rPr lang="en-GB" sz="2300" kern="1200"/>
            <a:t>The first questionnaire received 27 responses</a:t>
          </a:r>
          <a:endParaRPr lang="en-US" sz="2300" kern="1200"/>
        </a:p>
      </dsp:txBody>
      <dsp:txXfrm>
        <a:off x="1885489" y="2041270"/>
        <a:ext cx="4210510" cy="1632458"/>
      </dsp:txXfrm>
    </dsp:sp>
    <dsp:sp modelId="{B4C8A1CE-2BBF-4C25-9EE1-F8503F795022}">
      <dsp:nvSpPr>
        <dsp:cNvPr id="0" name=""/>
        <dsp:cNvSpPr/>
      </dsp:nvSpPr>
      <dsp:spPr>
        <a:xfrm>
          <a:off x="0" y="4081843"/>
          <a:ext cx="6096000" cy="16324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90F077-A2C2-4F49-8C38-F27F9B0293FD}">
      <dsp:nvSpPr>
        <dsp:cNvPr id="0" name=""/>
        <dsp:cNvSpPr/>
      </dsp:nvSpPr>
      <dsp:spPr>
        <a:xfrm>
          <a:off x="493818" y="4449146"/>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8A186-FE25-4D87-BB81-39B42910DC3F}">
      <dsp:nvSpPr>
        <dsp:cNvPr id="0" name=""/>
        <dsp:cNvSpPr/>
      </dsp:nvSpPr>
      <dsp:spPr>
        <a:xfrm>
          <a:off x="1885489" y="4081843"/>
          <a:ext cx="4210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8" tIns="172768" rIns="172768" bIns="172768" numCol="1" spcCol="1270" anchor="ctr" anchorCtr="0">
          <a:noAutofit/>
        </a:bodyPr>
        <a:lstStyle/>
        <a:p>
          <a:pPr marL="0" lvl="0" indent="0" algn="l" defTabSz="1022350">
            <a:lnSpc>
              <a:spcPct val="90000"/>
            </a:lnSpc>
            <a:spcBef>
              <a:spcPct val="0"/>
            </a:spcBef>
            <a:spcAft>
              <a:spcPct val="35000"/>
            </a:spcAft>
            <a:buNone/>
          </a:pPr>
          <a:r>
            <a:rPr lang="en-GB" sz="2300" kern="1200"/>
            <a:t>The second questionnaire saw increased participation with 42 responses</a:t>
          </a:r>
          <a:endParaRPr lang="en-US" sz="2300" kern="1200"/>
        </a:p>
      </dsp:txBody>
      <dsp:txXfrm>
        <a:off x="1885489" y="4081843"/>
        <a:ext cx="4210510" cy="16324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C4100-308F-49A8-8DD4-D8DA726323C9}">
      <dsp:nvSpPr>
        <dsp:cNvPr id="0" name=""/>
        <dsp:cNvSpPr/>
      </dsp:nvSpPr>
      <dsp:spPr>
        <a:xfrm>
          <a:off x="0" y="694"/>
          <a:ext cx="7558454" cy="16249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AB736-35EA-45A9-BF76-40BCFE401157}">
      <dsp:nvSpPr>
        <dsp:cNvPr id="0" name=""/>
        <dsp:cNvSpPr/>
      </dsp:nvSpPr>
      <dsp:spPr>
        <a:xfrm>
          <a:off x="491539" y="366302"/>
          <a:ext cx="893708" cy="89370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6864C9-D599-471E-ADCF-875B869292A4}">
      <dsp:nvSpPr>
        <dsp:cNvPr id="0" name=""/>
        <dsp:cNvSpPr/>
      </dsp:nvSpPr>
      <dsp:spPr>
        <a:xfrm>
          <a:off x="1876787" y="694"/>
          <a:ext cx="5681666" cy="162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71" tIns="171971" rIns="171971" bIns="171971" numCol="1" spcCol="1270" anchor="ctr" anchorCtr="0">
          <a:noAutofit/>
        </a:bodyPr>
        <a:lstStyle/>
        <a:p>
          <a:pPr marL="0" lvl="0" indent="0" algn="l" defTabSz="800100">
            <a:lnSpc>
              <a:spcPct val="90000"/>
            </a:lnSpc>
            <a:spcBef>
              <a:spcPct val="0"/>
            </a:spcBef>
            <a:spcAft>
              <a:spcPct val="35000"/>
            </a:spcAft>
            <a:buNone/>
          </a:pPr>
          <a:r>
            <a:rPr lang="en-GB" sz="1800" kern="1200" dirty="0"/>
            <a:t>Over 80% of students felt they were contributing and engaging effectively, indicating effective teaching methods and positive peer ­influence.</a:t>
          </a:r>
          <a:endParaRPr lang="en-US" sz="1800" kern="1200" dirty="0"/>
        </a:p>
      </dsp:txBody>
      <dsp:txXfrm>
        <a:off x="1876787" y="694"/>
        <a:ext cx="5681666" cy="1624924"/>
      </dsp:txXfrm>
    </dsp:sp>
    <dsp:sp modelId="{DEF375E5-5241-47A4-BFE1-9D26BE3447C2}">
      <dsp:nvSpPr>
        <dsp:cNvPr id="0" name=""/>
        <dsp:cNvSpPr/>
      </dsp:nvSpPr>
      <dsp:spPr>
        <a:xfrm>
          <a:off x="0" y="2031849"/>
          <a:ext cx="7558454" cy="16249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B6A94-082D-4893-A9E0-F0A7651BD3A7}">
      <dsp:nvSpPr>
        <dsp:cNvPr id="0" name=""/>
        <dsp:cNvSpPr/>
      </dsp:nvSpPr>
      <dsp:spPr>
        <a:xfrm>
          <a:off x="491539" y="2397457"/>
          <a:ext cx="893708" cy="89370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474DE-2686-4311-AA15-DC486B012426}">
      <dsp:nvSpPr>
        <dsp:cNvPr id="0" name=""/>
        <dsp:cNvSpPr/>
      </dsp:nvSpPr>
      <dsp:spPr>
        <a:xfrm>
          <a:off x="1876787" y="2031849"/>
          <a:ext cx="5681666" cy="162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71" tIns="171971" rIns="171971" bIns="171971" numCol="1" spcCol="1270" anchor="ctr" anchorCtr="0">
          <a:noAutofit/>
        </a:bodyPr>
        <a:lstStyle/>
        <a:p>
          <a:pPr marL="0" lvl="0" indent="0" algn="l" defTabSz="800100">
            <a:lnSpc>
              <a:spcPct val="90000"/>
            </a:lnSpc>
            <a:spcBef>
              <a:spcPct val="0"/>
            </a:spcBef>
            <a:spcAft>
              <a:spcPct val="35000"/>
            </a:spcAft>
            <a:buNone/>
          </a:pPr>
          <a:r>
            <a:rPr lang="en-GB" sz="1800" kern="1200" dirty="0"/>
            <a:t>Students generally held positive views, using keywords like ‘happy’, ‘interesting’, ‘creative’, ‘good’, and ‘engage’.</a:t>
          </a:r>
          <a:endParaRPr lang="en-US" sz="1800" kern="1200" dirty="0"/>
        </a:p>
      </dsp:txBody>
      <dsp:txXfrm>
        <a:off x="1876787" y="2031849"/>
        <a:ext cx="5681666" cy="1624924"/>
      </dsp:txXfrm>
    </dsp:sp>
    <dsp:sp modelId="{499B8D84-D08B-4B94-A12A-A7F2D6AC94CA}">
      <dsp:nvSpPr>
        <dsp:cNvPr id="0" name=""/>
        <dsp:cNvSpPr/>
      </dsp:nvSpPr>
      <dsp:spPr>
        <a:xfrm>
          <a:off x="0" y="4063004"/>
          <a:ext cx="7558454" cy="16249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38511-ED3A-44AA-9817-7D9EDE2EA317}">
      <dsp:nvSpPr>
        <dsp:cNvPr id="0" name=""/>
        <dsp:cNvSpPr/>
      </dsp:nvSpPr>
      <dsp:spPr>
        <a:xfrm>
          <a:off x="491539" y="4428612"/>
          <a:ext cx="893708" cy="89370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53DEED-9869-4CA5-9377-9D5AA1FB2C62}">
      <dsp:nvSpPr>
        <dsp:cNvPr id="0" name=""/>
        <dsp:cNvSpPr/>
      </dsp:nvSpPr>
      <dsp:spPr>
        <a:xfrm>
          <a:off x="1876787" y="4063004"/>
          <a:ext cx="5681666" cy="162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71" tIns="171971" rIns="171971" bIns="171971" numCol="1" spcCol="1270" anchor="ctr" anchorCtr="0">
          <a:noAutofit/>
        </a:bodyPr>
        <a:lstStyle/>
        <a:p>
          <a:pPr marL="0" lvl="0" indent="0" algn="l" defTabSz="800100">
            <a:lnSpc>
              <a:spcPct val="90000"/>
            </a:lnSpc>
            <a:spcBef>
              <a:spcPct val="0"/>
            </a:spcBef>
            <a:spcAft>
              <a:spcPct val="35000"/>
            </a:spcAft>
            <a:buNone/>
          </a:pPr>
          <a:r>
            <a:rPr lang="en-GB" sz="1800" kern="1200" dirty="0"/>
            <a:t>Students appreciated interactivity and group work, particularly on AI’s impact on law firms and criminal law. Engaging with peers enables active learners who contribute to the development of their own knowledge </a:t>
          </a:r>
          <a:endParaRPr lang="en-US" sz="1800" kern="1200" dirty="0"/>
        </a:p>
      </dsp:txBody>
      <dsp:txXfrm>
        <a:off x="1876787" y="4063004"/>
        <a:ext cx="5681666" cy="1624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C4100-308F-49A8-8DD4-D8DA726323C9}">
      <dsp:nvSpPr>
        <dsp:cNvPr id="0" name=""/>
        <dsp:cNvSpPr/>
      </dsp:nvSpPr>
      <dsp:spPr>
        <a:xfrm>
          <a:off x="0" y="696"/>
          <a:ext cx="7716715" cy="16299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AB736-35EA-45A9-BF76-40BCFE401157}">
      <dsp:nvSpPr>
        <dsp:cNvPr id="0" name=""/>
        <dsp:cNvSpPr/>
      </dsp:nvSpPr>
      <dsp:spPr>
        <a:xfrm>
          <a:off x="493059" y="367434"/>
          <a:ext cx="896470" cy="8964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6864C9-D599-471E-ADCF-875B869292A4}">
      <dsp:nvSpPr>
        <dsp:cNvPr id="0" name=""/>
        <dsp:cNvSpPr/>
      </dsp:nvSpPr>
      <dsp:spPr>
        <a:xfrm>
          <a:off x="1882588" y="696"/>
          <a:ext cx="5834126" cy="162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503" tIns="172503" rIns="172503" bIns="172503" numCol="1" spcCol="1270" anchor="ctr" anchorCtr="0">
          <a:noAutofit/>
        </a:bodyPr>
        <a:lstStyle/>
        <a:p>
          <a:pPr marL="0" lvl="0" indent="0" algn="l" defTabSz="755650">
            <a:lnSpc>
              <a:spcPct val="90000"/>
            </a:lnSpc>
            <a:spcBef>
              <a:spcPct val="0"/>
            </a:spcBef>
            <a:spcAft>
              <a:spcPct val="35000"/>
            </a:spcAft>
            <a:buNone/>
          </a:pPr>
          <a:r>
            <a:rPr lang="en-GB" sz="1700" kern="1200"/>
            <a:t>Integrating practical examples and AI technology helps apply theoretical knowledge to real world scenarios, enhancing digital skills and employability. Seminars were particularly engaging. </a:t>
          </a:r>
          <a:endParaRPr lang="en-US" sz="1700" kern="1200"/>
        </a:p>
      </dsp:txBody>
      <dsp:txXfrm>
        <a:off x="1882588" y="696"/>
        <a:ext cx="5834126" cy="1629947"/>
      </dsp:txXfrm>
    </dsp:sp>
    <dsp:sp modelId="{DEF375E5-5241-47A4-BFE1-9D26BE3447C2}">
      <dsp:nvSpPr>
        <dsp:cNvPr id="0" name=""/>
        <dsp:cNvSpPr/>
      </dsp:nvSpPr>
      <dsp:spPr>
        <a:xfrm>
          <a:off x="0" y="2038130"/>
          <a:ext cx="7716715" cy="16299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B6A94-082D-4893-A9E0-F0A7651BD3A7}">
      <dsp:nvSpPr>
        <dsp:cNvPr id="0" name=""/>
        <dsp:cNvSpPr/>
      </dsp:nvSpPr>
      <dsp:spPr>
        <a:xfrm>
          <a:off x="493059" y="2404868"/>
          <a:ext cx="896470" cy="896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474DE-2686-4311-AA15-DC486B012426}">
      <dsp:nvSpPr>
        <dsp:cNvPr id="0" name=""/>
        <dsp:cNvSpPr/>
      </dsp:nvSpPr>
      <dsp:spPr>
        <a:xfrm>
          <a:off x="1882588" y="2038130"/>
          <a:ext cx="5834126" cy="162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503" tIns="172503" rIns="172503" bIns="172503" numCol="1" spcCol="1270" anchor="ctr" anchorCtr="0">
          <a:noAutofit/>
        </a:bodyPr>
        <a:lstStyle/>
        <a:p>
          <a:pPr marL="0" lvl="0" indent="0" algn="l" defTabSz="755650">
            <a:lnSpc>
              <a:spcPct val="90000"/>
            </a:lnSpc>
            <a:spcBef>
              <a:spcPct val="0"/>
            </a:spcBef>
            <a:spcAft>
              <a:spcPct val="35000"/>
            </a:spcAft>
            <a:buNone/>
          </a:pPr>
          <a:r>
            <a:rPr lang="en-GB" sz="1700" kern="1200"/>
            <a:t>Students recognised AI’s impact on career prospects and academic goals, demonstrating curiosity and readiness to explore AI’s broader implications. This evidences the integration and educator competence that students expect for GenAI in education</a:t>
          </a:r>
          <a:endParaRPr lang="en-US" sz="1700" kern="1200"/>
        </a:p>
      </dsp:txBody>
      <dsp:txXfrm>
        <a:off x="1882588" y="2038130"/>
        <a:ext cx="5834126" cy="1629947"/>
      </dsp:txXfrm>
    </dsp:sp>
    <dsp:sp modelId="{499B8D84-D08B-4B94-A12A-A7F2D6AC94CA}">
      <dsp:nvSpPr>
        <dsp:cNvPr id="0" name=""/>
        <dsp:cNvSpPr/>
      </dsp:nvSpPr>
      <dsp:spPr>
        <a:xfrm>
          <a:off x="0" y="4075564"/>
          <a:ext cx="7716715" cy="16299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38511-ED3A-44AA-9817-7D9EDE2EA317}">
      <dsp:nvSpPr>
        <dsp:cNvPr id="0" name=""/>
        <dsp:cNvSpPr/>
      </dsp:nvSpPr>
      <dsp:spPr>
        <a:xfrm>
          <a:off x="493059" y="4442302"/>
          <a:ext cx="896470" cy="896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53DEED-9869-4CA5-9377-9D5AA1FB2C62}">
      <dsp:nvSpPr>
        <dsp:cNvPr id="0" name=""/>
        <dsp:cNvSpPr/>
      </dsp:nvSpPr>
      <dsp:spPr>
        <a:xfrm>
          <a:off x="1882588" y="4075564"/>
          <a:ext cx="5834126" cy="162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503" tIns="172503" rIns="172503" bIns="172503" numCol="1" spcCol="1270" anchor="ctr" anchorCtr="0">
          <a:noAutofit/>
        </a:bodyPr>
        <a:lstStyle/>
        <a:p>
          <a:pPr marL="0" lvl="0" indent="0" algn="l" defTabSz="755650">
            <a:lnSpc>
              <a:spcPct val="90000"/>
            </a:lnSpc>
            <a:spcBef>
              <a:spcPct val="0"/>
            </a:spcBef>
            <a:spcAft>
              <a:spcPct val="35000"/>
            </a:spcAft>
            <a:buNone/>
          </a:pPr>
          <a:r>
            <a:rPr lang="en-GB" sz="1700" kern="1200"/>
            <a:t>Incorporating AI proved effective, with positive results from discussing AI concepts, using relevant examples, and encouraging AI in assessments. Digital courses supported essential digital skill development.</a:t>
          </a:r>
          <a:endParaRPr lang="en-US" sz="1700" kern="1200"/>
        </a:p>
      </dsp:txBody>
      <dsp:txXfrm>
        <a:off x="1882588" y="4075564"/>
        <a:ext cx="5834126" cy="16299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D6E8C-9177-4029-96C1-E147945E5498}">
      <dsp:nvSpPr>
        <dsp:cNvPr id="0" name=""/>
        <dsp:cNvSpPr/>
      </dsp:nvSpPr>
      <dsp:spPr>
        <a:xfrm>
          <a:off x="0" y="930116"/>
          <a:ext cx="6538546" cy="1717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8E0A5-617C-4C02-867E-49D232C12DD3}">
      <dsp:nvSpPr>
        <dsp:cNvPr id="0" name=""/>
        <dsp:cNvSpPr/>
      </dsp:nvSpPr>
      <dsp:spPr>
        <a:xfrm>
          <a:off x="519434" y="1316472"/>
          <a:ext cx="944425" cy="9444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AE8E3C-C0F1-4471-8CF0-A712860528D2}">
      <dsp:nvSpPr>
        <dsp:cNvPr id="0" name=""/>
        <dsp:cNvSpPr/>
      </dsp:nvSpPr>
      <dsp:spPr>
        <a:xfrm>
          <a:off x="1983293" y="930116"/>
          <a:ext cx="4555252" cy="1717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730" tIns="181730" rIns="181730" bIns="181730" numCol="1" spcCol="1270" anchor="ctr" anchorCtr="0">
          <a:noAutofit/>
        </a:bodyPr>
        <a:lstStyle/>
        <a:p>
          <a:pPr marL="0" lvl="0" indent="0" algn="l" defTabSz="844550">
            <a:lnSpc>
              <a:spcPct val="90000"/>
            </a:lnSpc>
            <a:spcBef>
              <a:spcPct val="0"/>
            </a:spcBef>
            <a:spcAft>
              <a:spcPct val="35000"/>
            </a:spcAft>
            <a:buNone/>
          </a:pPr>
          <a:r>
            <a:rPr lang="en-GB" sz="1900" kern="1200" dirty="0"/>
            <a:t>Challenges include exploring creative AI applications, measuring digital skill development, and keeping pace with AI technology and legal developments. </a:t>
          </a:r>
          <a:endParaRPr lang="en-US" sz="1900" kern="1200" dirty="0"/>
        </a:p>
      </dsp:txBody>
      <dsp:txXfrm>
        <a:off x="1983293" y="930116"/>
        <a:ext cx="4555252" cy="1717137"/>
      </dsp:txXfrm>
    </dsp:sp>
    <dsp:sp modelId="{1FEE9FCE-0851-4BD8-B5BE-67070F7A8247}">
      <dsp:nvSpPr>
        <dsp:cNvPr id="0" name=""/>
        <dsp:cNvSpPr/>
      </dsp:nvSpPr>
      <dsp:spPr>
        <a:xfrm>
          <a:off x="0" y="3076538"/>
          <a:ext cx="6538546" cy="1717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6185-3DD5-4944-8FB7-215FB46618D3}">
      <dsp:nvSpPr>
        <dsp:cNvPr id="0" name=""/>
        <dsp:cNvSpPr/>
      </dsp:nvSpPr>
      <dsp:spPr>
        <a:xfrm>
          <a:off x="519434" y="3462894"/>
          <a:ext cx="944425" cy="9444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FC5C09-543A-4828-A747-E92F6617FAD9}">
      <dsp:nvSpPr>
        <dsp:cNvPr id="0" name=""/>
        <dsp:cNvSpPr/>
      </dsp:nvSpPr>
      <dsp:spPr>
        <a:xfrm>
          <a:off x="1983293" y="3076538"/>
          <a:ext cx="4555252" cy="1717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730" tIns="181730" rIns="181730" bIns="181730" numCol="1" spcCol="1270" anchor="ctr" anchorCtr="0">
          <a:noAutofit/>
        </a:bodyPr>
        <a:lstStyle/>
        <a:p>
          <a:pPr marL="0" lvl="0" indent="0" algn="l" defTabSz="844550">
            <a:lnSpc>
              <a:spcPct val="90000"/>
            </a:lnSpc>
            <a:spcBef>
              <a:spcPct val="0"/>
            </a:spcBef>
            <a:spcAft>
              <a:spcPct val="35000"/>
            </a:spcAft>
            <a:buNone/>
          </a:pPr>
          <a:r>
            <a:rPr lang="en-GB" sz="1900" kern="1200"/>
            <a:t>Educators should focus on developing AI literacy and digital skills alongside students as both are learning together.</a:t>
          </a:r>
          <a:endParaRPr lang="en-US" sz="1900" kern="1200"/>
        </a:p>
      </dsp:txBody>
      <dsp:txXfrm>
        <a:off x="1983293" y="3076538"/>
        <a:ext cx="4555252" cy="17171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84B96-C3A8-4134-8774-CCF5B2C1F024}">
      <dsp:nvSpPr>
        <dsp:cNvPr id="0" name=""/>
        <dsp:cNvSpPr/>
      </dsp:nvSpPr>
      <dsp:spPr>
        <a:xfrm>
          <a:off x="0" y="4567"/>
          <a:ext cx="6558242" cy="9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4E36E-CA2E-49BD-87EC-97BD943546AF}">
      <dsp:nvSpPr>
        <dsp:cNvPr id="0" name=""/>
        <dsp:cNvSpPr/>
      </dsp:nvSpPr>
      <dsp:spPr>
        <a:xfrm>
          <a:off x="294319" y="223482"/>
          <a:ext cx="535125" cy="535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AB8F90-C94B-4844-82D2-176F29780E80}">
      <dsp:nvSpPr>
        <dsp:cNvPr id="0" name=""/>
        <dsp:cNvSpPr/>
      </dsp:nvSpPr>
      <dsp:spPr>
        <a:xfrm>
          <a:off x="1123763" y="4567"/>
          <a:ext cx="5434478" cy="97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71" tIns="102971" rIns="102971" bIns="102971" numCol="1" spcCol="1270" anchor="ctr" anchorCtr="0">
          <a:noAutofit/>
        </a:bodyPr>
        <a:lstStyle/>
        <a:p>
          <a:pPr marL="0" lvl="0" indent="0" algn="l" defTabSz="755650">
            <a:lnSpc>
              <a:spcPct val="100000"/>
            </a:lnSpc>
            <a:spcBef>
              <a:spcPct val="0"/>
            </a:spcBef>
            <a:spcAft>
              <a:spcPct val="35000"/>
            </a:spcAft>
            <a:buNone/>
          </a:pPr>
          <a:r>
            <a:rPr lang="en-GB" sz="1700" kern="1200"/>
            <a:t>A digital society demands universities to embrace digital skills in teaching and learning.</a:t>
          </a:r>
          <a:endParaRPr lang="en-US" sz="1700" kern="1200"/>
        </a:p>
      </dsp:txBody>
      <dsp:txXfrm>
        <a:off x="1123763" y="4567"/>
        <a:ext cx="5434478" cy="972955"/>
      </dsp:txXfrm>
    </dsp:sp>
    <dsp:sp modelId="{7B09106C-7B60-4EF4-8881-00B946F51D4A}">
      <dsp:nvSpPr>
        <dsp:cNvPr id="0" name=""/>
        <dsp:cNvSpPr/>
      </dsp:nvSpPr>
      <dsp:spPr>
        <a:xfrm>
          <a:off x="0" y="1220762"/>
          <a:ext cx="6558242" cy="9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E05F0-73B4-4650-8AC8-66D61F12AFD9}">
      <dsp:nvSpPr>
        <dsp:cNvPr id="0" name=""/>
        <dsp:cNvSpPr/>
      </dsp:nvSpPr>
      <dsp:spPr>
        <a:xfrm>
          <a:off x="294319" y="1439677"/>
          <a:ext cx="535125" cy="535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10141-C263-4868-89FE-476800623CAF}">
      <dsp:nvSpPr>
        <dsp:cNvPr id="0" name=""/>
        <dsp:cNvSpPr/>
      </dsp:nvSpPr>
      <dsp:spPr>
        <a:xfrm>
          <a:off x="1123763" y="1220762"/>
          <a:ext cx="5434478" cy="97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71" tIns="102971" rIns="102971" bIns="102971" numCol="1" spcCol="1270" anchor="ctr" anchorCtr="0">
          <a:noAutofit/>
        </a:bodyPr>
        <a:lstStyle/>
        <a:p>
          <a:pPr marL="0" lvl="0" indent="0" algn="l" defTabSz="755650">
            <a:lnSpc>
              <a:spcPct val="100000"/>
            </a:lnSpc>
            <a:spcBef>
              <a:spcPct val="0"/>
            </a:spcBef>
            <a:spcAft>
              <a:spcPct val="35000"/>
            </a:spcAft>
            <a:buNone/>
          </a:pPr>
          <a:r>
            <a:rPr lang="en-GB" sz="1700" kern="1200"/>
            <a:t>Educators in HE should offer opportunities within existing frameworks. </a:t>
          </a:r>
          <a:endParaRPr lang="en-US" sz="1700" kern="1200"/>
        </a:p>
      </dsp:txBody>
      <dsp:txXfrm>
        <a:off x="1123763" y="1220762"/>
        <a:ext cx="5434478" cy="972955"/>
      </dsp:txXfrm>
    </dsp:sp>
    <dsp:sp modelId="{0D85CEF8-E6E6-481E-8D18-5105C390989F}">
      <dsp:nvSpPr>
        <dsp:cNvPr id="0" name=""/>
        <dsp:cNvSpPr/>
      </dsp:nvSpPr>
      <dsp:spPr>
        <a:xfrm>
          <a:off x="0" y="2436956"/>
          <a:ext cx="6558242" cy="9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AF8539-E824-4F76-91D5-C59F74A6DEFB}">
      <dsp:nvSpPr>
        <dsp:cNvPr id="0" name=""/>
        <dsp:cNvSpPr/>
      </dsp:nvSpPr>
      <dsp:spPr>
        <a:xfrm>
          <a:off x="294319" y="2655871"/>
          <a:ext cx="535125" cy="535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1950E-B9BC-4887-B473-C083FDB8CB69}">
      <dsp:nvSpPr>
        <dsp:cNvPr id="0" name=""/>
        <dsp:cNvSpPr/>
      </dsp:nvSpPr>
      <dsp:spPr>
        <a:xfrm>
          <a:off x="1123763" y="2436956"/>
          <a:ext cx="5434478" cy="97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71" tIns="102971" rIns="102971" bIns="102971" numCol="1" spcCol="1270" anchor="ctr" anchorCtr="0">
          <a:noAutofit/>
        </a:bodyPr>
        <a:lstStyle/>
        <a:p>
          <a:pPr marL="0" lvl="0" indent="0" algn="l" defTabSz="755650">
            <a:lnSpc>
              <a:spcPct val="100000"/>
            </a:lnSpc>
            <a:spcBef>
              <a:spcPct val="0"/>
            </a:spcBef>
            <a:spcAft>
              <a:spcPct val="35000"/>
            </a:spcAft>
            <a:buNone/>
          </a:pPr>
          <a:r>
            <a:rPr lang="en-GB" sz="1700" kern="1200"/>
            <a:t>I urge colleagues to engage with GenAI and embrace the digital skills modern graduates need. </a:t>
          </a:r>
          <a:endParaRPr lang="en-US" sz="1700" kern="1200"/>
        </a:p>
      </dsp:txBody>
      <dsp:txXfrm>
        <a:off x="1123763" y="2436956"/>
        <a:ext cx="5434478" cy="972955"/>
      </dsp:txXfrm>
    </dsp:sp>
    <dsp:sp modelId="{9F9F19E1-D082-45B8-BAA6-C3254F41B852}">
      <dsp:nvSpPr>
        <dsp:cNvPr id="0" name=""/>
        <dsp:cNvSpPr/>
      </dsp:nvSpPr>
      <dsp:spPr>
        <a:xfrm>
          <a:off x="0" y="3653150"/>
          <a:ext cx="6558242" cy="9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962F2-0B3E-4CDB-8274-919B4E8F0227}">
      <dsp:nvSpPr>
        <dsp:cNvPr id="0" name=""/>
        <dsp:cNvSpPr/>
      </dsp:nvSpPr>
      <dsp:spPr>
        <a:xfrm>
          <a:off x="294319" y="3872065"/>
          <a:ext cx="535125" cy="535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F2D62-ECD9-493C-A76E-58F59826C861}">
      <dsp:nvSpPr>
        <dsp:cNvPr id="0" name=""/>
        <dsp:cNvSpPr/>
      </dsp:nvSpPr>
      <dsp:spPr>
        <a:xfrm>
          <a:off x="1123763" y="3653150"/>
          <a:ext cx="5434478" cy="97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71" tIns="102971" rIns="102971" bIns="102971" numCol="1" spcCol="1270" anchor="ctr" anchorCtr="0">
          <a:noAutofit/>
        </a:bodyPr>
        <a:lstStyle/>
        <a:p>
          <a:pPr marL="0" lvl="0" indent="0" algn="l" defTabSz="755650">
            <a:lnSpc>
              <a:spcPct val="100000"/>
            </a:lnSpc>
            <a:spcBef>
              <a:spcPct val="0"/>
            </a:spcBef>
            <a:spcAft>
              <a:spcPct val="35000"/>
            </a:spcAft>
            <a:buNone/>
          </a:pPr>
          <a:r>
            <a:rPr lang="en-GB" sz="1700" kern="1200"/>
            <a:t>Facilitate social learning experiences and introduce legal foundations related to AI technologies. </a:t>
          </a:r>
          <a:endParaRPr lang="en-US" sz="1700" kern="1200"/>
        </a:p>
      </dsp:txBody>
      <dsp:txXfrm>
        <a:off x="1123763" y="3653150"/>
        <a:ext cx="5434478" cy="972955"/>
      </dsp:txXfrm>
    </dsp:sp>
    <dsp:sp modelId="{F1DAF467-5719-4146-A530-483775323B76}">
      <dsp:nvSpPr>
        <dsp:cNvPr id="0" name=""/>
        <dsp:cNvSpPr/>
      </dsp:nvSpPr>
      <dsp:spPr>
        <a:xfrm>
          <a:off x="0" y="4869344"/>
          <a:ext cx="6558242" cy="9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79D1E-6A50-435A-AB8C-A93DE04D3101}">
      <dsp:nvSpPr>
        <dsp:cNvPr id="0" name=""/>
        <dsp:cNvSpPr/>
      </dsp:nvSpPr>
      <dsp:spPr>
        <a:xfrm>
          <a:off x="294319" y="5088259"/>
          <a:ext cx="535125" cy="535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57C1BB-1E1D-4994-B4CC-E76661ACC6CC}">
      <dsp:nvSpPr>
        <dsp:cNvPr id="0" name=""/>
        <dsp:cNvSpPr/>
      </dsp:nvSpPr>
      <dsp:spPr>
        <a:xfrm>
          <a:off x="1123763" y="4869344"/>
          <a:ext cx="5434478" cy="97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71" tIns="102971" rIns="102971" bIns="102971" numCol="1" spcCol="1270" anchor="ctr" anchorCtr="0">
          <a:noAutofit/>
        </a:bodyPr>
        <a:lstStyle/>
        <a:p>
          <a:pPr marL="0" lvl="0" indent="0" algn="l" defTabSz="755650">
            <a:lnSpc>
              <a:spcPct val="100000"/>
            </a:lnSpc>
            <a:spcBef>
              <a:spcPct val="0"/>
            </a:spcBef>
            <a:spcAft>
              <a:spcPct val="35000"/>
            </a:spcAft>
            <a:buNone/>
          </a:pPr>
          <a:r>
            <a:rPr lang="en-GB" sz="1700" kern="1200"/>
            <a:t>While theory is essential, practical digital skills empower students beyond academia.</a:t>
          </a:r>
          <a:endParaRPr lang="en-US" sz="1700" kern="1200"/>
        </a:p>
      </dsp:txBody>
      <dsp:txXfrm>
        <a:off x="1123763" y="4869344"/>
        <a:ext cx="5434478" cy="9729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143B0-5F0E-43ED-8F67-62987C024385}">
      <dsp:nvSpPr>
        <dsp:cNvPr id="0" name=""/>
        <dsp:cNvSpPr/>
      </dsp:nvSpPr>
      <dsp:spPr>
        <a:xfrm>
          <a:off x="0" y="2371"/>
          <a:ext cx="6096000" cy="12021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0EC4A-B916-4894-B618-C0F453E644AF}">
      <dsp:nvSpPr>
        <dsp:cNvPr id="0" name=""/>
        <dsp:cNvSpPr/>
      </dsp:nvSpPr>
      <dsp:spPr>
        <a:xfrm>
          <a:off x="363653" y="272857"/>
          <a:ext cx="661187" cy="6611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83DDD4-B3F3-45E0-A69C-AD3E8CEFA00D}">
      <dsp:nvSpPr>
        <dsp:cNvPr id="0" name=""/>
        <dsp:cNvSpPr/>
      </dsp:nvSpPr>
      <dsp:spPr>
        <a:xfrm>
          <a:off x="1388493" y="2371"/>
          <a:ext cx="4707506" cy="120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8" tIns="127228" rIns="127228" bIns="127228" numCol="1" spcCol="1270" anchor="ctr" anchorCtr="0">
          <a:noAutofit/>
        </a:bodyPr>
        <a:lstStyle/>
        <a:p>
          <a:pPr marL="0" lvl="0" indent="0" algn="l" defTabSz="977900">
            <a:lnSpc>
              <a:spcPct val="90000"/>
            </a:lnSpc>
            <a:spcBef>
              <a:spcPct val="0"/>
            </a:spcBef>
            <a:spcAft>
              <a:spcPct val="35000"/>
            </a:spcAft>
            <a:buNone/>
          </a:pPr>
          <a:r>
            <a:rPr lang="en-US" sz="2200" kern="1200"/>
            <a:t>Dr Christine O'Dea CMBE</a:t>
          </a:r>
        </a:p>
      </dsp:txBody>
      <dsp:txXfrm>
        <a:off x="1388493" y="2371"/>
        <a:ext cx="4707506" cy="1202158"/>
      </dsp:txXfrm>
    </dsp:sp>
    <dsp:sp modelId="{77E33BB5-44DE-46EF-8A8A-C42921C75347}">
      <dsp:nvSpPr>
        <dsp:cNvPr id="0" name=""/>
        <dsp:cNvSpPr/>
      </dsp:nvSpPr>
      <dsp:spPr>
        <a:xfrm>
          <a:off x="0" y="1505070"/>
          <a:ext cx="6096000" cy="12021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21D0B-1898-471C-B0E6-8C860B4F829F}">
      <dsp:nvSpPr>
        <dsp:cNvPr id="0" name=""/>
        <dsp:cNvSpPr/>
      </dsp:nvSpPr>
      <dsp:spPr>
        <a:xfrm>
          <a:off x="363653" y="1775556"/>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093591-C668-4C6E-85F8-FFA6657445F9}">
      <dsp:nvSpPr>
        <dsp:cNvPr id="0" name=""/>
        <dsp:cNvSpPr/>
      </dsp:nvSpPr>
      <dsp:spPr>
        <a:xfrm>
          <a:off x="1388493" y="1505070"/>
          <a:ext cx="4707506" cy="120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8" tIns="127228" rIns="127228" bIns="127228" numCol="1" spcCol="1270" anchor="ctr" anchorCtr="0">
          <a:noAutofit/>
        </a:bodyPr>
        <a:lstStyle/>
        <a:p>
          <a:pPr marL="0" lvl="0" indent="0" algn="l" defTabSz="977900">
            <a:lnSpc>
              <a:spcPct val="90000"/>
            </a:lnSpc>
            <a:spcBef>
              <a:spcPct val="0"/>
            </a:spcBef>
            <a:spcAft>
              <a:spcPct val="35000"/>
            </a:spcAft>
            <a:buNone/>
          </a:pPr>
          <a:r>
            <a:rPr lang="en-US" sz="2200" kern="1200"/>
            <a:t>Davy Tsz Kit Ng</a:t>
          </a:r>
        </a:p>
      </dsp:txBody>
      <dsp:txXfrm>
        <a:off x="1388493" y="1505070"/>
        <a:ext cx="4707506" cy="1202158"/>
      </dsp:txXfrm>
    </dsp:sp>
    <dsp:sp modelId="{0A36879A-A271-46E9-835F-69F95A692912}">
      <dsp:nvSpPr>
        <dsp:cNvPr id="0" name=""/>
        <dsp:cNvSpPr/>
      </dsp:nvSpPr>
      <dsp:spPr>
        <a:xfrm>
          <a:off x="0" y="3007769"/>
          <a:ext cx="6096000" cy="12021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41ADE1-4A23-407A-BFCE-4B8BD8EE683F}">
      <dsp:nvSpPr>
        <dsp:cNvPr id="0" name=""/>
        <dsp:cNvSpPr/>
      </dsp:nvSpPr>
      <dsp:spPr>
        <a:xfrm>
          <a:off x="363653" y="3278255"/>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B0461A-5CEA-4824-9838-2A506ED6A85C}">
      <dsp:nvSpPr>
        <dsp:cNvPr id="0" name=""/>
        <dsp:cNvSpPr/>
      </dsp:nvSpPr>
      <dsp:spPr>
        <a:xfrm>
          <a:off x="1388493" y="3007769"/>
          <a:ext cx="4707506" cy="120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8" tIns="127228" rIns="127228" bIns="127228" numCol="1" spcCol="1270" anchor="ctr" anchorCtr="0">
          <a:noAutofit/>
        </a:bodyPr>
        <a:lstStyle/>
        <a:p>
          <a:pPr marL="0" lvl="0" indent="0" algn="l" defTabSz="977900">
            <a:lnSpc>
              <a:spcPct val="90000"/>
            </a:lnSpc>
            <a:spcBef>
              <a:spcPct val="0"/>
            </a:spcBef>
            <a:spcAft>
              <a:spcPct val="35000"/>
            </a:spcAft>
            <a:buNone/>
          </a:pPr>
          <a:r>
            <a:rPr lang="en-US" sz="2200" kern="1200"/>
            <a:t>Kings College London </a:t>
          </a:r>
        </a:p>
      </dsp:txBody>
      <dsp:txXfrm>
        <a:off x="1388493" y="3007769"/>
        <a:ext cx="4707506" cy="1202158"/>
      </dsp:txXfrm>
    </dsp:sp>
    <dsp:sp modelId="{382A2072-1D15-42DE-A713-4AFB8CAAAE19}">
      <dsp:nvSpPr>
        <dsp:cNvPr id="0" name=""/>
        <dsp:cNvSpPr/>
      </dsp:nvSpPr>
      <dsp:spPr>
        <a:xfrm>
          <a:off x="0" y="4510468"/>
          <a:ext cx="6096000" cy="12021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531423-76B5-4A34-819C-CB650BE73AAB}">
      <dsp:nvSpPr>
        <dsp:cNvPr id="0" name=""/>
        <dsp:cNvSpPr/>
      </dsp:nvSpPr>
      <dsp:spPr>
        <a:xfrm>
          <a:off x="363653" y="4780953"/>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DFB42-92C0-44C8-87EB-25249925AD33}">
      <dsp:nvSpPr>
        <dsp:cNvPr id="0" name=""/>
        <dsp:cNvSpPr/>
      </dsp:nvSpPr>
      <dsp:spPr>
        <a:xfrm>
          <a:off x="1388493" y="4510468"/>
          <a:ext cx="4707506" cy="120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8" tIns="127228" rIns="127228" bIns="127228" numCol="1" spcCol="1270" anchor="ctr" anchorCtr="0">
          <a:noAutofit/>
        </a:bodyPr>
        <a:lstStyle/>
        <a:p>
          <a:pPr marL="0" lvl="0" indent="0" algn="l" defTabSz="977900">
            <a:lnSpc>
              <a:spcPct val="90000"/>
            </a:lnSpc>
            <a:spcBef>
              <a:spcPct val="0"/>
            </a:spcBef>
            <a:spcAft>
              <a:spcPct val="35000"/>
            </a:spcAft>
            <a:buNone/>
          </a:pPr>
          <a:r>
            <a:rPr lang="en-US" sz="2200" kern="1200"/>
            <a:t>Emerald Publishing</a:t>
          </a:r>
        </a:p>
      </dsp:txBody>
      <dsp:txXfrm>
        <a:off x="1388493" y="4510468"/>
        <a:ext cx="4707506" cy="12021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21392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251057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9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63053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rtlCol="0"/>
          <a:lstStyle>
            <a:lvl1pPr marL="0" indent="0" algn="ctr">
              <a:buNone/>
              <a:defRPr/>
            </a:lvl1pPr>
          </a:lstStyle>
          <a:p>
            <a:pPr rtl="0"/>
            <a:r>
              <a:rPr lang="en-US" noProof="0"/>
              <a:t>Click icon to add picture</a:t>
            </a:r>
            <a:endParaRPr lang="en-GB" noProof="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en-US" noProof="0"/>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cap="all" baseline="0"/>
            </a:lvl1pPr>
          </a:lstStyle>
          <a:p>
            <a:pPr rtl="0"/>
            <a:r>
              <a:rPr lang="en-GB" spc="300" noProof="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rtlCol="0">
            <a:noAutofit/>
          </a:bodyPr>
          <a:lstStyle>
            <a:lvl1pPr>
              <a:lnSpc>
                <a:spcPct val="150000"/>
              </a:lnSpc>
              <a:spcBef>
                <a:spcPts val="1000"/>
              </a:spcBef>
              <a:defRPr sz="4000" cap="all" spc="300" baseline="0"/>
            </a:lvl1pPr>
          </a:lstStyle>
          <a:p>
            <a:pPr rtl="0"/>
            <a:r>
              <a:rPr lang="en-GB" noProof="0"/>
              <a:t>Click to edit Master TEXT styles</a:t>
            </a:r>
          </a:p>
        </p:txBody>
      </p:sp>
    </p:spTree>
    <p:extLst>
      <p:ext uri="{BB962C8B-B14F-4D97-AF65-F5344CB8AC3E}">
        <p14:creationId xmlns:p14="http://schemas.microsoft.com/office/powerpoint/2010/main" val="27195387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91916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99083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73469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9363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82024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76735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921969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11/18/24</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78592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11/18/24</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96166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4" r:id="rId6"/>
    <p:sldLayoutId id="2147483769" r:id="rId7"/>
    <p:sldLayoutId id="2147483770" r:id="rId8"/>
    <p:sldLayoutId id="2147483771" r:id="rId9"/>
    <p:sldLayoutId id="2147483773" r:id="rId10"/>
    <p:sldLayoutId id="2147483772" r:id="rId11"/>
    <p:sldLayoutId id="2147483776" r:id="rId12"/>
    <p:sldLayoutId id="2147483777" r:id="rId13"/>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hyperlink" Target="https://www.linkedin.com/in/craigsmithlaw/" TargetMode="External"/><Relationship Id="rId2" Type="http://schemas.openxmlformats.org/officeDocument/2006/relationships/hyperlink" Target="mailto:c.a.smith3@salford.ac.uk" TargetMode="Externa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independent.co.uk/news/uk/home-news/chatgot-woman-court-case-ai-b2462142.html" TargetMode="External"/><Relationship Id="rId2" Type="http://schemas.openxmlformats.org/officeDocument/2006/relationships/hyperlink" Target="https://www.bbc.co.uk/news/world-us-canada-65735769"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lawgazette.co.uk/news/lip-presents-false-citations-to-court-after-asking-chatgpt/5116143.artic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7A451F5-0044-411A-B07C-6382FDFC6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16B17-88B2-4743-C494-7CE7A9907714}"/>
              </a:ext>
            </a:extLst>
          </p:cNvPr>
          <p:cNvSpPr>
            <a:spLocks noGrp="1"/>
          </p:cNvSpPr>
          <p:nvPr>
            <p:ph type="ctrTitle"/>
          </p:nvPr>
        </p:nvSpPr>
        <p:spPr>
          <a:xfrm>
            <a:off x="1068818" y="1076635"/>
            <a:ext cx="9919959" cy="3757751"/>
          </a:xfrm>
        </p:spPr>
        <p:txBody>
          <a:bodyPr anchor="t">
            <a:normAutofit/>
          </a:bodyPr>
          <a:lstStyle/>
          <a:p>
            <a:r>
              <a:rPr lang="en-US" sz="3800" b="0" cap="none" dirty="0"/>
              <a:t>Effective Practices in AI Literacy Education </a:t>
            </a:r>
            <a:br>
              <a:rPr lang="en-US" sz="3800" b="0" cap="none" dirty="0"/>
            </a:br>
            <a:br>
              <a:rPr lang="en-US" sz="3800" b="0" cap="none" dirty="0"/>
            </a:br>
            <a:r>
              <a:rPr lang="en-US" sz="3800" b="0" cap="none" dirty="0"/>
              <a:t>A Legal Education Perspective</a:t>
            </a:r>
          </a:p>
        </p:txBody>
      </p:sp>
      <p:sp>
        <p:nvSpPr>
          <p:cNvPr id="3" name="Subtitle 2">
            <a:extLst>
              <a:ext uri="{FF2B5EF4-FFF2-40B4-BE49-F238E27FC236}">
                <a16:creationId xmlns:a16="http://schemas.microsoft.com/office/drawing/2014/main" id="{5982D995-13D3-D5A5-F013-B9F94E82374F}"/>
              </a:ext>
            </a:extLst>
          </p:cNvPr>
          <p:cNvSpPr>
            <a:spLocks noGrp="1"/>
          </p:cNvSpPr>
          <p:nvPr>
            <p:ph type="subTitle" idx="1"/>
          </p:nvPr>
        </p:nvSpPr>
        <p:spPr>
          <a:xfrm>
            <a:off x="1070490" y="4834393"/>
            <a:ext cx="7176695" cy="1005968"/>
          </a:xfrm>
        </p:spPr>
        <p:txBody>
          <a:bodyPr anchor="b">
            <a:normAutofit/>
          </a:bodyPr>
          <a:lstStyle/>
          <a:p>
            <a:pPr>
              <a:lnSpc>
                <a:spcPct val="110000"/>
              </a:lnSpc>
            </a:pPr>
            <a:br>
              <a:rPr lang="en-US" sz="1600" dirty="0"/>
            </a:br>
            <a:r>
              <a:rPr lang="en-US" sz="1600" b="1" dirty="0"/>
              <a:t>Craig Smith </a:t>
            </a:r>
            <a:r>
              <a:rPr lang="en-US" sz="1600" dirty="0"/>
              <a:t>LLB (Hons), LLM, SFHEA</a:t>
            </a:r>
          </a:p>
          <a:p>
            <a:pPr>
              <a:lnSpc>
                <a:spcPct val="110000"/>
              </a:lnSpc>
            </a:pPr>
            <a:r>
              <a:rPr lang="en-US" sz="1600" i="1" dirty="0"/>
              <a:t>Lecturer in Law – Salford Business School, University of Salford </a:t>
            </a:r>
          </a:p>
        </p:txBody>
      </p:sp>
      <p:cxnSp>
        <p:nvCxnSpPr>
          <p:cNvPr id="32" name="Straight Connector 31">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Salford Business School | Exhibitors | Halton Biz Fair">
            <a:extLst>
              <a:ext uri="{FF2B5EF4-FFF2-40B4-BE49-F238E27FC236}">
                <a16:creationId xmlns:a16="http://schemas.microsoft.com/office/drawing/2014/main" id="{CEE96293-25CA-DFDB-66C1-EC20EA3AE7C4}"/>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506927" y="4705602"/>
            <a:ext cx="4222108" cy="126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5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24D5C-AB47-6DC5-D28A-1268327E6BDA}"/>
              </a:ext>
            </a:extLst>
          </p:cNvPr>
          <p:cNvSpPr>
            <a:spLocks noGrp="1"/>
          </p:cNvSpPr>
          <p:nvPr>
            <p:ph type="title"/>
          </p:nvPr>
        </p:nvSpPr>
        <p:spPr>
          <a:xfrm>
            <a:off x="1091203" y="1069848"/>
            <a:ext cx="6308775" cy="2049620"/>
          </a:xfrm>
        </p:spPr>
        <p:txBody>
          <a:bodyPr>
            <a:normAutofit/>
          </a:bodyPr>
          <a:lstStyle/>
          <a:p>
            <a:r>
              <a:rPr lang="en-US" cap="none" dirty="0"/>
              <a:t>Effective Practices in AI Literacy Education</a:t>
            </a:r>
            <a:endParaRPr lang="en-US" dirty="0"/>
          </a:p>
        </p:txBody>
      </p:sp>
      <p:cxnSp>
        <p:nvCxnSpPr>
          <p:cNvPr id="11" name="Straight Connector 1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D78E91-2C93-910E-D5B9-CC26DFB81ACC}"/>
              </a:ext>
            </a:extLst>
          </p:cNvPr>
          <p:cNvSpPr>
            <a:spLocks noGrp="1"/>
          </p:cNvSpPr>
          <p:nvPr>
            <p:ph idx="1"/>
          </p:nvPr>
        </p:nvSpPr>
        <p:spPr>
          <a:xfrm>
            <a:off x="351693" y="2532185"/>
            <a:ext cx="7614138" cy="3754315"/>
          </a:xfrm>
        </p:spPr>
        <p:txBody>
          <a:bodyPr>
            <a:normAutofit/>
          </a:bodyPr>
          <a:lstStyle/>
          <a:p>
            <a:pPr marL="0" indent="0">
              <a:lnSpc>
                <a:spcPct val="120000"/>
              </a:lnSpc>
              <a:buNone/>
            </a:pPr>
            <a:r>
              <a:rPr lang="en-US" sz="2000" dirty="0"/>
              <a:t>Chapter 14</a:t>
            </a:r>
          </a:p>
          <a:p>
            <a:pPr>
              <a:lnSpc>
                <a:spcPct val="120000"/>
              </a:lnSpc>
            </a:pPr>
            <a:r>
              <a:rPr lang="en-GB" sz="2000" dirty="0">
                <a:effectLst/>
              </a:rPr>
              <a:t>Susskind and Susskind (2023) argue that AI plays a pivotal role in shaping the future of legal practice, supporting </a:t>
            </a:r>
            <a:r>
              <a:rPr lang="en-GB" sz="2000" dirty="0" err="1">
                <a:effectLst/>
              </a:rPr>
              <a:t>Astromskis’s</a:t>
            </a:r>
            <a:r>
              <a:rPr lang="en-GB" sz="2000" dirty="0">
                <a:effectLst/>
              </a:rPr>
              <a:t> (2019) review of the postgraduate law programmes across the EU that </a:t>
            </a:r>
            <a:r>
              <a:rPr lang="en-GB" sz="2000" dirty="0"/>
              <a:t>use Technology in the title of the degree</a:t>
            </a:r>
            <a:r>
              <a:rPr lang="en-GB" sz="2000" dirty="0">
                <a:effectLst/>
              </a:rPr>
              <a:t>. </a:t>
            </a:r>
          </a:p>
          <a:p>
            <a:pPr>
              <a:lnSpc>
                <a:spcPct val="120000"/>
              </a:lnSpc>
            </a:pPr>
            <a:r>
              <a:rPr lang="en-GB" sz="2000" dirty="0"/>
              <a:t>A</a:t>
            </a:r>
            <a:r>
              <a:rPr lang="en-GB" sz="2000" dirty="0">
                <a:effectLst/>
              </a:rPr>
              <a:t>n undergraduate law degree (LLB) should prepare ­students by introducing both innovative and disruptive technologies during the LLB. </a:t>
            </a:r>
          </a:p>
        </p:txBody>
      </p:sp>
      <p:pic>
        <p:nvPicPr>
          <p:cNvPr id="5" name="Picture 4" descr="Woman reading book">
            <a:extLst>
              <a:ext uri="{FF2B5EF4-FFF2-40B4-BE49-F238E27FC236}">
                <a16:creationId xmlns:a16="http://schemas.microsoft.com/office/drawing/2014/main" id="{C65B52F9-8E7A-3759-31A9-9199E261CEA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534400" y="10"/>
            <a:ext cx="3657601" cy="6857990"/>
          </a:xfrm>
          <a:prstGeom prst="rect">
            <a:avLst/>
          </a:prstGeom>
        </p:spPr>
      </p:pic>
    </p:spTree>
    <p:extLst>
      <p:ext uri="{BB962C8B-B14F-4D97-AF65-F5344CB8AC3E}">
        <p14:creationId xmlns:p14="http://schemas.microsoft.com/office/powerpoint/2010/main" val="217507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C4A77-305C-86BE-6743-19644B34875B}"/>
              </a:ext>
            </a:extLst>
          </p:cNvPr>
          <p:cNvSpPr>
            <a:spLocks noGrp="1"/>
          </p:cNvSpPr>
          <p:nvPr>
            <p:ph type="title"/>
          </p:nvPr>
        </p:nvSpPr>
        <p:spPr>
          <a:xfrm>
            <a:off x="1091204" y="1091868"/>
            <a:ext cx="3785596" cy="2042160"/>
          </a:xfrm>
        </p:spPr>
        <p:txBody>
          <a:bodyPr>
            <a:normAutofit/>
          </a:bodyPr>
          <a:lstStyle/>
          <a:p>
            <a:r>
              <a:rPr lang="en-US" dirty="0"/>
              <a:t>Module</a:t>
            </a:r>
            <a:r>
              <a:rPr lang="en-US" sz="4000" dirty="0"/>
              <a:t> </a:t>
            </a:r>
          </a:p>
        </p:txBody>
      </p:sp>
      <p:cxnSp>
        <p:nvCxnSpPr>
          <p:cNvPr id="12" name="Straight Connector 11">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5F2D34-8AE9-3315-273F-C80FF847D10C}"/>
              </a:ext>
            </a:extLst>
          </p:cNvPr>
          <p:cNvSpPr>
            <a:spLocks noGrp="1"/>
          </p:cNvSpPr>
          <p:nvPr>
            <p:ph idx="1"/>
          </p:nvPr>
        </p:nvSpPr>
        <p:spPr>
          <a:xfrm>
            <a:off x="211015" y="2110164"/>
            <a:ext cx="5099539" cy="4052097"/>
          </a:xfrm>
        </p:spPr>
        <p:txBody>
          <a:bodyPr>
            <a:noAutofit/>
          </a:bodyPr>
          <a:lstStyle/>
          <a:p>
            <a:pPr>
              <a:lnSpc>
                <a:spcPct val="120000"/>
              </a:lnSpc>
            </a:pPr>
            <a:r>
              <a:rPr lang="en-GB" sz="2000" dirty="0"/>
              <a:t>A</a:t>
            </a:r>
            <a:r>
              <a:rPr lang="en-GB" sz="2000" dirty="0">
                <a:effectLst/>
              </a:rPr>
              <a:t> final-year optional module, ‘Artificial Intelligence and Law’, worth 20 credits. </a:t>
            </a:r>
          </a:p>
          <a:p>
            <a:pPr>
              <a:lnSpc>
                <a:spcPct val="120000"/>
              </a:lnSpc>
            </a:pPr>
            <a:r>
              <a:rPr lang="en-GB" sz="2000" dirty="0">
                <a:effectLst/>
              </a:rPr>
              <a:t>Delivered alongside two other modules in a 12-week term</a:t>
            </a:r>
            <a:r>
              <a:rPr lang="en-GB" sz="2000" dirty="0"/>
              <a:t>, with </a:t>
            </a:r>
            <a:r>
              <a:rPr lang="en-GB" sz="2000" dirty="0">
                <a:effectLst/>
              </a:rPr>
              <a:t>lectures, seminars, tutorials, and independent study</a:t>
            </a:r>
            <a:r>
              <a:rPr lang="en-GB" sz="2000" dirty="0"/>
              <a:t>, once a year. </a:t>
            </a:r>
            <a:endParaRPr lang="en-GB" sz="2000" dirty="0">
              <a:effectLst/>
            </a:endParaRPr>
          </a:p>
          <a:p>
            <a:pPr>
              <a:lnSpc>
                <a:spcPct val="120000"/>
              </a:lnSpc>
            </a:pPr>
            <a:r>
              <a:rPr lang="en-GB" sz="2000" dirty="0">
                <a:effectLst/>
              </a:rPr>
              <a:t>Attracts an average of 50 students annually </a:t>
            </a:r>
            <a:r>
              <a:rPr lang="en-US" sz="2000" dirty="0">
                <a:effectLst/>
              </a:rPr>
              <a:t>(currently has 80). </a:t>
            </a:r>
          </a:p>
          <a:p>
            <a:pPr>
              <a:lnSpc>
                <a:spcPct val="120000"/>
              </a:lnSpc>
            </a:pPr>
            <a:r>
              <a:rPr lang="en-GB" sz="2000" dirty="0"/>
              <a:t>E</a:t>
            </a:r>
            <a:r>
              <a:rPr lang="en-GB" sz="2000" dirty="0">
                <a:effectLst/>
              </a:rPr>
              <a:t>xamines the evolving relationship between AI and the legal sector.</a:t>
            </a:r>
          </a:p>
        </p:txBody>
      </p:sp>
      <p:pic>
        <p:nvPicPr>
          <p:cNvPr id="5" name="Picture 4" descr="Students in lecture hall">
            <a:extLst>
              <a:ext uri="{FF2B5EF4-FFF2-40B4-BE49-F238E27FC236}">
                <a16:creationId xmlns:a16="http://schemas.microsoft.com/office/drawing/2014/main" id="{E74B9D02-C0A9-E4F4-0113-69D9E2BE4084}"/>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5524500" y="10"/>
            <a:ext cx="6667501" cy="6857990"/>
          </a:xfrm>
          <a:prstGeom prst="rect">
            <a:avLst/>
          </a:prstGeom>
        </p:spPr>
      </p:pic>
    </p:spTree>
    <p:extLst>
      <p:ext uri="{BB962C8B-B14F-4D97-AF65-F5344CB8AC3E}">
        <p14:creationId xmlns:p14="http://schemas.microsoft.com/office/powerpoint/2010/main" val="274481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36A342-B086-5C4E-D9E1-D9F3EBE2DA7B}"/>
              </a:ext>
            </a:extLst>
          </p:cNvPr>
          <p:cNvSpPr>
            <a:spLocks noGrp="1"/>
          </p:cNvSpPr>
          <p:nvPr>
            <p:ph type="title"/>
          </p:nvPr>
        </p:nvSpPr>
        <p:spPr>
          <a:xfrm>
            <a:off x="1091204" y="1091868"/>
            <a:ext cx="3785596" cy="2042160"/>
          </a:xfrm>
        </p:spPr>
        <p:txBody>
          <a:bodyPr>
            <a:normAutofit/>
          </a:bodyPr>
          <a:lstStyle/>
          <a:p>
            <a:r>
              <a:rPr lang="en-US" sz="4000"/>
              <a:t>Learning &amp; Teaching</a:t>
            </a:r>
          </a:p>
        </p:txBody>
      </p:sp>
      <p:cxnSp>
        <p:nvCxnSpPr>
          <p:cNvPr id="14" name="Straight Connector 13">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22A4F2-4BBE-546D-E77D-1BBDB78C64E7}"/>
              </a:ext>
            </a:extLst>
          </p:cNvPr>
          <p:cNvSpPr>
            <a:spLocks noGrp="1"/>
          </p:cNvSpPr>
          <p:nvPr>
            <p:ph idx="1"/>
          </p:nvPr>
        </p:nvSpPr>
        <p:spPr>
          <a:xfrm>
            <a:off x="246185" y="2497020"/>
            <a:ext cx="4958861" cy="4167532"/>
          </a:xfrm>
        </p:spPr>
        <p:txBody>
          <a:bodyPr>
            <a:normAutofit/>
          </a:bodyPr>
          <a:lstStyle/>
          <a:p>
            <a:pPr>
              <a:lnSpc>
                <a:spcPct val="120000"/>
              </a:lnSpc>
            </a:pPr>
            <a:r>
              <a:rPr lang="en-GB" dirty="0">
                <a:effectLst/>
              </a:rPr>
              <a:t>Lectures incorporate recent news articles to highlight AI’s prevalence in society and law, fostering dialogue and challenging students’ understanding.</a:t>
            </a:r>
          </a:p>
          <a:p>
            <a:pPr>
              <a:lnSpc>
                <a:spcPct val="120000"/>
              </a:lnSpc>
            </a:pPr>
            <a:r>
              <a:rPr lang="en-GB" dirty="0">
                <a:effectLst/>
              </a:rPr>
              <a:t>Students are encouraged to actively participate by selecting and sharing AI related news stories with peers, aligning with the concept that active learners contribute to their own knowledge creation (Schreiber &amp; Valle, 2013).</a:t>
            </a:r>
          </a:p>
          <a:p>
            <a:pPr>
              <a:lnSpc>
                <a:spcPct val="120000"/>
              </a:lnSpc>
            </a:pPr>
            <a:endParaRPr lang="en-US" sz="1400" dirty="0"/>
          </a:p>
        </p:txBody>
      </p:sp>
      <p:pic>
        <p:nvPicPr>
          <p:cNvPr id="7" name="Picture 6" descr="People in group therapy">
            <a:extLst>
              <a:ext uri="{FF2B5EF4-FFF2-40B4-BE49-F238E27FC236}">
                <a16:creationId xmlns:a16="http://schemas.microsoft.com/office/drawing/2014/main" id="{4AAF028D-C19A-B24F-A5A0-DFFE18A04151}"/>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5524500" y="10"/>
            <a:ext cx="6667501" cy="6857990"/>
          </a:xfrm>
          <a:prstGeom prst="rect">
            <a:avLst/>
          </a:prstGeom>
        </p:spPr>
      </p:pic>
    </p:spTree>
    <p:extLst>
      <p:ext uri="{BB962C8B-B14F-4D97-AF65-F5344CB8AC3E}">
        <p14:creationId xmlns:p14="http://schemas.microsoft.com/office/powerpoint/2010/main" val="399889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DC026F-444B-46C9-BCBE-329183BF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EFDA6-2923-973D-3CE3-F17EA3E31851}"/>
              </a:ext>
            </a:extLst>
          </p:cNvPr>
          <p:cNvSpPr>
            <a:spLocks noGrp="1"/>
          </p:cNvSpPr>
          <p:nvPr>
            <p:ph type="title"/>
          </p:nvPr>
        </p:nvSpPr>
        <p:spPr>
          <a:xfrm>
            <a:off x="1088136" y="1088136"/>
            <a:ext cx="10270671" cy="1188720"/>
          </a:xfrm>
        </p:spPr>
        <p:txBody>
          <a:bodyPr>
            <a:normAutofit/>
          </a:bodyPr>
          <a:lstStyle/>
          <a:p>
            <a:r>
              <a:rPr lang="en-US" sz="4000" dirty="0"/>
              <a:t>Seminars - Practical use of </a:t>
            </a:r>
            <a:r>
              <a:rPr lang="en-US" sz="4000" dirty="0" err="1"/>
              <a:t>GenAI</a:t>
            </a:r>
            <a:r>
              <a:rPr lang="en-US" sz="4000" dirty="0"/>
              <a:t> </a:t>
            </a:r>
          </a:p>
        </p:txBody>
      </p:sp>
      <p:cxnSp>
        <p:nvCxnSpPr>
          <p:cNvPr id="12" name="Straight Connector 11">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5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9ECF16-2C1E-3DCE-0B6C-6DBC247015C6}"/>
              </a:ext>
            </a:extLst>
          </p:cNvPr>
          <p:cNvSpPr>
            <a:spLocks noGrp="1"/>
          </p:cNvSpPr>
          <p:nvPr>
            <p:ph idx="1"/>
          </p:nvPr>
        </p:nvSpPr>
        <p:spPr>
          <a:xfrm>
            <a:off x="478630" y="2657475"/>
            <a:ext cx="5781493" cy="3629025"/>
          </a:xfrm>
        </p:spPr>
        <p:txBody>
          <a:bodyPr>
            <a:normAutofit/>
          </a:bodyPr>
          <a:lstStyle/>
          <a:p>
            <a:pPr>
              <a:lnSpc>
                <a:spcPct val="120000"/>
              </a:lnSpc>
            </a:pPr>
            <a:r>
              <a:rPr lang="en-US" dirty="0"/>
              <a:t>Students are introduced to </a:t>
            </a:r>
            <a:r>
              <a:rPr lang="en-US" dirty="0" err="1"/>
              <a:t>GenAI</a:t>
            </a:r>
            <a:r>
              <a:rPr lang="en-US" dirty="0"/>
              <a:t> tools like Copilot, ChatGPT, and Gemini in seminars. </a:t>
            </a:r>
          </a:p>
          <a:p>
            <a:pPr>
              <a:lnSpc>
                <a:spcPct val="120000"/>
              </a:lnSpc>
            </a:pPr>
            <a:r>
              <a:rPr lang="en-US" dirty="0"/>
              <a:t>They perform academic/legal tasks such as creating prompts, asking questions, comparing responses, </a:t>
            </a:r>
            <a:r>
              <a:rPr lang="en-US" dirty="0" err="1"/>
              <a:t>summarising</a:t>
            </a:r>
            <a:r>
              <a:rPr lang="en-US" dirty="0"/>
              <a:t> texts, debating legal points, and drafting legal documents. </a:t>
            </a:r>
          </a:p>
          <a:p>
            <a:pPr>
              <a:lnSpc>
                <a:spcPct val="120000"/>
              </a:lnSpc>
            </a:pPr>
            <a:r>
              <a:rPr lang="en-US" dirty="0"/>
              <a:t>They also research legal AI technologies like Lexis+ AI, </a:t>
            </a:r>
            <a:r>
              <a:rPr lang="en-US" dirty="0" err="1"/>
              <a:t>DoNotPay</a:t>
            </a:r>
            <a:r>
              <a:rPr lang="en-US" dirty="0"/>
              <a:t>, and Contend Legal, sharing and evaluating these from a particular stance. </a:t>
            </a:r>
          </a:p>
        </p:txBody>
      </p:sp>
      <p:pic>
        <p:nvPicPr>
          <p:cNvPr id="5" name="Picture 4" descr="Worker typing on laptop">
            <a:extLst>
              <a:ext uri="{FF2B5EF4-FFF2-40B4-BE49-F238E27FC236}">
                <a16:creationId xmlns:a16="http://schemas.microsoft.com/office/drawing/2014/main" id="{636CE1E5-2C60-9095-47D0-0EA669EDB4D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705600" y="2657475"/>
            <a:ext cx="5486401" cy="4200526"/>
          </a:xfrm>
          <a:prstGeom prst="rect">
            <a:avLst/>
          </a:prstGeom>
        </p:spPr>
      </p:pic>
    </p:spTree>
    <p:extLst>
      <p:ext uri="{BB962C8B-B14F-4D97-AF65-F5344CB8AC3E}">
        <p14:creationId xmlns:p14="http://schemas.microsoft.com/office/powerpoint/2010/main" val="346338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F906-044A-4530-516C-0D5A351B7EDD}"/>
              </a:ext>
            </a:extLst>
          </p:cNvPr>
          <p:cNvSpPr>
            <a:spLocks noGrp="1"/>
          </p:cNvSpPr>
          <p:nvPr>
            <p:ph type="title"/>
          </p:nvPr>
        </p:nvSpPr>
        <p:spPr>
          <a:xfrm>
            <a:off x="1091203" y="1069848"/>
            <a:ext cx="6944966" cy="917213"/>
          </a:xfrm>
        </p:spPr>
        <p:txBody>
          <a:bodyPr>
            <a:normAutofit/>
          </a:bodyPr>
          <a:lstStyle/>
          <a:p>
            <a:r>
              <a:rPr lang="en-US" dirty="0"/>
              <a:t>Independent Study</a:t>
            </a:r>
          </a:p>
        </p:txBody>
      </p:sp>
      <p:cxnSp>
        <p:nvCxnSpPr>
          <p:cNvPr id="14" name="Straight Connector 13">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C0CC8-4041-44A5-BE14-DFE3613B515E}"/>
              </a:ext>
            </a:extLst>
          </p:cNvPr>
          <p:cNvSpPr>
            <a:spLocks noGrp="1"/>
          </p:cNvSpPr>
          <p:nvPr>
            <p:ph idx="1"/>
          </p:nvPr>
        </p:nvSpPr>
        <p:spPr>
          <a:xfrm>
            <a:off x="246185" y="2373367"/>
            <a:ext cx="8036169" cy="4291195"/>
          </a:xfrm>
        </p:spPr>
        <p:txBody>
          <a:bodyPr>
            <a:noAutofit/>
          </a:bodyPr>
          <a:lstStyle/>
          <a:p>
            <a:pPr>
              <a:lnSpc>
                <a:spcPct val="120000"/>
              </a:lnSpc>
            </a:pPr>
            <a:r>
              <a:rPr lang="en-GB" sz="2000" dirty="0">
                <a:effectLst/>
              </a:rPr>
              <a:t>Non-legal AI tools in arts, ­storytelling, and game creation are explored to prepare students as responsible consumers, stimulating discussions on data privacy, IP, and consumer rights.</a:t>
            </a:r>
          </a:p>
          <a:p>
            <a:pPr>
              <a:lnSpc>
                <a:spcPct val="120000"/>
              </a:lnSpc>
            </a:pPr>
            <a:r>
              <a:rPr lang="en-GB" sz="2000" dirty="0"/>
              <a:t>S</a:t>
            </a:r>
            <a:r>
              <a:rPr lang="en-GB" sz="2000" dirty="0">
                <a:effectLst/>
              </a:rPr>
              <a:t>tudents complete online training courses via platforms like LinkedIn Learning, culminating in certificates. </a:t>
            </a:r>
          </a:p>
          <a:p>
            <a:pPr>
              <a:lnSpc>
                <a:spcPct val="120000"/>
              </a:lnSpc>
            </a:pPr>
            <a:r>
              <a:rPr lang="en-GB" sz="2000" dirty="0">
                <a:effectLst/>
              </a:rPr>
              <a:t>These courses mirror workplace training requirements by focusing on data protection and digital skills. </a:t>
            </a:r>
          </a:p>
          <a:p>
            <a:pPr>
              <a:lnSpc>
                <a:spcPct val="120000"/>
              </a:lnSpc>
            </a:pPr>
            <a:r>
              <a:rPr lang="en-GB" sz="2000" dirty="0">
                <a:effectLst/>
              </a:rPr>
              <a:t>They serve as formative opportunities, completed independently outside of timetabled sessions.</a:t>
            </a:r>
          </a:p>
          <a:p>
            <a:pPr>
              <a:lnSpc>
                <a:spcPct val="120000"/>
              </a:lnSpc>
            </a:pPr>
            <a:endParaRPr lang="en-US" sz="2000" dirty="0"/>
          </a:p>
        </p:txBody>
      </p:sp>
      <p:pic>
        <p:nvPicPr>
          <p:cNvPr id="7" name="Picture 6" descr="Woman looking at monitor">
            <a:extLst>
              <a:ext uri="{FF2B5EF4-FFF2-40B4-BE49-F238E27FC236}">
                <a16:creationId xmlns:a16="http://schemas.microsoft.com/office/drawing/2014/main" id="{B8E0BDB4-7F90-D134-D31C-3016C2260B0D}"/>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8534400" y="10"/>
            <a:ext cx="3657601" cy="6857990"/>
          </a:xfrm>
          <a:prstGeom prst="rect">
            <a:avLst/>
          </a:prstGeom>
        </p:spPr>
      </p:pic>
    </p:spTree>
    <p:extLst>
      <p:ext uri="{BB962C8B-B14F-4D97-AF65-F5344CB8AC3E}">
        <p14:creationId xmlns:p14="http://schemas.microsoft.com/office/powerpoint/2010/main" val="326197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9B0E0-7672-EF38-7B2A-27336088250E}"/>
              </a:ext>
            </a:extLst>
          </p:cNvPr>
          <p:cNvSpPr>
            <a:spLocks noGrp="1"/>
          </p:cNvSpPr>
          <p:nvPr>
            <p:ph type="title"/>
          </p:nvPr>
        </p:nvSpPr>
        <p:spPr>
          <a:xfrm>
            <a:off x="1091204" y="1091868"/>
            <a:ext cx="3785596" cy="2042160"/>
          </a:xfrm>
        </p:spPr>
        <p:txBody>
          <a:bodyPr>
            <a:normAutofit/>
          </a:bodyPr>
          <a:lstStyle/>
          <a:p>
            <a:r>
              <a:rPr lang="en-US" sz="4000"/>
              <a:t>Assessment </a:t>
            </a:r>
          </a:p>
        </p:txBody>
      </p:sp>
      <p:cxnSp>
        <p:nvCxnSpPr>
          <p:cNvPr id="18" name="Straight Connector 17">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62DD04-B99A-3EFF-9206-0E4B5667FE99}"/>
              </a:ext>
            </a:extLst>
          </p:cNvPr>
          <p:cNvSpPr>
            <a:spLocks noGrp="1"/>
          </p:cNvSpPr>
          <p:nvPr>
            <p:ph idx="1"/>
          </p:nvPr>
        </p:nvSpPr>
        <p:spPr>
          <a:xfrm>
            <a:off x="158262" y="1969492"/>
            <a:ext cx="5081953" cy="4448887"/>
          </a:xfrm>
        </p:spPr>
        <p:txBody>
          <a:bodyPr>
            <a:noAutofit/>
          </a:bodyPr>
          <a:lstStyle/>
          <a:p>
            <a:pPr marL="0" indent="0">
              <a:lnSpc>
                <a:spcPct val="120000"/>
              </a:lnSpc>
              <a:buNone/>
            </a:pPr>
            <a:r>
              <a:rPr lang="en-GB" b="1" dirty="0">
                <a:effectLst/>
              </a:rPr>
              <a:t>Assessment 1: </a:t>
            </a:r>
            <a:r>
              <a:rPr lang="en-GB" dirty="0">
                <a:effectLst/>
              </a:rPr>
              <a:t>An individual 15-minute presentation on AI and emerging technologies in the legal field, covering topics like law firms, law courts, private, public, criminal, or IP law.</a:t>
            </a:r>
          </a:p>
          <a:p>
            <a:pPr marL="0" indent="0">
              <a:lnSpc>
                <a:spcPct val="120000"/>
              </a:lnSpc>
              <a:buNone/>
            </a:pPr>
            <a:r>
              <a:rPr lang="en-GB" b="1" dirty="0">
                <a:effectLst/>
              </a:rPr>
              <a:t>Assessment 2: </a:t>
            </a:r>
            <a:r>
              <a:rPr lang="en-GB" dirty="0">
                <a:effectLst/>
              </a:rPr>
              <a:t>A 2000-word essay with two parts.</a:t>
            </a:r>
          </a:p>
          <a:p>
            <a:pPr>
              <a:lnSpc>
                <a:spcPct val="120000"/>
              </a:lnSpc>
            </a:pPr>
            <a:r>
              <a:rPr lang="en-GB" dirty="0">
                <a:effectLst/>
              </a:rPr>
              <a:t>Part 1: Critically evaluate the current state of AI regulation, considering emerging issues and global regulatory developments.</a:t>
            </a:r>
          </a:p>
          <a:p>
            <a:pPr>
              <a:lnSpc>
                <a:spcPct val="120000"/>
              </a:lnSpc>
            </a:pPr>
            <a:r>
              <a:rPr lang="en-GB" dirty="0">
                <a:effectLst/>
              </a:rPr>
              <a:t>Part 2: Reflect on your use of </a:t>
            </a:r>
            <a:r>
              <a:rPr lang="en-GB" dirty="0" err="1">
                <a:effectLst/>
              </a:rPr>
              <a:t>GenAI</a:t>
            </a:r>
            <a:r>
              <a:rPr lang="en-GB" dirty="0">
                <a:effectLst/>
              </a:rPr>
              <a:t> in Part 1 or your decision not to use it.</a:t>
            </a:r>
          </a:p>
        </p:txBody>
      </p:sp>
      <p:pic>
        <p:nvPicPr>
          <p:cNvPr id="6" name="Picture 5" descr="Woman holding red book">
            <a:extLst>
              <a:ext uri="{FF2B5EF4-FFF2-40B4-BE49-F238E27FC236}">
                <a16:creationId xmlns:a16="http://schemas.microsoft.com/office/drawing/2014/main" id="{BF27ECAD-1FAE-9A56-E47C-22B2BA84C736}"/>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5524500" y="10"/>
            <a:ext cx="6667501" cy="6857990"/>
          </a:xfrm>
          <a:prstGeom prst="rect">
            <a:avLst/>
          </a:prstGeom>
        </p:spPr>
      </p:pic>
    </p:spTree>
    <p:extLst>
      <p:ext uri="{BB962C8B-B14F-4D97-AF65-F5344CB8AC3E}">
        <p14:creationId xmlns:p14="http://schemas.microsoft.com/office/powerpoint/2010/main" val="382683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894BFA-F892-F2D4-FDBF-403697B9355A}"/>
              </a:ext>
            </a:extLst>
          </p:cNvPr>
          <p:cNvSpPr>
            <a:spLocks noGrp="1"/>
          </p:cNvSpPr>
          <p:nvPr>
            <p:ph type="title"/>
          </p:nvPr>
        </p:nvSpPr>
        <p:spPr>
          <a:xfrm>
            <a:off x="1088136" y="2235210"/>
            <a:ext cx="3807714" cy="3352789"/>
          </a:xfrm>
        </p:spPr>
        <p:txBody>
          <a:bodyPr anchor="t">
            <a:normAutofit/>
          </a:bodyPr>
          <a:lstStyle/>
          <a:p>
            <a:r>
              <a:rPr lang="en-US" sz="4000"/>
              <a:t>Student Voice </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1FF9610-71BC-1FB3-AAF3-962709C2520C}"/>
              </a:ext>
            </a:extLst>
          </p:cNvPr>
          <p:cNvGraphicFramePr>
            <a:graphicFrameLocks noGrp="1"/>
          </p:cNvGraphicFramePr>
          <p:nvPr>
            <p:ph idx="1"/>
            <p:extLst>
              <p:ext uri="{D42A27DB-BD31-4B8C-83A1-F6EECF244321}">
                <p14:modId xmlns:p14="http://schemas.microsoft.com/office/powerpoint/2010/main" val="3641474628"/>
              </p:ext>
            </p:extLst>
          </p:nvPr>
        </p:nvGraphicFramePr>
        <p:xfrm>
          <a:off x="5524500" y="571500"/>
          <a:ext cx="6096000" cy="5714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76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3DF114-4D71-0906-CD21-E2A39230F52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6529F-4541-1BA7-C21E-AEA12DE9B522}"/>
              </a:ext>
            </a:extLst>
          </p:cNvPr>
          <p:cNvSpPr>
            <a:spLocks noGrp="1"/>
          </p:cNvSpPr>
          <p:nvPr>
            <p:ph type="title"/>
          </p:nvPr>
        </p:nvSpPr>
        <p:spPr>
          <a:xfrm>
            <a:off x="1088136" y="2235210"/>
            <a:ext cx="3807714" cy="3352789"/>
          </a:xfrm>
        </p:spPr>
        <p:txBody>
          <a:bodyPr anchor="t">
            <a:normAutofit/>
          </a:bodyPr>
          <a:lstStyle/>
          <a:p>
            <a:r>
              <a:rPr lang="en-US" sz="4000" dirty="0"/>
              <a:t>Results</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D272C5E-F547-B914-6A1B-077A50AB743A}"/>
              </a:ext>
            </a:extLst>
          </p:cNvPr>
          <p:cNvGraphicFramePr>
            <a:graphicFrameLocks noGrp="1"/>
          </p:cNvGraphicFramePr>
          <p:nvPr>
            <p:ph idx="1"/>
            <p:extLst>
              <p:ext uri="{D42A27DB-BD31-4B8C-83A1-F6EECF244321}">
                <p14:modId xmlns:p14="http://schemas.microsoft.com/office/powerpoint/2010/main" val="3276505391"/>
              </p:ext>
            </p:extLst>
          </p:nvPr>
        </p:nvGraphicFramePr>
        <p:xfrm>
          <a:off x="4062046" y="571500"/>
          <a:ext cx="7558454" cy="5688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976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94A24A-9E25-DD3C-221F-70243F64AC3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F2FBE7-B75E-F8D6-AAAA-30E5E7BD6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485482-8CB8-074A-51C6-3B9CEE899DB8}"/>
              </a:ext>
            </a:extLst>
          </p:cNvPr>
          <p:cNvSpPr>
            <a:spLocks noGrp="1"/>
          </p:cNvSpPr>
          <p:nvPr>
            <p:ph type="title"/>
          </p:nvPr>
        </p:nvSpPr>
        <p:spPr>
          <a:xfrm>
            <a:off x="1088136" y="2235210"/>
            <a:ext cx="3807714" cy="3352789"/>
          </a:xfrm>
        </p:spPr>
        <p:txBody>
          <a:bodyPr anchor="t">
            <a:normAutofit/>
          </a:bodyPr>
          <a:lstStyle/>
          <a:p>
            <a:r>
              <a:rPr lang="en-US" sz="4000" dirty="0"/>
              <a:t>Results</a:t>
            </a:r>
          </a:p>
        </p:txBody>
      </p:sp>
      <p:cxnSp>
        <p:nvCxnSpPr>
          <p:cNvPr id="11" name="Straight Connector 10">
            <a:extLst>
              <a:ext uri="{FF2B5EF4-FFF2-40B4-BE49-F238E27FC236}">
                <a16:creationId xmlns:a16="http://schemas.microsoft.com/office/drawing/2014/main" id="{3957755F-77B2-4D25-0D4A-8488FF167A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FBF1EBE-92B5-700F-85FB-F19835A134A1}"/>
              </a:ext>
            </a:extLst>
          </p:cNvPr>
          <p:cNvGraphicFramePr>
            <a:graphicFrameLocks noGrp="1"/>
          </p:cNvGraphicFramePr>
          <p:nvPr>
            <p:ph idx="1"/>
            <p:extLst>
              <p:ext uri="{D42A27DB-BD31-4B8C-83A1-F6EECF244321}">
                <p14:modId xmlns:p14="http://schemas.microsoft.com/office/powerpoint/2010/main" val="3860580411"/>
              </p:ext>
            </p:extLst>
          </p:nvPr>
        </p:nvGraphicFramePr>
        <p:xfrm>
          <a:off x="3903785" y="571501"/>
          <a:ext cx="7716715" cy="5706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4564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13404-80C0-5D69-6AEF-1C7CF2FA616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6D28B5-C28A-F978-7E19-B5ED7C164B0C}"/>
              </a:ext>
            </a:extLst>
          </p:cNvPr>
          <p:cNvSpPr>
            <a:spLocks noGrp="1"/>
          </p:cNvSpPr>
          <p:nvPr>
            <p:ph type="title"/>
          </p:nvPr>
        </p:nvSpPr>
        <p:spPr>
          <a:xfrm>
            <a:off x="1088135" y="2235210"/>
            <a:ext cx="4257587" cy="3352789"/>
          </a:xfrm>
        </p:spPr>
        <p:txBody>
          <a:bodyPr anchor="t">
            <a:normAutofit/>
          </a:bodyPr>
          <a:lstStyle/>
          <a:p>
            <a:r>
              <a:rPr lang="en-US" sz="4000" dirty="0"/>
              <a:t>Results</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AC1DF90-8131-F183-2347-791183C50BA1}"/>
              </a:ext>
            </a:extLst>
          </p:cNvPr>
          <p:cNvGraphicFramePr>
            <a:graphicFrameLocks noGrp="1"/>
          </p:cNvGraphicFramePr>
          <p:nvPr>
            <p:ph idx="1"/>
            <p:extLst>
              <p:ext uri="{D42A27DB-BD31-4B8C-83A1-F6EECF244321}">
                <p14:modId xmlns:p14="http://schemas.microsoft.com/office/powerpoint/2010/main" val="314575147"/>
              </p:ext>
            </p:extLst>
          </p:nvPr>
        </p:nvGraphicFramePr>
        <p:xfrm>
          <a:off x="5081954" y="571500"/>
          <a:ext cx="6538546" cy="5723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659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28F42-7660-18A7-9F8D-42816280630C}"/>
              </a:ext>
            </a:extLst>
          </p:cNvPr>
          <p:cNvSpPr>
            <a:spLocks noGrp="1"/>
          </p:cNvSpPr>
          <p:nvPr>
            <p:ph type="title"/>
          </p:nvPr>
        </p:nvSpPr>
        <p:spPr>
          <a:xfrm>
            <a:off x="1088136" y="2235210"/>
            <a:ext cx="3807714" cy="3352789"/>
          </a:xfrm>
        </p:spPr>
        <p:txBody>
          <a:bodyPr anchor="t">
            <a:normAutofit/>
          </a:bodyPr>
          <a:lstStyle/>
          <a:p>
            <a:r>
              <a:rPr lang="en-US" sz="4000" dirty="0"/>
              <a:t>Agenda</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41EC7C0-47EE-699D-8C40-0126EBE8948E}"/>
              </a:ext>
            </a:extLst>
          </p:cNvPr>
          <p:cNvGraphicFramePr>
            <a:graphicFrameLocks noGrp="1"/>
          </p:cNvGraphicFramePr>
          <p:nvPr>
            <p:ph idx="1"/>
            <p:extLst>
              <p:ext uri="{D42A27DB-BD31-4B8C-83A1-F6EECF244321}">
                <p14:modId xmlns:p14="http://schemas.microsoft.com/office/powerpoint/2010/main" val="725492320"/>
              </p:ext>
            </p:extLst>
          </p:nvPr>
        </p:nvGraphicFramePr>
        <p:xfrm>
          <a:off x="3816096" y="571500"/>
          <a:ext cx="7804404" cy="5719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64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2F253-BCE7-FDD0-C1AF-C90805E0C53B}"/>
              </a:ext>
            </a:extLst>
          </p:cNvPr>
          <p:cNvSpPr>
            <a:spLocks noGrp="1"/>
          </p:cNvSpPr>
          <p:nvPr>
            <p:ph type="title"/>
          </p:nvPr>
        </p:nvSpPr>
        <p:spPr>
          <a:xfrm>
            <a:off x="261659" y="2460714"/>
            <a:ext cx="4538940" cy="806928"/>
          </a:xfrm>
        </p:spPr>
        <p:txBody>
          <a:bodyPr anchor="t">
            <a:normAutofit/>
          </a:bodyPr>
          <a:lstStyle/>
          <a:p>
            <a:r>
              <a:rPr lang="en-US" sz="3600" dirty="0"/>
              <a:t>Recommendations</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FEF5ADA-A26A-D68C-7897-B17612AD5B6E}"/>
              </a:ext>
            </a:extLst>
          </p:cNvPr>
          <p:cNvGraphicFramePr>
            <a:graphicFrameLocks noGrp="1"/>
          </p:cNvGraphicFramePr>
          <p:nvPr>
            <p:ph idx="1"/>
            <p:extLst>
              <p:ext uri="{D42A27DB-BD31-4B8C-83A1-F6EECF244321}">
                <p14:modId xmlns:p14="http://schemas.microsoft.com/office/powerpoint/2010/main" val="557539402"/>
              </p:ext>
            </p:extLst>
          </p:nvPr>
        </p:nvGraphicFramePr>
        <p:xfrm>
          <a:off x="5062258" y="571500"/>
          <a:ext cx="6558242" cy="584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709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D594B4-ADBC-CDAE-8F75-8D918F4FE59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9177F-6F76-0660-F7D1-4258DB3A5978}"/>
              </a:ext>
            </a:extLst>
          </p:cNvPr>
          <p:cNvSpPr>
            <a:spLocks noGrp="1"/>
          </p:cNvSpPr>
          <p:nvPr>
            <p:ph type="title"/>
          </p:nvPr>
        </p:nvSpPr>
        <p:spPr>
          <a:xfrm>
            <a:off x="1091203" y="1069848"/>
            <a:ext cx="6308775" cy="2049620"/>
          </a:xfrm>
        </p:spPr>
        <p:txBody>
          <a:bodyPr>
            <a:normAutofit/>
          </a:bodyPr>
          <a:lstStyle/>
          <a:p>
            <a:r>
              <a:rPr lang="en-US" dirty="0"/>
              <a:t>Recommendations</a:t>
            </a:r>
            <a:endParaRPr lang="en-US" sz="5100" dirty="0"/>
          </a:p>
        </p:txBody>
      </p:sp>
      <p:cxnSp>
        <p:nvCxnSpPr>
          <p:cNvPr id="11" name="Straight Connector 1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A0E6E6-6F40-2893-3C50-0029E7D7818E}"/>
              </a:ext>
            </a:extLst>
          </p:cNvPr>
          <p:cNvSpPr>
            <a:spLocks noGrp="1"/>
          </p:cNvSpPr>
          <p:nvPr>
            <p:ph idx="1"/>
          </p:nvPr>
        </p:nvSpPr>
        <p:spPr>
          <a:xfrm>
            <a:off x="804195" y="2409097"/>
            <a:ext cx="6517081" cy="3877403"/>
          </a:xfrm>
        </p:spPr>
        <p:txBody>
          <a:bodyPr>
            <a:normAutofit/>
          </a:bodyPr>
          <a:lstStyle/>
          <a:p>
            <a:r>
              <a:rPr lang="en-GB" sz="2000" dirty="0">
                <a:effectLst/>
              </a:rPr>
              <a:t>Be adventurous and engage</a:t>
            </a:r>
          </a:p>
          <a:p>
            <a:r>
              <a:rPr lang="en-GB" sz="2000" dirty="0">
                <a:effectLst/>
              </a:rPr>
              <a:t>Weave in ethical theory</a:t>
            </a:r>
          </a:p>
          <a:p>
            <a:r>
              <a:rPr lang="en-GB" sz="2000" dirty="0">
                <a:effectLst/>
              </a:rPr>
              <a:t>Use real-life examples</a:t>
            </a:r>
          </a:p>
          <a:p>
            <a:r>
              <a:rPr lang="en-GB" sz="2000" dirty="0">
                <a:effectLst/>
              </a:rPr>
              <a:t>Build on successful approaches</a:t>
            </a:r>
          </a:p>
          <a:p>
            <a:r>
              <a:rPr lang="en-GB" sz="2000" dirty="0">
                <a:effectLst/>
              </a:rPr>
              <a:t>Identify </a:t>
            </a:r>
            <a:r>
              <a:rPr lang="en-GB" sz="2000" dirty="0"/>
              <a:t>a</a:t>
            </a:r>
            <a:r>
              <a:rPr lang="en-GB" sz="2000" dirty="0">
                <a:effectLst/>
              </a:rPr>
              <a:t>reas of improvement</a:t>
            </a:r>
          </a:p>
          <a:p>
            <a:r>
              <a:rPr lang="en-GB" sz="2000" dirty="0">
                <a:effectLst/>
              </a:rPr>
              <a:t>Understand the module impact</a:t>
            </a:r>
          </a:p>
        </p:txBody>
      </p:sp>
      <p:pic>
        <p:nvPicPr>
          <p:cNvPr id="5" name="Picture 4" descr="Aerial view of empty auditorium">
            <a:extLst>
              <a:ext uri="{FF2B5EF4-FFF2-40B4-BE49-F238E27FC236}">
                <a16:creationId xmlns:a16="http://schemas.microsoft.com/office/drawing/2014/main" id="{C85DDF78-9DA8-1834-5935-A856C7CF42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534400" y="10"/>
            <a:ext cx="3657601" cy="6857990"/>
          </a:xfrm>
          <a:prstGeom prst="rect">
            <a:avLst/>
          </a:prstGeom>
        </p:spPr>
      </p:pic>
    </p:spTree>
    <p:extLst>
      <p:ext uri="{BB962C8B-B14F-4D97-AF65-F5344CB8AC3E}">
        <p14:creationId xmlns:p14="http://schemas.microsoft.com/office/powerpoint/2010/main" val="291411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31413-D70C-7CE1-26B4-D3CBFEA7AE87}"/>
              </a:ext>
            </a:extLst>
          </p:cNvPr>
          <p:cNvSpPr>
            <a:spLocks noGrp="1"/>
          </p:cNvSpPr>
          <p:nvPr>
            <p:ph type="title"/>
          </p:nvPr>
        </p:nvSpPr>
        <p:spPr>
          <a:xfrm>
            <a:off x="1088136" y="2235210"/>
            <a:ext cx="3807714" cy="3352789"/>
          </a:xfrm>
        </p:spPr>
        <p:txBody>
          <a:bodyPr anchor="t">
            <a:normAutofit/>
          </a:bodyPr>
          <a:lstStyle/>
          <a:p>
            <a:r>
              <a:rPr lang="en-US" sz="4000" dirty="0"/>
              <a:t>My Thanks </a:t>
            </a:r>
          </a:p>
        </p:txBody>
      </p:sp>
      <p:cxnSp>
        <p:nvCxnSpPr>
          <p:cNvPr id="11" name="Straight Connector 10">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64BE3C4-1CFB-3A4B-F36D-4F1777CD1167}"/>
              </a:ext>
            </a:extLst>
          </p:cNvPr>
          <p:cNvGraphicFramePr>
            <a:graphicFrameLocks noGrp="1"/>
          </p:cNvGraphicFramePr>
          <p:nvPr>
            <p:ph idx="1"/>
            <p:extLst>
              <p:ext uri="{D42A27DB-BD31-4B8C-83A1-F6EECF244321}">
                <p14:modId xmlns:p14="http://schemas.microsoft.com/office/powerpoint/2010/main" val="684038688"/>
              </p:ext>
            </p:extLst>
          </p:nvPr>
        </p:nvGraphicFramePr>
        <p:xfrm>
          <a:off x="5524500" y="571500"/>
          <a:ext cx="6096000" cy="5714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2587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088136" y="1090245"/>
            <a:ext cx="5425206" cy="1294228"/>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Thank You</a:t>
            </a:r>
          </a:p>
        </p:txBody>
      </p:sp>
      <p:cxnSp>
        <p:nvCxnSpPr>
          <p:cNvPr id="22" name="Straight Connector 21">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22"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179640" y="2310622"/>
            <a:ext cx="3688975" cy="3749040"/>
          </a:xfrm>
        </p:spPr>
        <p:txBody>
          <a:bodyPr vert="horz" lIns="91440" tIns="45720" rIns="91440" bIns="45720" rtlCol="0">
            <a:normAutofit/>
          </a:bodyPr>
          <a:lstStyle/>
          <a:p>
            <a:pPr>
              <a:lnSpc>
                <a:spcPct val="130000"/>
              </a:lnSpc>
            </a:pPr>
            <a:r>
              <a:rPr lang="en-US" dirty="0"/>
              <a:t>Craig Smith </a:t>
            </a:r>
            <a:br>
              <a:rPr lang="en-US" dirty="0"/>
            </a:br>
            <a:r>
              <a:rPr lang="en-US" sz="1600" i="1" dirty="0"/>
              <a:t>LLB (Hons), LLM, SFHEA</a:t>
            </a:r>
            <a:endParaRPr lang="en-US" i="1" dirty="0"/>
          </a:p>
          <a:p>
            <a:pPr>
              <a:lnSpc>
                <a:spcPct val="130000"/>
              </a:lnSpc>
            </a:pPr>
            <a:r>
              <a:rPr lang="en-US" dirty="0">
                <a:hlinkClick r:id="rId2"/>
              </a:rPr>
              <a:t>c.a.smith3@salford.ac.uk</a:t>
            </a:r>
            <a:endParaRPr lang="en-US" dirty="0"/>
          </a:p>
          <a:p>
            <a:pPr>
              <a:lnSpc>
                <a:spcPct val="130000"/>
              </a:lnSpc>
            </a:pPr>
            <a:r>
              <a:rPr lang="en-US" dirty="0"/>
              <a:t>LinkedIn: </a:t>
            </a:r>
            <a:r>
              <a:rPr lang="en-US" dirty="0">
                <a:hlinkClick r:id="rId3"/>
              </a:rPr>
              <a:t>craigsmithlaw</a:t>
            </a:r>
            <a:r>
              <a:rPr lang="en-US" dirty="0"/>
              <a:t> </a:t>
            </a:r>
          </a:p>
        </p:txBody>
      </p:sp>
      <p:pic>
        <p:nvPicPr>
          <p:cNvPr id="4" name="Picture 3">
            <a:extLst>
              <a:ext uri="{FF2B5EF4-FFF2-40B4-BE49-F238E27FC236}">
                <a16:creationId xmlns:a16="http://schemas.microsoft.com/office/drawing/2014/main" id="{15A4D4B1-4A65-D4F8-7B98-C304F0E08B0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9700" y="4313904"/>
            <a:ext cx="2019277" cy="2144927"/>
          </a:xfrm>
          <a:prstGeom prst="rect">
            <a:avLst/>
          </a:prstGeom>
        </p:spPr>
      </p:pic>
      <p:pic>
        <p:nvPicPr>
          <p:cNvPr id="12" name="Picture 11" descr="3D graph graphic">
            <a:extLst>
              <a:ext uri="{FF2B5EF4-FFF2-40B4-BE49-F238E27FC236}">
                <a16:creationId xmlns:a16="http://schemas.microsoft.com/office/drawing/2014/main" id="{09C2BEE6-11DF-6171-1FF1-A162AF6266A2}"/>
              </a:ext>
            </a:extLst>
          </p:cNvPr>
          <p:cNvPicPr>
            <a:picLocks noChangeAspect="1"/>
          </p:cNvPicPr>
          <p:nvPr/>
        </p:nvPicPr>
        <p:blipFill>
          <a:blip r:embed="rId5">
            <a:extLst>
              <a:ext uri="{28A0092B-C50C-407E-A947-70E740481C1C}">
                <a14:useLocalDpi xmlns:a14="http://schemas.microsoft.com/office/drawing/2010/main"/>
              </a:ext>
            </a:extLst>
          </a:blip>
          <a:srcRect b="-2"/>
          <a:stretch/>
        </p:blipFill>
        <p:spPr>
          <a:xfrm>
            <a:off x="4510196" y="0"/>
            <a:ext cx="7681804" cy="6858000"/>
          </a:xfrm>
          <a:prstGeom prst="rect">
            <a:avLst/>
          </a:prstGeom>
        </p:spPr>
      </p:pic>
    </p:spTree>
    <p:extLst>
      <p:ext uri="{BB962C8B-B14F-4D97-AF65-F5344CB8AC3E}">
        <p14:creationId xmlns:p14="http://schemas.microsoft.com/office/powerpoint/2010/main" val="116627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FB59A6B-A73A-4B84-96FA-15B2C57AC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Yellow question mark">
            <a:extLst>
              <a:ext uri="{FF2B5EF4-FFF2-40B4-BE49-F238E27FC236}">
                <a16:creationId xmlns:a16="http://schemas.microsoft.com/office/drawing/2014/main" id="{844CAC67-2EE7-EA13-B5F4-3A144BBB9F96}"/>
              </a:ext>
            </a:extLst>
          </p:cNvPr>
          <p:cNvPicPr>
            <a:picLocks noChangeAspect="1"/>
          </p:cNvPicPr>
          <p:nvPr/>
        </p:nvPicPr>
        <p:blipFill>
          <a:blip r:embed="rId2">
            <a:alphaModFix/>
            <a:extLst>
              <a:ext uri="{28A0092B-C50C-407E-A947-70E740481C1C}">
                <a14:useLocalDpi xmlns:a14="http://schemas.microsoft.com/office/drawing/2010/main"/>
              </a:ext>
            </a:extLst>
          </a:blip>
          <a:srcRect/>
          <a:stretch/>
        </p:blipFill>
        <p:spPr>
          <a:xfrm>
            <a:off x="20" y="10"/>
            <a:ext cx="12191979" cy="6857990"/>
          </a:xfrm>
          <a:prstGeom prst="rect">
            <a:avLst/>
          </a:prstGeom>
        </p:spPr>
      </p:pic>
      <p:sp useBgFill="1">
        <p:nvSpPr>
          <p:cNvPr id="19" name="Rectangle 18">
            <a:extLst>
              <a:ext uri="{FF2B5EF4-FFF2-40B4-BE49-F238E27FC236}">
                <a16:creationId xmlns:a16="http://schemas.microsoft.com/office/drawing/2014/main" id="{AF57AFEC-D2BD-419F-ADB8-F5B1A23F3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6"/>
            <a:ext cx="12192000" cy="2285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362E4-411A-E79D-B19A-56C73A572139}"/>
              </a:ext>
            </a:extLst>
          </p:cNvPr>
          <p:cNvSpPr>
            <a:spLocks noGrp="1"/>
          </p:cNvSpPr>
          <p:nvPr>
            <p:ph type="title"/>
          </p:nvPr>
        </p:nvSpPr>
        <p:spPr>
          <a:xfrm>
            <a:off x="1052146" y="5194563"/>
            <a:ext cx="5653454" cy="996321"/>
          </a:xfrm>
        </p:spPr>
        <p:txBody>
          <a:bodyPr vert="horz" lIns="91440" tIns="45720" rIns="91440" bIns="45720" rtlCol="0" anchor="t">
            <a:normAutofit/>
          </a:bodyPr>
          <a:lstStyle/>
          <a:p>
            <a:r>
              <a:rPr lang="en-US" sz="4000" cap="all" dirty="0"/>
              <a:t>Questions?</a:t>
            </a:r>
          </a:p>
        </p:txBody>
      </p:sp>
      <p:cxnSp>
        <p:nvCxnSpPr>
          <p:cNvPr id="15" name="Straight Connector 14">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303550"/>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25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9BE9CBBE-AC27-4CB2-9A8C-6DA97C851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aw books section in library">
            <a:extLst>
              <a:ext uri="{FF2B5EF4-FFF2-40B4-BE49-F238E27FC236}">
                <a16:creationId xmlns:a16="http://schemas.microsoft.com/office/drawing/2014/main" id="{8219F0CA-96E3-452C-8E4C-32B546788F2D}"/>
              </a:ext>
            </a:extLst>
          </p:cNvPr>
          <p:cNvPicPr>
            <a:picLocks noChangeAspect="1"/>
          </p:cNvPicPr>
          <p:nvPr/>
        </p:nvPicPr>
        <p:blipFill>
          <a:blip r:embed="rId2">
            <a:alphaModFix/>
            <a:extLst>
              <a:ext uri="{28A0092B-C50C-407E-A947-70E740481C1C}">
                <a14:useLocalDpi xmlns:a14="http://schemas.microsoft.com/office/drawing/2010/main"/>
              </a:ext>
            </a:extLst>
          </a:blip>
          <a:srcRect/>
          <a:stretch/>
        </p:blipFill>
        <p:spPr>
          <a:xfrm>
            <a:off x="20" y="-2"/>
            <a:ext cx="12191979" cy="6857999"/>
          </a:xfrm>
          <a:prstGeom prst="rect">
            <a:avLst/>
          </a:prstGeom>
        </p:spPr>
      </p:pic>
      <p:sp>
        <p:nvSpPr>
          <p:cNvPr id="27" name="Rectangle 26">
            <a:extLst>
              <a:ext uri="{FF2B5EF4-FFF2-40B4-BE49-F238E27FC236}">
                <a16:creationId xmlns:a16="http://schemas.microsoft.com/office/drawing/2014/main" id="{1510558D-AB62-4468-A217-6D39626A6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922924"/>
          </a:xfrm>
          <a:prstGeom prst="rect">
            <a:avLst/>
          </a:prstGeom>
          <a:gradFill>
            <a:gsLst>
              <a:gs pos="10000">
                <a:srgbClr val="000000">
                  <a:alpha val="38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BF0EF3CC-90B1-4D25-8757-67F368728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2001"/>
            <a:ext cx="12192000" cy="2285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DB97FB5-B080-C26D-A21C-DC0586BEF591}"/>
              </a:ext>
            </a:extLst>
          </p:cNvPr>
          <p:cNvSpPr>
            <a:spLocks noGrp="1"/>
          </p:cNvSpPr>
          <p:nvPr>
            <p:ph type="body" idx="1"/>
          </p:nvPr>
        </p:nvSpPr>
        <p:spPr>
          <a:xfrm>
            <a:off x="1079917" y="5025066"/>
            <a:ext cx="9922891" cy="902673"/>
          </a:xfrm>
        </p:spPr>
        <p:txBody>
          <a:bodyPr vert="horz" lIns="91440" tIns="45720" rIns="91440" bIns="45720" rtlCol="0" anchor="b">
            <a:normAutofit/>
          </a:bodyPr>
          <a:lstStyle/>
          <a:p>
            <a:pPr>
              <a:lnSpc>
                <a:spcPct val="120000"/>
              </a:lnSpc>
            </a:pPr>
            <a:r>
              <a:rPr lang="en-US" sz="3600" b="1" dirty="0"/>
              <a:t>AI in Legal Practice </a:t>
            </a:r>
          </a:p>
        </p:txBody>
      </p:sp>
      <p:cxnSp>
        <p:nvCxnSpPr>
          <p:cNvPr id="31" name="Straight Connector 30">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75585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3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5A9B-154D-76DE-4DAD-860BE4917182}"/>
              </a:ext>
            </a:extLst>
          </p:cNvPr>
          <p:cNvSpPr>
            <a:spLocks noGrp="1"/>
          </p:cNvSpPr>
          <p:nvPr>
            <p:ph type="title"/>
          </p:nvPr>
        </p:nvSpPr>
        <p:spPr/>
        <p:txBody>
          <a:bodyPr/>
          <a:lstStyle/>
          <a:p>
            <a:r>
              <a:rPr lang="en-GB" sz="3600" dirty="0"/>
              <a:t>At the end of 2023 :</a:t>
            </a:r>
            <a:br>
              <a:rPr lang="en-GB" sz="3600" dirty="0"/>
            </a:br>
            <a:br>
              <a:rPr lang="en-GB" sz="3600" dirty="0"/>
            </a:br>
            <a:r>
              <a:rPr lang="en-GB" sz="3600" dirty="0"/>
              <a:t>75% of the largest firms using AI</a:t>
            </a:r>
            <a:br>
              <a:rPr lang="en-GB" sz="3600" dirty="0"/>
            </a:br>
            <a:r>
              <a:rPr lang="en-GB" sz="3600" dirty="0"/>
              <a:t>60% exploring </a:t>
            </a:r>
            <a:r>
              <a:rPr lang="en-GB" sz="3600" dirty="0" err="1"/>
              <a:t>GenAI</a:t>
            </a:r>
            <a:r>
              <a:rPr lang="en-GB" sz="3600" dirty="0"/>
              <a:t> </a:t>
            </a:r>
            <a:br>
              <a:rPr lang="en-GB" sz="3600" dirty="0"/>
            </a:br>
            <a:r>
              <a:rPr lang="en-GB" sz="3600" dirty="0"/>
              <a:t>33% of small firms</a:t>
            </a:r>
          </a:p>
        </p:txBody>
      </p:sp>
      <p:sp>
        <p:nvSpPr>
          <p:cNvPr id="3" name="Text Placeholder 2">
            <a:extLst>
              <a:ext uri="{FF2B5EF4-FFF2-40B4-BE49-F238E27FC236}">
                <a16:creationId xmlns:a16="http://schemas.microsoft.com/office/drawing/2014/main" id="{D43F2472-88EE-0CF4-6645-558BD5BBFC01}"/>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8FB00A17-51A6-B8CA-C343-A9E407446F48}"/>
              </a:ext>
            </a:extLst>
          </p:cNvPr>
          <p:cNvSpPr>
            <a:spLocks noGrp="1"/>
          </p:cNvSpPr>
          <p:nvPr>
            <p:ph type="body" sz="quarter" idx="14"/>
          </p:nvPr>
        </p:nvSpPr>
        <p:spPr>
          <a:xfrm>
            <a:off x="6762544" y="5458309"/>
            <a:ext cx="3511550" cy="679450"/>
          </a:xfrm>
        </p:spPr>
        <p:txBody>
          <a:bodyPr/>
          <a:lstStyle/>
          <a:p>
            <a:r>
              <a:rPr lang="en-GB" dirty="0"/>
              <a:t>Risk Outlook Report (2023)</a:t>
            </a:r>
            <a:br>
              <a:rPr lang="en-GB" dirty="0"/>
            </a:br>
            <a:r>
              <a:rPr lang="en-GB" dirty="0"/>
              <a:t>Solicitors Regulation Authority (SRA) </a:t>
            </a:r>
          </a:p>
        </p:txBody>
      </p:sp>
      <p:sp>
        <p:nvSpPr>
          <p:cNvPr id="5" name="Text Placeholder 4">
            <a:extLst>
              <a:ext uri="{FF2B5EF4-FFF2-40B4-BE49-F238E27FC236}">
                <a16:creationId xmlns:a16="http://schemas.microsoft.com/office/drawing/2014/main" id="{E6C32A1D-D999-3FE5-BF4A-686035F16A2D}"/>
              </a:ext>
            </a:extLst>
          </p:cNvPr>
          <p:cNvSpPr>
            <a:spLocks noGrp="1"/>
          </p:cNvSpPr>
          <p:nvPr>
            <p:ph type="body" sz="quarter" idx="15"/>
          </p:nvPr>
        </p:nvSpPr>
        <p:spPr/>
        <p:txBody>
          <a:bodyPr/>
          <a:lstStyle/>
          <a:p>
            <a:endParaRPr lang="en-GB"/>
          </a:p>
        </p:txBody>
      </p:sp>
      <p:sp>
        <p:nvSpPr>
          <p:cNvPr id="6" name="Slide Number Placeholder 5">
            <a:extLst>
              <a:ext uri="{FF2B5EF4-FFF2-40B4-BE49-F238E27FC236}">
                <a16:creationId xmlns:a16="http://schemas.microsoft.com/office/drawing/2014/main" id="{07156A55-E4C2-4FF7-40DA-815179F2DD43}"/>
              </a:ext>
            </a:extLst>
          </p:cNvPr>
          <p:cNvSpPr>
            <a:spLocks noGrp="1"/>
          </p:cNvSpPr>
          <p:nvPr>
            <p:ph type="sldNum" sz="quarter" idx="12"/>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225961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64C22-3D60-F14E-B4AB-8908BAAC2B94}"/>
              </a:ext>
            </a:extLst>
          </p:cNvPr>
          <p:cNvSpPr>
            <a:spLocks noGrp="1"/>
          </p:cNvSpPr>
          <p:nvPr>
            <p:ph type="title"/>
          </p:nvPr>
        </p:nvSpPr>
        <p:spPr>
          <a:xfrm>
            <a:off x="1091204" y="1091868"/>
            <a:ext cx="3785596" cy="2042160"/>
          </a:xfrm>
        </p:spPr>
        <p:txBody>
          <a:bodyPr>
            <a:normAutofit/>
          </a:bodyPr>
          <a:lstStyle/>
          <a:p>
            <a:r>
              <a:rPr lang="en-US" sz="4000"/>
              <a:t>GenAI and Legal Practice </a:t>
            </a:r>
          </a:p>
        </p:txBody>
      </p:sp>
      <p:cxnSp>
        <p:nvCxnSpPr>
          <p:cNvPr id="16" name="Straight Connector 15">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1CB3CE-B56F-E07F-49BA-81E7C83F020A}"/>
              </a:ext>
            </a:extLst>
          </p:cNvPr>
          <p:cNvSpPr>
            <a:spLocks noGrp="1"/>
          </p:cNvSpPr>
          <p:nvPr>
            <p:ph idx="1"/>
          </p:nvPr>
        </p:nvSpPr>
        <p:spPr>
          <a:xfrm>
            <a:off x="443503" y="3006969"/>
            <a:ext cx="4673619" cy="3155292"/>
          </a:xfrm>
        </p:spPr>
        <p:txBody>
          <a:bodyPr>
            <a:normAutofit/>
          </a:bodyPr>
          <a:lstStyle/>
          <a:p>
            <a:pPr>
              <a:lnSpc>
                <a:spcPct val="120000"/>
              </a:lnSpc>
            </a:pPr>
            <a:r>
              <a:rPr lang="en-GB" b="0" i="0" u="none" strike="noStrike" dirty="0">
                <a:effectLst/>
                <a:latin typeface="Open Sans" panose="020B0606030504020204" pitchFamily="34" charset="0"/>
              </a:rPr>
              <a:t>ChatGPT: New York lawyer admits using AI for case research (6 cases) - </a:t>
            </a:r>
            <a:r>
              <a:rPr lang="en-GB" b="0" i="0" u="sng" strike="noStrike" dirty="0">
                <a:effectLst/>
                <a:latin typeface="Open Sans" panose="020B0606030504020204" pitchFamily="34" charset="0"/>
                <a:hlinkClick r:id="rId2"/>
              </a:rPr>
              <a:t>BBC</a:t>
            </a:r>
            <a:endParaRPr lang="en-GB" b="0" i="0" u="none" strike="noStrike" dirty="0">
              <a:effectLst/>
              <a:latin typeface="Open Sans" panose="020B0606030504020204" pitchFamily="34" charset="0"/>
            </a:endParaRPr>
          </a:p>
          <a:p>
            <a:pPr>
              <a:lnSpc>
                <a:spcPct val="120000"/>
              </a:lnSpc>
            </a:pPr>
            <a:r>
              <a:rPr lang="en-GB" b="0" i="0" u="none" strike="noStrike" dirty="0">
                <a:effectLst/>
                <a:latin typeface="Open Sans" panose="020B0606030504020204" pitchFamily="34" charset="0"/>
              </a:rPr>
              <a:t>Woman who used nine ‘fabricated’ AI cases in court loses appeal - </a:t>
            </a:r>
            <a:r>
              <a:rPr lang="en-GB" b="0" i="0" u="sng" strike="noStrike" dirty="0">
                <a:effectLst/>
                <a:latin typeface="Open Sans" panose="020B0606030504020204" pitchFamily="34" charset="0"/>
                <a:hlinkClick r:id="rId3"/>
              </a:rPr>
              <a:t>The Independent</a:t>
            </a:r>
            <a:endParaRPr lang="en-GB" b="0" i="0" u="none" strike="noStrike" dirty="0">
              <a:effectLst/>
              <a:latin typeface="Open Sans" panose="020B0606030504020204" pitchFamily="34" charset="0"/>
            </a:endParaRPr>
          </a:p>
          <a:p>
            <a:pPr>
              <a:lnSpc>
                <a:spcPct val="120000"/>
              </a:lnSpc>
            </a:pPr>
            <a:r>
              <a:rPr lang="en-GB" b="0" i="0" u="none" strike="noStrike" dirty="0" err="1">
                <a:effectLst/>
                <a:latin typeface="Open Sans" panose="020B0606030504020204" pitchFamily="34" charset="0"/>
              </a:rPr>
              <a:t>LiP</a:t>
            </a:r>
            <a:r>
              <a:rPr lang="en-GB" b="0" i="0" u="none" strike="noStrike" dirty="0">
                <a:effectLst/>
                <a:latin typeface="Open Sans" panose="020B0606030504020204" pitchFamily="34" charset="0"/>
              </a:rPr>
              <a:t> presents false citations to court after asking ChatGPT - </a:t>
            </a:r>
            <a:r>
              <a:rPr lang="en-GB" b="0" i="0" u="sng" strike="noStrike" dirty="0">
                <a:effectLst/>
                <a:latin typeface="Open Sans" panose="020B0606030504020204" pitchFamily="34" charset="0"/>
                <a:hlinkClick r:id="rId4"/>
              </a:rPr>
              <a:t>Law Gazette</a:t>
            </a:r>
            <a:endParaRPr lang="en-GB" b="0" i="0" u="none" strike="noStrike" dirty="0">
              <a:effectLst/>
              <a:latin typeface="Open Sans" panose="020B0606030504020204" pitchFamily="34" charset="0"/>
            </a:endParaRPr>
          </a:p>
          <a:p>
            <a:pPr>
              <a:lnSpc>
                <a:spcPct val="120000"/>
              </a:lnSpc>
            </a:pPr>
            <a:endParaRPr lang="en-US" sz="1500" dirty="0"/>
          </a:p>
        </p:txBody>
      </p:sp>
      <p:pic>
        <p:nvPicPr>
          <p:cNvPr id="9" name="Picture 8" descr="Rolls of Newspaper">
            <a:extLst>
              <a:ext uri="{FF2B5EF4-FFF2-40B4-BE49-F238E27FC236}">
                <a16:creationId xmlns:a16="http://schemas.microsoft.com/office/drawing/2014/main" id="{208316CE-422D-C313-160B-A8DEAB99111F}"/>
              </a:ext>
            </a:extLst>
          </p:cNvPr>
          <p:cNvPicPr>
            <a:picLocks noChangeAspect="1"/>
          </p:cNvPicPr>
          <p:nvPr/>
        </p:nvPicPr>
        <p:blipFill>
          <a:blip r:embed="rId5">
            <a:extLst>
              <a:ext uri="{28A0092B-C50C-407E-A947-70E740481C1C}">
                <a14:useLocalDpi xmlns:a14="http://schemas.microsoft.com/office/drawing/2010/main"/>
              </a:ext>
            </a:extLst>
          </a:blip>
          <a:srcRect b="-1"/>
          <a:stretch/>
        </p:blipFill>
        <p:spPr>
          <a:xfrm>
            <a:off x="5524500" y="10"/>
            <a:ext cx="6667501" cy="6857990"/>
          </a:xfrm>
          <a:prstGeom prst="rect">
            <a:avLst/>
          </a:prstGeom>
        </p:spPr>
      </p:pic>
    </p:spTree>
    <p:extLst>
      <p:ext uri="{BB962C8B-B14F-4D97-AF65-F5344CB8AC3E}">
        <p14:creationId xmlns:p14="http://schemas.microsoft.com/office/powerpoint/2010/main" val="145521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2CB5D3-FA17-B08A-D375-2C69FB2F9D34}"/>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rtl="0">
              <a:defRPr lang="en-gb"/>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6</a:t>
            </a:fld>
            <a:endParaRPr lang="en-US" dirty="0"/>
          </a:p>
        </p:txBody>
      </p:sp>
      <p:pic>
        <p:nvPicPr>
          <p:cNvPr id="6" name="Picture 5">
            <a:extLst>
              <a:ext uri="{FF2B5EF4-FFF2-40B4-BE49-F238E27FC236}">
                <a16:creationId xmlns:a16="http://schemas.microsoft.com/office/drawing/2014/main" id="{09B52AE7-43FB-09F8-029D-DE3C43211F8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422512"/>
            <a:ext cx="6465091" cy="5243339"/>
          </a:xfrm>
          <a:prstGeom prst="rect">
            <a:avLst/>
          </a:prstGeom>
        </p:spPr>
      </p:pic>
      <p:pic>
        <p:nvPicPr>
          <p:cNvPr id="8" name="Picture 7">
            <a:extLst>
              <a:ext uri="{FF2B5EF4-FFF2-40B4-BE49-F238E27FC236}">
                <a16:creationId xmlns:a16="http://schemas.microsoft.com/office/drawing/2014/main" id="{30E413A6-CB90-5FB7-02D5-B8420356CA81}"/>
              </a:ext>
            </a:extLst>
          </p:cNvPr>
          <p:cNvPicPr>
            <a:picLocks noChangeAspect="1"/>
          </p:cNvPicPr>
          <p:nvPr/>
        </p:nvPicPr>
        <p:blipFill>
          <a:blip r:embed="rId3"/>
          <a:stretch>
            <a:fillRect/>
          </a:stretch>
        </p:blipFill>
        <p:spPr>
          <a:xfrm>
            <a:off x="6567171" y="0"/>
            <a:ext cx="5624830" cy="3219406"/>
          </a:xfrm>
          <a:prstGeom prst="rect">
            <a:avLst/>
          </a:prstGeom>
        </p:spPr>
      </p:pic>
      <p:pic>
        <p:nvPicPr>
          <p:cNvPr id="10" name="Picture 9">
            <a:extLst>
              <a:ext uri="{FF2B5EF4-FFF2-40B4-BE49-F238E27FC236}">
                <a16:creationId xmlns:a16="http://schemas.microsoft.com/office/drawing/2014/main" id="{5B72D9D6-234F-AB53-9691-D11F180610A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67171" y="3220972"/>
            <a:ext cx="5624829" cy="3665603"/>
          </a:xfrm>
          <a:prstGeom prst="rect">
            <a:avLst/>
          </a:prstGeom>
        </p:spPr>
      </p:pic>
    </p:spTree>
    <p:extLst>
      <p:ext uri="{BB962C8B-B14F-4D97-AF65-F5344CB8AC3E}">
        <p14:creationId xmlns:p14="http://schemas.microsoft.com/office/powerpoint/2010/main" val="26195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3120CE-1F77-A69D-CD79-33DF260B2D4B}"/>
              </a:ext>
            </a:extLst>
          </p:cNvPr>
          <p:cNvPicPr>
            <a:picLocks noChangeAspect="1"/>
          </p:cNvPicPr>
          <p:nvPr/>
        </p:nvPicPr>
        <p:blipFill>
          <a:blip r:embed="rId2"/>
          <a:stretch>
            <a:fillRect/>
          </a:stretch>
        </p:blipFill>
        <p:spPr>
          <a:xfrm>
            <a:off x="447700" y="68263"/>
            <a:ext cx="11296599" cy="6721475"/>
          </a:xfrm>
          <a:prstGeom prst="rect">
            <a:avLst/>
          </a:prstGeom>
          <a:noFill/>
        </p:spPr>
      </p:pic>
      <p:sp>
        <p:nvSpPr>
          <p:cNvPr id="4" name="Slide Number Placeholder 3" hidden="1">
            <a:extLst>
              <a:ext uri="{FF2B5EF4-FFF2-40B4-BE49-F238E27FC236}">
                <a16:creationId xmlns:a16="http://schemas.microsoft.com/office/drawing/2014/main" id="{88A53DA8-6B2B-2E24-C45D-D4B0A309203C}"/>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7</a:t>
            </a:fld>
            <a:endParaRPr lang="en-US"/>
          </a:p>
        </p:txBody>
      </p:sp>
    </p:spTree>
    <p:extLst>
      <p:ext uri="{BB962C8B-B14F-4D97-AF65-F5344CB8AC3E}">
        <p14:creationId xmlns:p14="http://schemas.microsoft.com/office/powerpoint/2010/main" val="210579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3D6D-DEC9-E9FF-5741-FB45699A7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D8739-4D74-4B2C-6923-8C0DD8BF1167}"/>
              </a:ext>
            </a:extLst>
          </p:cNvPr>
          <p:cNvSpPr>
            <a:spLocks noGrp="1"/>
          </p:cNvSpPr>
          <p:nvPr>
            <p:ph type="title"/>
          </p:nvPr>
        </p:nvSpPr>
        <p:spPr>
          <a:xfrm>
            <a:off x="1167492" y="381000"/>
            <a:ext cx="9779183" cy="1325563"/>
          </a:xfrm>
        </p:spPr>
        <p:txBody>
          <a:bodyPr anchor="b">
            <a:normAutofit/>
          </a:bodyPr>
          <a:lstStyle/>
          <a:p>
            <a:r>
              <a:rPr lang="en-GB" dirty="0"/>
              <a:t>Challenge to Legal Education</a:t>
            </a:r>
          </a:p>
        </p:txBody>
      </p:sp>
      <p:sp>
        <p:nvSpPr>
          <p:cNvPr id="4" name="Slide Number Placeholder 3">
            <a:extLst>
              <a:ext uri="{FF2B5EF4-FFF2-40B4-BE49-F238E27FC236}">
                <a16:creationId xmlns:a16="http://schemas.microsoft.com/office/drawing/2014/main" id="{0FFE8F76-46E5-2921-B095-28878CE9916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rtl="0">
              <a:defRPr lang="en-gb"/>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8</a:t>
            </a:fld>
            <a:endParaRPr lang="en-US"/>
          </a:p>
        </p:txBody>
      </p:sp>
      <p:graphicFrame>
        <p:nvGraphicFramePr>
          <p:cNvPr id="6" name="Content Placeholder 2">
            <a:extLst>
              <a:ext uri="{FF2B5EF4-FFF2-40B4-BE49-F238E27FC236}">
                <a16:creationId xmlns:a16="http://schemas.microsoft.com/office/drawing/2014/main" id="{0AEF5D68-F83A-3E5F-5AEA-21AFF445413D}"/>
              </a:ext>
            </a:extLst>
          </p:cNvPr>
          <p:cNvGraphicFramePr>
            <a:graphicFrameLocks noGrp="1"/>
          </p:cNvGraphicFramePr>
          <p:nvPr>
            <p:ph idx="1"/>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60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E87F-08E9-D8DC-6A97-2A36584AA521}"/>
              </a:ext>
            </a:extLst>
          </p:cNvPr>
          <p:cNvSpPr>
            <a:spLocks noGrp="1"/>
          </p:cNvSpPr>
          <p:nvPr>
            <p:ph type="title"/>
          </p:nvPr>
        </p:nvSpPr>
        <p:spPr>
          <a:xfrm>
            <a:off x="1167492" y="381000"/>
            <a:ext cx="9779183" cy="1325563"/>
          </a:xfrm>
        </p:spPr>
        <p:txBody>
          <a:bodyPr anchor="b">
            <a:normAutofit/>
          </a:bodyPr>
          <a:lstStyle/>
          <a:p>
            <a:r>
              <a:rPr lang="en-GB" dirty="0"/>
              <a:t>Challenge to Legal Education</a:t>
            </a:r>
          </a:p>
        </p:txBody>
      </p:sp>
      <p:sp>
        <p:nvSpPr>
          <p:cNvPr id="4" name="Slide Number Placeholder 3">
            <a:extLst>
              <a:ext uri="{FF2B5EF4-FFF2-40B4-BE49-F238E27FC236}">
                <a16:creationId xmlns:a16="http://schemas.microsoft.com/office/drawing/2014/main" id="{B74445BC-048E-06E7-EE0D-699E7190E9DB}"/>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rtl="0">
              <a:defRPr lang="en-gb"/>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9</a:t>
            </a:fld>
            <a:endParaRPr lang="en-US"/>
          </a:p>
        </p:txBody>
      </p:sp>
      <p:graphicFrame>
        <p:nvGraphicFramePr>
          <p:cNvPr id="6" name="Content Placeholder 2">
            <a:extLst>
              <a:ext uri="{FF2B5EF4-FFF2-40B4-BE49-F238E27FC236}">
                <a16:creationId xmlns:a16="http://schemas.microsoft.com/office/drawing/2014/main" id="{D3649D9B-37A6-2612-56D8-D89F192E7FD5}"/>
              </a:ext>
            </a:extLst>
          </p:cNvPr>
          <p:cNvGraphicFramePr>
            <a:graphicFrameLocks noGrp="1"/>
          </p:cNvGraphicFramePr>
          <p:nvPr>
            <p:ph idx="1"/>
            <p:extLst>
              <p:ext uri="{D42A27DB-BD31-4B8C-83A1-F6EECF244321}">
                <p14:modId xmlns:p14="http://schemas.microsoft.com/office/powerpoint/2010/main" val="3043178362"/>
              </p:ext>
            </p:extLst>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089068"/>
      </p:ext>
    </p:extLst>
  </p:cSld>
  <p:clrMapOvr>
    <a:masterClrMapping/>
  </p:clrMapOvr>
</p:sld>
</file>

<file path=ppt/theme/theme1.xml><?xml version="1.0" encoding="utf-8"?>
<a:theme xmlns:a="http://schemas.openxmlformats.org/drawingml/2006/main" name="BjornVTI">
  <a:themeElements>
    <a:clrScheme name="Bjorn">
      <a:dk1>
        <a:sysClr val="windowText" lastClr="000000"/>
      </a:dk1>
      <a:lt1>
        <a:sysClr val="window" lastClr="FFFFFF"/>
      </a:lt1>
      <a:dk2>
        <a:srgbClr val="252747"/>
      </a:dk2>
      <a:lt2>
        <a:srgbClr val="ECE4E9"/>
      </a:lt2>
      <a:accent1>
        <a:srgbClr val="736EB6"/>
      </a:accent1>
      <a:accent2>
        <a:srgbClr val="AB5991"/>
      </a:accent2>
      <a:accent3>
        <a:srgbClr val="AC9F39"/>
      </a:accent3>
      <a:accent4>
        <a:srgbClr val="756029"/>
      </a:accent4>
      <a:accent5>
        <a:srgbClr val="E87850"/>
      </a:accent5>
      <a:accent6>
        <a:srgbClr val="C6922A"/>
      </a:accent6>
      <a:hlink>
        <a:srgbClr val="736EB6"/>
      </a:hlink>
      <a:folHlink>
        <a:srgbClr val="AB5991"/>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docProps/app.xml><?xml version="1.0" encoding="utf-8"?>
<Properties xmlns="http://schemas.openxmlformats.org/officeDocument/2006/extended-properties" xmlns:vt="http://schemas.openxmlformats.org/officeDocument/2006/docPropsVTypes">
  <TotalTime>101</TotalTime>
  <Words>1040</Words>
  <Application>Microsoft Macintosh PowerPoint</Application>
  <PresentationFormat>Widescreen</PresentationFormat>
  <Paragraphs>96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Neue Haas Grotesk Text Pro</vt:lpstr>
      <vt:lpstr>Open Sans</vt:lpstr>
      <vt:lpstr>Tenorite</vt:lpstr>
      <vt:lpstr>BjornVTI</vt:lpstr>
      <vt:lpstr>Effective Practices in AI Literacy Education   A Legal Education Perspective</vt:lpstr>
      <vt:lpstr>Agenda</vt:lpstr>
      <vt:lpstr>PowerPoint Presentation</vt:lpstr>
      <vt:lpstr>At the end of 2023 :  75% of the largest firms using AI 60% exploring GenAI  33% of small firms</vt:lpstr>
      <vt:lpstr>GenAI and Legal Practice </vt:lpstr>
      <vt:lpstr>PowerPoint Presentation</vt:lpstr>
      <vt:lpstr>PowerPoint Presentation</vt:lpstr>
      <vt:lpstr>Challenge to Legal Education</vt:lpstr>
      <vt:lpstr>Challenge to Legal Education</vt:lpstr>
      <vt:lpstr>Effective Practices in AI Literacy Education</vt:lpstr>
      <vt:lpstr>Module </vt:lpstr>
      <vt:lpstr>Learning &amp; Teaching</vt:lpstr>
      <vt:lpstr>Seminars - Practical use of GenAI </vt:lpstr>
      <vt:lpstr>Independent Study</vt:lpstr>
      <vt:lpstr>Assessment </vt:lpstr>
      <vt:lpstr>Student Voice </vt:lpstr>
      <vt:lpstr>Results</vt:lpstr>
      <vt:lpstr>Results</vt:lpstr>
      <vt:lpstr>Results</vt:lpstr>
      <vt:lpstr>Recommendations</vt:lpstr>
      <vt:lpstr>Recommendations</vt:lpstr>
      <vt:lpstr>My Thanks </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Craig Smith</dc:creator>
  <cp:lastModifiedBy>Craig Smith</cp:lastModifiedBy>
  <cp:revision>2</cp:revision>
  <dcterms:created xsi:type="dcterms:W3CDTF">2024-11-18T11:25:47Z</dcterms:created>
  <dcterms:modified xsi:type="dcterms:W3CDTF">2024-11-18T15:08:12Z</dcterms:modified>
</cp:coreProperties>
</file>