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Lst>
  <p:sldSz cx="46799500" cy="323992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1D1B"/>
    <a:srgbClr val="D8D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A5CA43-D46E-42FF-A903-DD29FE69C93C}" v="42" dt="2024-12-18T15:35:25.3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65" autoAdjust="0"/>
    <p:restoredTop sz="94660"/>
  </p:normalViewPr>
  <p:slideViewPr>
    <p:cSldViewPr snapToGrid="0">
      <p:cViewPr varScale="1">
        <p:scale>
          <a:sx n="23" d="100"/>
          <a:sy n="23" d="100"/>
        </p:scale>
        <p:origin x="1962"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um Thomson" userId="63cdfd0d-1630-4a23-83fc-916dcacea9d8" providerId="ADAL" clId="{FDA5CA43-D46E-42FF-A903-DD29FE69C93C}"/>
    <pc:docChg chg="undo redo custSel modSld">
      <pc:chgData name="Calum Thomson" userId="63cdfd0d-1630-4a23-83fc-916dcacea9d8" providerId="ADAL" clId="{FDA5CA43-D46E-42FF-A903-DD29FE69C93C}" dt="2024-12-19T13:28:31.317" v="1141" actId="20577"/>
      <pc:docMkLst>
        <pc:docMk/>
      </pc:docMkLst>
      <pc:sldChg chg="addSp delSp modSp mod">
        <pc:chgData name="Calum Thomson" userId="63cdfd0d-1630-4a23-83fc-916dcacea9d8" providerId="ADAL" clId="{FDA5CA43-D46E-42FF-A903-DD29FE69C93C}" dt="2024-12-19T13:28:31.317" v="1141" actId="20577"/>
        <pc:sldMkLst>
          <pc:docMk/>
          <pc:sldMk cId="3065195196" sldId="256"/>
        </pc:sldMkLst>
        <pc:spChg chg="add del mod topLvl">
          <ac:chgData name="Calum Thomson" userId="63cdfd0d-1630-4a23-83fc-916dcacea9d8" providerId="ADAL" clId="{FDA5CA43-D46E-42FF-A903-DD29FE69C93C}" dt="2024-12-16T15:59:45.972" v="1024" actId="14100"/>
          <ac:spMkLst>
            <pc:docMk/>
            <pc:sldMk cId="3065195196" sldId="256"/>
            <ac:spMk id="2" creationId="{88405DBA-D08C-C9C8-1915-FE48FCCD0E66}"/>
          </ac:spMkLst>
        </pc:spChg>
        <pc:spChg chg="del">
          <ac:chgData name="Calum Thomson" userId="63cdfd0d-1630-4a23-83fc-916dcacea9d8" providerId="ADAL" clId="{FDA5CA43-D46E-42FF-A903-DD29FE69C93C}" dt="2024-12-16T11:02:54.110" v="11" actId="478"/>
          <ac:spMkLst>
            <pc:docMk/>
            <pc:sldMk cId="3065195196" sldId="256"/>
            <ac:spMk id="3" creationId="{6BE2C9B8-AB78-ED0C-0DD3-D734E3C822B9}"/>
          </ac:spMkLst>
        </pc:spChg>
        <pc:spChg chg="add mod topLvl">
          <ac:chgData name="Calum Thomson" userId="63cdfd0d-1630-4a23-83fc-916dcacea9d8" providerId="ADAL" clId="{FDA5CA43-D46E-42FF-A903-DD29FE69C93C}" dt="2024-12-16T14:23:55.709" v="80" actId="14100"/>
          <ac:spMkLst>
            <pc:docMk/>
            <pc:sldMk cId="3065195196" sldId="256"/>
            <ac:spMk id="4" creationId="{371A0EA4-04BD-2EC8-A078-E8312423B62A}"/>
          </ac:spMkLst>
        </pc:spChg>
        <pc:spChg chg="mod">
          <ac:chgData name="Calum Thomson" userId="63cdfd0d-1630-4a23-83fc-916dcacea9d8" providerId="ADAL" clId="{FDA5CA43-D46E-42FF-A903-DD29FE69C93C}" dt="2024-12-16T15:59:28.275" v="1022" actId="207"/>
          <ac:spMkLst>
            <pc:docMk/>
            <pc:sldMk cId="3065195196" sldId="256"/>
            <ac:spMk id="5" creationId="{9D2AE0F6-A9DB-7414-3AFE-C0C4986F0872}"/>
          </ac:spMkLst>
        </pc:spChg>
        <pc:spChg chg="add del mod topLvl">
          <ac:chgData name="Calum Thomson" userId="63cdfd0d-1630-4a23-83fc-916dcacea9d8" providerId="ADAL" clId="{FDA5CA43-D46E-42FF-A903-DD29FE69C93C}" dt="2024-12-16T14:21:35.329" v="56" actId="478"/>
          <ac:spMkLst>
            <pc:docMk/>
            <pc:sldMk cId="3065195196" sldId="256"/>
            <ac:spMk id="6" creationId="{A91B0700-584A-9B24-8DEF-36D7C5425F77}"/>
          </ac:spMkLst>
        </pc:spChg>
        <pc:spChg chg="add del mod topLvl">
          <ac:chgData name="Calum Thomson" userId="63cdfd0d-1630-4a23-83fc-916dcacea9d8" providerId="ADAL" clId="{FDA5CA43-D46E-42FF-A903-DD29FE69C93C}" dt="2024-12-16T14:21:33.014" v="55" actId="478"/>
          <ac:spMkLst>
            <pc:docMk/>
            <pc:sldMk cId="3065195196" sldId="256"/>
            <ac:spMk id="7" creationId="{FBE8E33C-34A1-10C2-81F8-849AC98C311B}"/>
          </ac:spMkLst>
        </pc:spChg>
        <pc:spChg chg="mod">
          <ac:chgData name="Calum Thomson" userId="63cdfd0d-1630-4a23-83fc-916dcacea9d8" providerId="ADAL" clId="{FDA5CA43-D46E-42FF-A903-DD29FE69C93C}" dt="2024-12-18T15:37:51.931" v="1140" actId="121"/>
          <ac:spMkLst>
            <pc:docMk/>
            <pc:sldMk cId="3065195196" sldId="256"/>
            <ac:spMk id="8" creationId="{4F0EA599-10F9-3938-2635-C97B90277757}"/>
          </ac:spMkLst>
        </pc:spChg>
        <pc:spChg chg="mod">
          <ac:chgData name="Calum Thomson" userId="63cdfd0d-1630-4a23-83fc-916dcacea9d8" providerId="ADAL" clId="{FDA5CA43-D46E-42FF-A903-DD29FE69C93C}" dt="2024-12-16T15:59:53.220" v="1025" actId="2085"/>
          <ac:spMkLst>
            <pc:docMk/>
            <pc:sldMk cId="3065195196" sldId="256"/>
            <ac:spMk id="9" creationId="{8EBF65CC-39C0-E4DA-3105-A4BF0A23FD11}"/>
          </ac:spMkLst>
        </pc:spChg>
        <pc:spChg chg="mod">
          <ac:chgData name="Calum Thomson" userId="63cdfd0d-1630-4a23-83fc-916dcacea9d8" providerId="ADAL" clId="{FDA5CA43-D46E-42FF-A903-DD29FE69C93C}" dt="2024-12-16T14:32:00.159" v="207" actId="1076"/>
          <ac:spMkLst>
            <pc:docMk/>
            <pc:sldMk cId="3065195196" sldId="256"/>
            <ac:spMk id="10" creationId="{7B1662D7-DDB4-38C5-AE76-2D1DE8FB742B}"/>
          </ac:spMkLst>
        </pc:spChg>
        <pc:spChg chg="mod">
          <ac:chgData name="Calum Thomson" userId="63cdfd0d-1630-4a23-83fc-916dcacea9d8" providerId="ADAL" clId="{FDA5CA43-D46E-42FF-A903-DD29FE69C93C}" dt="2024-12-16T14:46:25.489" v="421" actId="1076"/>
          <ac:spMkLst>
            <pc:docMk/>
            <pc:sldMk cId="3065195196" sldId="256"/>
            <ac:spMk id="12" creationId="{875D9CF1-0E4F-A473-D379-74E095394982}"/>
          </ac:spMkLst>
        </pc:spChg>
        <pc:spChg chg="add mod ord">
          <ac:chgData name="Calum Thomson" userId="63cdfd0d-1630-4a23-83fc-916dcacea9d8" providerId="ADAL" clId="{FDA5CA43-D46E-42FF-A903-DD29FE69C93C}" dt="2024-12-16T14:24:51.997" v="94" actId="408"/>
          <ac:spMkLst>
            <pc:docMk/>
            <pc:sldMk cId="3065195196" sldId="256"/>
            <ac:spMk id="15" creationId="{A5B3CC9C-8A8C-D9B5-F0F3-FAE72C67D0F4}"/>
          </ac:spMkLst>
        </pc:spChg>
        <pc:spChg chg="mod">
          <ac:chgData name="Calum Thomson" userId="63cdfd0d-1630-4a23-83fc-916dcacea9d8" providerId="ADAL" clId="{FDA5CA43-D46E-42FF-A903-DD29FE69C93C}" dt="2024-12-18T15:33:29.363" v="1096" actId="1036"/>
          <ac:spMkLst>
            <pc:docMk/>
            <pc:sldMk cId="3065195196" sldId="256"/>
            <ac:spMk id="16" creationId="{D8142C57-3F49-EC4E-2982-F2454F11383F}"/>
          </ac:spMkLst>
        </pc:spChg>
        <pc:spChg chg="mod">
          <ac:chgData name="Calum Thomson" userId="63cdfd0d-1630-4a23-83fc-916dcacea9d8" providerId="ADAL" clId="{FDA5CA43-D46E-42FF-A903-DD29FE69C93C}" dt="2024-12-16T14:32:09.653" v="208" actId="1076"/>
          <ac:spMkLst>
            <pc:docMk/>
            <pc:sldMk cId="3065195196" sldId="256"/>
            <ac:spMk id="18" creationId="{030F70F5-0E3A-9C59-6133-0B51FA181F08}"/>
          </ac:spMkLst>
        </pc:spChg>
        <pc:spChg chg="mod">
          <ac:chgData name="Calum Thomson" userId="63cdfd0d-1630-4a23-83fc-916dcacea9d8" providerId="ADAL" clId="{FDA5CA43-D46E-42FF-A903-DD29FE69C93C}" dt="2024-12-16T14:43:43.253" v="402" actId="1076"/>
          <ac:spMkLst>
            <pc:docMk/>
            <pc:sldMk cId="3065195196" sldId="256"/>
            <ac:spMk id="19" creationId="{FE1E62EE-3DFC-04E7-0926-ACECDF896542}"/>
          </ac:spMkLst>
        </pc:spChg>
        <pc:spChg chg="mod">
          <ac:chgData name="Calum Thomson" userId="63cdfd0d-1630-4a23-83fc-916dcacea9d8" providerId="ADAL" clId="{FDA5CA43-D46E-42FF-A903-DD29FE69C93C}" dt="2024-12-18T15:36:29.562" v="1124" actId="1076"/>
          <ac:spMkLst>
            <pc:docMk/>
            <pc:sldMk cId="3065195196" sldId="256"/>
            <ac:spMk id="20" creationId="{7D63C7C5-D623-594E-13F5-64076FAD1DB7}"/>
          </ac:spMkLst>
        </pc:spChg>
        <pc:spChg chg="mod">
          <ac:chgData name="Calum Thomson" userId="63cdfd0d-1630-4a23-83fc-916dcacea9d8" providerId="ADAL" clId="{FDA5CA43-D46E-42FF-A903-DD29FE69C93C}" dt="2024-12-18T15:36:38.822" v="1125" actId="1076"/>
          <ac:spMkLst>
            <pc:docMk/>
            <pc:sldMk cId="3065195196" sldId="256"/>
            <ac:spMk id="21" creationId="{C795572C-E0C7-99AD-788E-5C8F8AB88F73}"/>
          </ac:spMkLst>
        </pc:spChg>
        <pc:spChg chg="mod">
          <ac:chgData name="Calum Thomson" userId="63cdfd0d-1630-4a23-83fc-916dcacea9d8" providerId="ADAL" clId="{FDA5CA43-D46E-42FF-A903-DD29FE69C93C}" dt="2024-12-18T15:36:15.008" v="1122" actId="1076"/>
          <ac:spMkLst>
            <pc:docMk/>
            <pc:sldMk cId="3065195196" sldId="256"/>
            <ac:spMk id="22" creationId="{72E1C5AF-36FE-46A1-E647-3C9D3F0D3AF2}"/>
          </ac:spMkLst>
        </pc:spChg>
        <pc:spChg chg="mod">
          <ac:chgData name="Calum Thomson" userId="63cdfd0d-1630-4a23-83fc-916dcacea9d8" providerId="ADAL" clId="{FDA5CA43-D46E-42FF-A903-DD29FE69C93C}" dt="2024-12-18T15:36:17.464" v="1123" actId="1076"/>
          <ac:spMkLst>
            <pc:docMk/>
            <pc:sldMk cId="3065195196" sldId="256"/>
            <ac:spMk id="23" creationId="{6A4004E6-CF11-7C43-3190-19A8B4FCF97F}"/>
          </ac:spMkLst>
        </pc:spChg>
        <pc:spChg chg="mod">
          <ac:chgData name="Calum Thomson" userId="63cdfd0d-1630-4a23-83fc-916dcacea9d8" providerId="ADAL" clId="{FDA5CA43-D46E-42FF-A903-DD29FE69C93C}" dt="2024-12-16T14:37:02.505" v="287" actId="1076"/>
          <ac:spMkLst>
            <pc:docMk/>
            <pc:sldMk cId="3065195196" sldId="256"/>
            <ac:spMk id="24" creationId="{2022C192-CCEB-C411-DEA9-B7DC19C9DC5D}"/>
          </ac:spMkLst>
        </pc:spChg>
        <pc:spChg chg="mod">
          <ac:chgData name="Calum Thomson" userId="63cdfd0d-1630-4a23-83fc-916dcacea9d8" providerId="ADAL" clId="{FDA5CA43-D46E-42FF-A903-DD29FE69C93C}" dt="2024-12-16T15:13:34.672" v="987" actId="1076"/>
          <ac:spMkLst>
            <pc:docMk/>
            <pc:sldMk cId="3065195196" sldId="256"/>
            <ac:spMk id="25" creationId="{2E5B6637-29B2-2137-E34C-6F3572853BC7}"/>
          </ac:spMkLst>
        </pc:spChg>
        <pc:spChg chg="mod topLvl">
          <ac:chgData name="Calum Thomson" userId="63cdfd0d-1630-4a23-83fc-916dcacea9d8" providerId="ADAL" clId="{FDA5CA43-D46E-42FF-A903-DD29FE69C93C}" dt="2024-12-16T14:36:45.505" v="285" actId="164"/>
          <ac:spMkLst>
            <pc:docMk/>
            <pc:sldMk cId="3065195196" sldId="256"/>
            <ac:spMk id="28" creationId="{9528A751-7B06-1052-C77B-3B6AC03B5F39}"/>
          </ac:spMkLst>
        </pc:spChg>
        <pc:spChg chg="mod topLvl">
          <ac:chgData name="Calum Thomson" userId="63cdfd0d-1630-4a23-83fc-916dcacea9d8" providerId="ADAL" clId="{FDA5CA43-D46E-42FF-A903-DD29FE69C93C}" dt="2024-12-16T14:36:45.505" v="285" actId="164"/>
          <ac:spMkLst>
            <pc:docMk/>
            <pc:sldMk cId="3065195196" sldId="256"/>
            <ac:spMk id="29" creationId="{B935CE67-7332-6A1F-B8C0-F541598407AF}"/>
          </ac:spMkLst>
        </pc:spChg>
        <pc:spChg chg="mod topLvl">
          <ac:chgData name="Calum Thomson" userId="63cdfd0d-1630-4a23-83fc-916dcacea9d8" providerId="ADAL" clId="{FDA5CA43-D46E-42FF-A903-DD29FE69C93C}" dt="2024-12-16T14:36:45.505" v="285" actId="164"/>
          <ac:spMkLst>
            <pc:docMk/>
            <pc:sldMk cId="3065195196" sldId="256"/>
            <ac:spMk id="30" creationId="{F470B405-95C9-BA99-5A20-3AA3D0845675}"/>
          </ac:spMkLst>
        </pc:spChg>
        <pc:spChg chg="mod topLvl">
          <ac:chgData name="Calum Thomson" userId="63cdfd0d-1630-4a23-83fc-916dcacea9d8" providerId="ADAL" clId="{FDA5CA43-D46E-42FF-A903-DD29FE69C93C}" dt="2024-12-16T14:36:45.505" v="285" actId="164"/>
          <ac:spMkLst>
            <pc:docMk/>
            <pc:sldMk cId="3065195196" sldId="256"/>
            <ac:spMk id="31" creationId="{F9D661C0-E632-16A7-47A6-89FADACE6FF7}"/>
          </ac:spMkLst>
        </pc:spChg>
        <pc:spChg chg="mod">
          <ac:chgData name="Calum Thomson" userId="63cdfd0d-1630-4a23-83fc-916dcacea9d8" providerId="ADAL" clId="{FDA5CA43-D46E-42FF-A903-DD29FE69C93C}" dt="2024-12-16T14:35:42.222" v="269" actId="165"/>
          <ac:spMkLst>
            <pc:docMk/>
            <pc:sldMk cId="3065195196" sldId="256"/>
            <ac:spMk id="37" creationId="{1FCBBAC5-4F2F-A749-A7CB-78FAB22C918C}"/>
          </ac:spMkLst>
        </pc:spChg>
        <pc:spChg chg="mod">
          <ac:chgData name="Calum Thomson" userId="63cdfd0d-1630-4a23-83fc-916dcacea9d8" providerId="ADAL" clId="{FDA5CA43-D46E-42FF-A903-DD29FE69C93C}" dt="2024-12-16T14:35:42.222" v="269" actId="165"/>
          <ac:spMkLst>
            <pc:docMk/>
            <pc:sldMk cId="3065195196" sldId="256"/>
            <ac:spMk id="39" creationId="{E89149A3-9EC7-1157-68D5-F23593D61CF3}"/>
          </ac:spMkLst>
        </pc:spChg>
        <pc:spChg chg="mod">
          <ac:chgData name="Calum Thomson" userId="63cdfd0d-1630-4a23-83fc-916dcacea9d8" providerId="ADAL" clId="{FDA5CA43-D46E-42FF-A903-DD29FE69C93C}" dt="2024-12-16T14:35:42.222" v="269" actId="165"/>
          <ac:spMkLst>
            <pc:docMk/>
            <pc:sldMk cId="3065195196" sldId="256"/>
            <ac:spMk id="40" creationId="{132C3F24-0926-673E-9FD7-BB18062D2E65}"/>
          </ac:spMkLst>
        </pc:spChg>
        <pc:spChg chg="mod">
          <ac:chgData name="Calum Thomson" userId="63cdfd0d-1630-4a23-83fc-916dcacea9d8" providerId="ADAL" clId="{FDA5CA43-D46E-42FF-A903-DD29FE69C93C}" dt="2024-12-16T14:35:42.222" v="269" actId="165"/>
          <ac:spMkLst>
            <pc:docMk/>
            <pc:sldMk cId="3065195196" sldId="256"/>
            <ac:spMk id="41" creationId="{5328674B-8B3F-3C6F-28CC-28769AB031DE}"/>
          </ac:spMkLst>
        </pc:spChg>
        <pc:spChg chg="mod">
          <ac:chgData name="Calum Thomson" userId="63cdfd0d-1630-4a23-83fc-916dcacea9d8" providerId="ADAL" clId="{FDA5CA43-D46E-42FF-A903-DD29FE69C93C}" dt="2024-12-16T14:35:42.222" v="269" actId="165"/>
          <ac:spMkLst>
            <pc:docMk/>
            <pc:sldMk cId="3065195196" sldId="256"/>
            <ac:spMk id="42" creationId="{E23FD8DC-3608-1A61-4053-CD5D0E1F964C}"/>
          </ac:spMkLst>
        </pc:spChg>
        <pc:spChg chg="mod">
          <ac:chgData name="Calum Thomson" userId="63cdfd0d-1630-4a23-83fc-916dcacea9d8" providerId="ADAL" clId="{FDA5CA43-D46E-42FF-A903-DD29FE69C93C}" dt="2024-12-16T14:35:42.222" v="269" actId="165"/>
          <ac:spMkLst>
            <pc:docMk/>
            <pc:sldMk cId="3065195196" sldId="256"/>
            <ac:spMk id="44" creationId="{997CB3E7-2585-79E3-60C6-B394C7C9FADF}"/>
          </ac:spMkLst>
        </pc:spChg>
        <pc:spChg chg="mod">
          <ac:chgData name="Calum Thomson" userId="63cdfd0d-1630-4a23-83fc-916dcacea9d8" providerId="ADAL" clId="{FDA5CA43-D46E-42FF-A903-DD29FE69C93C}" dt="2024-12-16T14:35:42.222" v="269" actId="165"/>
          <ac:spMkLst>
            <pc:docMk/>
            <pc:sldMk cId="3065195196" sldId="256"/>
            <ac:spMk id="45" creationId="{B2C8E02A-D902-168F-C0A0-D7B33104FAB2}"/>
          </ac:spMkLst>
        </pc:spChg>
        <pc:spChg chg="mod">
          <ac:chgData name="Calum Thomson" userId="63cdfd0d-1630-4a23-83fc-916dcacea9d8" providerId="ADAL" clId="{FDA5CA43-D46E-42FF-A903-DD29FE69C93C}" dt="2024-12-16T14:35:42.222" v="269" actId="165"/>
          <ac:spMkLst>
            <pc:docMk/>
            <pc:sldMk cId="3065195196" sldId="256"/>
            <ac:spMk id="46" creationId="{2B9FE94A-F275-E402-A816-399B0C0E9EA6}"/>
          </ac:spMkLst>
        </pc:spChg>
        <pc:spChg chg="mod">
          <ac:chgData name="Calum Thomson" userId="63cdfd0d-1630-4a23-83fc-916dcacea9d8" providerId="ADAL" clId="{FDA5CA43-D46E-42FF-A903-DD29FE69C93C}" dt="2024-12-16T14:35:42.222" v="269" actId="165"/>
          <ac:spMkLst>
            <pc:docMk/>
            <pc:sldMk cId="3065195196" sldId="256"/>
            <ac:spMk id="47" creationId="{23E227B5-D67A-5446-E137-D1DB598FA963}"/>
          </ac:spMkLst>
        </pc:spChg>
        <pc:spChg chg="mod">
          <ac:chgData name="Calum Thomson" userId="63cdfd0d-1630-4a23-83fc-916dcacea9d8" providerId="ADAL" clId="{FDA5CA43-D46E-42FF-A903-DD29FE69C93C}" dt="2024-12-16T14:35:42.222" v="269" actId="165"/>
          <ac:spMkLst>
            <pc:docMk/>
            <pc:sldMk cId="3065195196" sldId="256"/>
            <ac:spMk id="49" creationId="{1576B326-AF8D-E2C3-A0A7-CCE7EAB504B1}"/>
          </ac:spMkLst>
        </pc:spChg>
        <pc:spChg chg="mod">
          <ac:chgData name="Calum Thomson" userId="63cdfd0d-1630-4a23-83fc-916dcacea9d8" providerId="ADAL" clId="{FDA5CA43-D46E-42FF-A903-DD29FE69C93C}" dt="2024-12-16T14:35:42.222" v="269" actId="165"/>
          <ac:spMkLst>
            <pc:docMk/>
            <pc:sldMk cId="3065195196" sldId="256"/>
            <ac:spMk id="50" creationId="{80DBA6A7-7429-FAB8-8314-E669809AAA31}"/>
          </ac:spMkLst>
        </pc:spChg>
        <pc:spChg chg="mod">
          <ac:chgData name="Calum Thomson" userId="63cdfd0d-1630-4a23-83fc-916dcacea9d8" providerId="ADAL" clId="{FDA5CA43-D46E-42FF-A903-DD29FE69C93C}" dt="2024-12-16T14:35:42.222" v="269" actId="165"/>
          <ac:spMkLst>
            <pc:docMk/>
            <pc:sldMk cId="3065195196" sldId="256"/>
            <ac:spMk id="51" creationId="{D7F3C36F-60AA-D18B-8708-AFF364296891}"/>
          </ac:spMkLst>
        </pc:spChg>
        <pc:spChg chg="mod">
          <ac:chgData name="Calum Thomson" userId="63cdfd0d-1630-4a23-83fc-916dcacea9d8" providerId="ADAL" clId="{FDA5CA43-D46E-42FF-A903-DD29FE69C93C}" dt="2024-12-16T14:35:42.222" v="269" actId="165"/>
          <ac:spMkLst>
            <pc:docMk/>
            <pc:sldMk cId="3065195196" sldId="256"/>
            <ac:spMk id="52" creationId="{72B8B859-0220-636C-2D5C-3BB769DE1375}"/>
          </ac:spMkLst>
        </pc:spChg>
        <pc:spChg chg="mod">
          <ac:chgData name="Calum Thomson" userId="63cdfd0d-1630-4a23-83fc-916dcacea9d8" providerId="ADAL" clId="{FDA5CA43-D46E-42FF-A903-DD29FE69C93C}" dt="2024-12-16T14:35:42.222" v="269" actId="165"/>
          <ac:spMkLst>
            <pc:docMk/>
            <pc:sldMk cId="3065195196" sldId="256"/>
            <ac:spMk id="53" creationId="{8F10A1D5-666D-C1E1-DE75-1C88792E766A}"/>
          </ac:spMkLst>
        </pc:spChg>
        <pc:spChg chg="mod">
          <ac:chgData name="Calum Thomson" userId="63cdfd0d-1630-4a23-83fc-916dcacea9d8" providerId="ADAL" clId="{FDA5CA43-D46E-42FF-A903-DD29FE69C93C}" dt="2024-12-16T14:35:42.222" v="269" actId="165"/>
          <ac:spMkLst>
            <pc:docMk/>
            <pc:sldMk cId="3065195196" sldId="256"/>
            <ac:spMk id="54" creationId="{5BA2529E-1C94-0664-2FDC-36FF8A1A7661}"/>
          </ac:spMkLst>
        </pc:spChg>
        <pc:spChg chg="mod">
          <ac:chgData name="Calum Thomson" userId="63cdfd0d-1630-4a23-83fc-916dcacea9d8" providerId="ADAL" clId="{FDA5CA43-D46E-42FF-A903-DD29FE69C93C}" dt="2024-12-16T14:35:42.222" v="269" actId="165"/>
          <ac:spMkLst>
            <pc:docMk/>
            <pc:sldMk cId="3065195196" sldId="256"/>
            <ac:spMk id="55" creationId="{342B67D9-40BF-85BB-1BD9-AE684A311FD4}"/>
          </ac:spMkLst>
        </pc:spChg>
        <pc:spChg chg="mod">
          <ac:chgData name="Calum Thomson" userId="63cdfd0d-1630-4a23-83fc-916dcacea9d8" providerId="ADAL" clId="{FDA5CA43-D46E-42FF-A903-DD29FE69C93C}" dt="2024-12-16T14:35:42.222" v="269" actId="165"/>
          <ac:spMkLst>
            <pc:docMk/>
            <pc:sldMk cId="3065195196" sldId="256"/>
            <ac:spMk id="56" creationId="{83B6DFF8-6752-D2FF-4DE0-8655333F45B9}"/>
          </ac:spMkLst>
        </pc:spChg>
        <pc:spChg chg="mod">
          <ac:chgData name="Calum Thomson" userId="63cdfd0d-1630-4a23-83fc-916dcacea9d8" providerId="ADAL" clId="{FDA5CA43-D46E-42FF-A903-DD29FE69C93C}" dt="2024-12-16T14:35:42.222" v="269" actId="165"/>
          <ac:spMkLst>
            <pc:docMk/>
            <pc:sldMk cId="3065195196" sldId="256"/>
            <ac:spMk id="58" creationId="{F6AA0B6D-C81A-CCD8-5EAB-DDD63246685C}"/>
          </ac:spMkLst>
        </pc:spChg>
        <pc:spChg chg="mod">
          <ac:chgData name="Calum Thomson" userId="63cdfd0d-1630-4a23-83fc-916dcacea9d8" providerId="ADAL" clId="{FDA5CA43-D46E-42FF-A903-DD29FE69C93C}" dt="2024-12-16T14:35:42.222" v="269" actId="165"/>
          <ac:spMkLst>
            <pc:docMk/>
            <pc:sldMk cId="3065195196" sldId="256"/>
            <ac:spMk id="59" creationId="{1737258A-87FB-3D70-0198-4573FDC193ED}"/>
          </ac:spMkLst>
        </pc:spChg>
        <pc:spChg chg="mod">
          <ac:chgData name="Calum Thomson" userId="63cdfd0d-1630-4a23-83fc-916dcacea9d8" providerId="ADAL" clId="{FDA5CA43-D46E-42FF-A903-DD29FE69C93C}" dt="2024-12-16T14:35:42.222" v="269" actId="165"/>
          <ac:spMkLst>
            <pc:docMk/>
            <pc:sldMk cId="3065195196" sldId="256"/>
            <ac:spMk id="60" creationId="{C5A7A126-C194-0F12-A032-2E134B5456DF}"/>
          </ac:spMkLst>
        </pc:spChg>
        <pc:spChg chg="add del mod">
          <ac:chgData name="Calum Thomson" userId="63cdfd0d-1630-4a23-83fc-916dcacea9d8" providerId="ADAL" clId="{FDA5CA43-D46E-42FF-A903-DD29FE69C93C}" dt="2024-12-16T14:35:42.222" v="269" actId="165"/>
          <ac:spMkLst>
            <pc:docMk/>
            <pc:sldMk cId="3065195196" sldId="256"/>
            <ac:spMk id="61" creationId="{84A9F0D7-E928-DA07-B8A5-735765FE3F4B}"/>
          </ac:spMkLst>
        </pc:spChg>
        <pc:spChg chg="mod">
          <ac:chgData name="Calum Thomson" userId="63cdfd0d-1630-4a23-83fc-916dcacea9d8" providerId="ADAL" clId="{FDA5CA43-D46E-42FF-A903-DD29FE69C93C}" dt="2024-12-16T14:35:42.222" v="269" actId="165"/>
          <ac:spMkLst>
            <pc:docMk/>
            <pc:sldMk cId="3065195196" sldId="256"/>
            <ac:spMk id="62" creationId="{5E8E7688-FBAB-6ACE-C1B6-0BA4509A0938}"/>
          </ac:spMkLst>
        </pc:spChg>
        <pc:spChg chg="mod">
          <ac:chgData name="Calum Thomson" userId="63cdfd0d-1630-4a23-83fc-916dcacea9d8" providerId="ADAL" clId="{FDA5CA43-D46E-42FF-A903-DD29FE69C93C}" dt="2024-12-16T14:35:42.222" v="269" actId="165"/>
          <ac:spMkLst>
            <pc:docMk/>
            <pc:sldMk cId="3065195196" sldId="256"/>
            <ac:spMk id="63" creationId="{AA576E44-FBF6-D338-BC72-C426CADDACAD}"/>
          </ac:spMkLst>
        </pc:spChg>
        <pc:spChg chg="mod">
          <ac:chgData name="Calum Thomson" userId="63cdfd0d-1630-4a23-83fc-916dcacea9d8" providerId="ADAL" clId="{FDA5CA43-D46E-42FF-A903-DD29FE69C93C}" dt="2024-12-16T14:35:42.222" v="269" actId="165"/>
          <ac:spMkLst>
            <pc:docMk/>
            <pc:sldMk cId="3065195196" sldId="256"/>
            <ac:spMk id="64" creationId="{6859DC4B-71A6-A759-E0DF-8F932002416E}"/>
          </ac:spMkLst>
        </pc:spChg>
        <pc:spChg chg="mod">
          <ac:chgData name="Calum Thomson" userId="63cdfd0d-1630-4a23-83fc-916dcacea9d8" providerId="ADAL" clId="{FDA5CA43-D46E-42FF-A903-DD29FE69C93C}" dt="2024-12-16T14:35:42.222" v="269" actId="165"/>
          <ac:spMkLst>
            <pc:docMk/>
            <pc:sldMk cId="3065195196" sldId="256"/>
            <ac:spMk id="65" creationId="{F6C82352-D0B5-8704-7F85-4BFA33B597B4}"/>
          </ac:spMkLst>
        </pc:spChg>
        <pc:spChg chg="mod">
          <ac:chgData name="Calum Thomson" userId="63cdfd0d-1630-4a23-83fc-916dcacea9d8" providerId="ADAL" clId="{FDA5CA43-D46E-42FF-A903-DD29FE69C93C}" dt="2024-12-16T14:35:42.222" v="269" actId="165"/>
          <ac:spMkLst>
            <pc:docMk/>
            <pc:sldMk cId="3065195196" sldId="256"/>
            <ac:spMk id="66" creationId="{D429D766-3647-6F01-6166-723A39A95640}"/>
          </ac:spMkLst>
        </pc:spChg>
        <pc:spChg chg="mod">
          <ac:chgData name="Calum Thomson" userId="63cdfd0d-1630-4a23-83fc-916dcacea9d8" providerId="ADAL" clId="{FDA5CA43-D46E-42FF-A903-DD29FE69C93C}" dt="2024-12-16T14:35:42.222" v="269" actId="165"/>
          <ac:spMkLst>
            <pc:docMk/>
            <pc:sldMk cId="3065195196" sldId="256"/>
            <ac:spMk id="67" creationId="{088466F9-051A-EC92-4628-ADCAE726113D}"/>
          </ac:spMkLst>
        </pc:spChg>
        <pc:spChg chg="mod">
          <ac:chgData name="Calum Thomson" userId="63cdfd0d-1630-4a23-83fc-916dcacea9d8" providerId="ADAL" clId="{FDA5CA43-D46E-42FF-A903-DD29FE69C93C}" dt="2024-12-16T14:35:42.222" v="269" actId="165"/>
          <ac:spMkLst>
            <pc:docMk/>
            <pc:sldMk cId="3065195196" sldId="256"/>
            <ac:spMk id="68" creationId="{4B966232-BDE1-E26A-C1CA-EA25EFFBB426}"/>
          </ac:spMkLst>
        </pc:spChg>
        <pc:spChg chg="mod">
          <ac:chgData name="Calum Thomson" userId="63cdfd0d-1630-4a23-83fc-916dcacea9d8" providerId="ADAL" clId="{FDA5CA43-D46E-42FF-A903-DD29FE69C93C}" dt="2024-12-16T14:35:42.222" v="269" actId="165"/>
          <ac:spMkLst>
            <pc:docMk/>
            <pc:sldMk cId="3065195196" sldId="256"/>
            <ac:spMk id="69" creationId="{5836B52E-E00D-152A-91DD-CCBDF9EB85EF}"/>
          </ac:spMkLst>
        </pc:spChg>
        <pc:spChg chg="mod">
          <ac:chgData name="Calum Thomson" userId="63cdfd0d-1630-4a23-83fc-916dcacea9d8" providerId="ADAL" clId="{FDA5CA43-D46E-42FF-A903-DD29FE69C93C}" dt="2024-12-16T14:35:42.222" v="269" actId="165"/>
          <ac:spMkLst>
            <pc:docMk/>
            <pc:sldMk cId="3065195196" sldId="256"/>
            <ac:spMk id="70" creationId="{24038B78-972E-DC40-6B9F-29E309F15668}"/>
          </ac:spMkLst>
        </pc:spChg>
        <pc:spChg chg="mod">
          <ac:chgData name="Calum Thomson" userId="63cdfd0d-1630-4a23-83fc-916dcacea9d8" providerId="ADAL" clId="{FDA5CA43-D46E-42FF-A903-DD29FE69C93C}" dt="2024-12-16T14:35:42.222" v="269" actId="165"/>
          <ac:spMkLst>
            <pc:docMk/>
            <pc:sldMk cId="3065195196" sldId="256"/>
            <ac:spMk id="71" creationId="{4ED97A99-0160-7529-6417-EF489675E4BF}"/>
          </ac:spMkLst>
        </pc:spChg>
        <pc:spChg chg="mod">
          <ac:chgData name="Calum Thomson" userId="63cdfd0d-1630-4a23-83fc-916dcacea9d8" providerId="ADAL" clId="{FDA5CA43-D46E-42FF-A903-DD29FE69C93C}" dt="2024-12-16T14:35:42.222" v="269" actId="165"/>
          <ac:spMkLst>
            <pc:docMk/>
            <pc:sldMk cId="3065195196" sldId="256"/>
            <ac:spMk id="72" creationId="{8C49A756-EF57-FAF7-18DA-82E70FC00596}"/>
          </ac:spMkLst>
        </pc:spChg>
        <pc:spChg chg="mod">
          <ac:chgData name="Calum Thomson" userId="63cdfd0d-1630-4a23-83fc-916dcacea9d8" providerId="ADAL" clId="{FDA5CA43-D46E-42FF-A903-DD29FE69C93C}" dt="2024-12-16T14:35:42.222" v="269" actId="165"/>
          <ac:spMkLst>
            <pc:docMk/>
            <pc:sldMk cId="3065195196" sldId="256"/>
            <ac:spMk id="73" creationId="{DD8E2992-4A4D-1996-7651-E77453F3CCA2}"/>
          </ac:spMkLst>
        </pc:spChg>
        <pc:spChg chg="mod">
          <ac:chgData name="Calum Thomson" userId="63cdfd0d-1630-4a23-83fc-916dcacea9d8" providerId="ADAL" clId="{FDA5CA43-D46E-42FF-A903-DD29FE69C93C}" dt="2024-12-16T14:35:42.222" v="269" actId="165"/>
          <ac:spMkLst>
            <pc:docMk/>
            <pc:sldMk cId="3065195196" sldId="256"/>
            <ac:spMk id="74" creationId="{3614486C-AD3E-207F-F6F7-7E0A03497A7D}"/>
          </ac:spMkLst>
        </pc:spChg>
        <pc:spChg chg="mod">
          <ac:chgData name="Calum Thomson" userId="63cdfd0d-1630-4a23-83fc-916dcacea9d8" providerId="ADAL" clId="{FDA5CA43-D46E-42FF-A903-DD29FE69C93C}" dt="2024-12-16T14:35:42.222" v="269" actId="165"/>
          <ac:spMkLst>
            <pc:docMk/>
            <pc:sldMk cId="3065195196" sldId="256"/>
            <ac:spMk id="75" creationId="{A63D5E23-647E-D5D2-15E7-93A261C824D1}"/>
          </ac:spMkLst>
        </pc:spChg>
        <pc:spChg chg="mod">
          <ac:chgData name="Calum Thomson" userId="63cdfd0d-1630-4a23-83fc-916dcacea9d8" providerId="ADAL" clId="{FDA5CA43-D46E-42FF-A903-DD29FE69C93C}" dt="2024-12-16T14:35:42.222" v="269" actId="165"/>
          <ac:spMkLst>
            <pc:docMk/>
            <pc:sldMk cId="3065195196" sldId="256"/>
            <ac:spMk id="76" creationId="{91398E2E-6D89-3522-AB85-A1AC33A50C76}"/>
          </ac:spMkLst>
        </pc:spChg>
        <pc:spChg chg="mod">
          <ac:chgData name="Calum Thomson" userId="63cdfd0d-1630-4a23-83fc-916dcacea9d8" providerId="ADAL" clId="{FDA5CA43-D46E-42FF-A903-DD29FE69C93C}" dt="2024-12-16T14:35:42.222" v="269" actId="165"/>
          <ac:spMkLst>
            <pc:docMk/>
            <pc:sldMk cId="3065195196" sldId="256"/>
            <ac:spMk id="77" creationId="{EA7ED495-4A26-A482-D61B-9865F5A30549}"/>
          </ac:spMkLst>
        </pc:spChg>
        <pc:spChg chg="mod">
          <ac:chgData name="Calum Thomson" userId="63cdfd0d-1630-4a23-83fc-916dcacea9d8" providerId="ADAL" clId="{FDA5CA43-D46E-42FF-A903-DD29FE69C93C}" dt="2024-12-16T14:35:42.222" v="269" actId="165"/>
          <ac:spMkLst>
            <pc:docMk/>
            <pc:sldMk cId="3065195196" sldId="256"/>
            <ac:spMk id="78" creationId="{85DC071D-4255-D939-96D3-68D0346116E0}"/>
          </ac:spMkLst>
        </pc:spChg>
        <pc:spChg chg="mod">
          <ac:chgData name="Calum Thomson" userId="63cdfd0d-1630-4a23-83fc-916dcacea9d8" providerId="ADAL" clId="{FDA5CA43-D46E-42FF-A903-DD29FE69C93C}" dt="2024-12-16T14:35:42.222" v="269" actId="165"/>
          <ac:spMkLst>
            <pc:docMk/>
            <pc:sldMk cId="3065195196" sldId="256"/>
            <ac:spMk id="79" creationId="{66173BD3-CC03-B6C4-F48B-359D7FB0B7AB}"/>
          </ac:spMkLst>
        </pc:spChg>
        <pc:spChg chg="mod">
          <ac:chgData name="Calum Thomson" userId="63cdfd0d-1630-4a23-83fc-916dcacea9d8" providerId="ADAL" clId="{FDA5CA43-D46E-42FF-A903-DD29FE69C93C}" dt="2024-12-16T14:35:42.222" v="269" actId="165"/>
          <ac:spMkLst>
            <pc:docMk/>
            <pc:sldMk cId="3065195196" sldId="256"/>
            <ac:spMk id="80" creationId="{598C1F9F-14E9-1D4F-051A-172D24162D15}"/>
          </ac:spMkLst>
        </pc:spChg>
        <pc:spChg chg="mod">
          <ac:chgData name="Calum Thomson" userId="63cdfd0d-1630-4a23-83fc-916dcacea9d8" providerId="ADAL" clId="{FDA5CA43-D46E-42FF-A903-DD29FE69C93C}" dt="2024-12-16T14:35:42.222" v="269" actId="165"/>
          <ac:spMkLst>
            <pc:docMk/>
            <pc:sldMk cId="3065195196" sldId="256"/>
            <ac:spMk id="81" creationId="{1CB837B2-2EE6-0FF6-A599-FE2F119B5F65}"/>
          </ac:spMkLst>
        </pc:spChg>
        <pc:spChg chg="mod">
          <ac:chgData name="Calum Thomson" userId="63cdfd0d-1630-4a23-83fc-916dcacea9d8" providerId="ADAL" clId="{FDA5CA43-D46E-42FF-A903-DD29FE69C93C}" dt="2024-12-16T14:35:42.222" v="269" actId="165"/>
          <ac:spMkLst>
            <pc:docMk/>
            <pc:sldMk cId="3065195196" sldId="256"/>
            <ac:spMk id="82" creationId="{06C3D6CD-6F15-0E5D-8453-83DC17F1A9E4}"/>
          </ac:spMkLst>
        </pc:spChg>
        <pc:spChg chg="mod">
          <ac:chgData name="Calum Thomson" userId="63cdfd0d-1630-4a23-83fc-916dcacea9d8" providerId="ADAL" clId="{FDA5CA43-D46E-42FF-A903-DD29FE69C93C}" dt="2024-12-16T14:35:42.222" v="269" actId="165"/>
          <ac:spMkLst>
            <pc:docMk/>
            <pc:sldMk cId="3065195196" sldId="256"/>
            <ac:spMk id="83" creationId="{12CCE628-9360-638F-7A2D-47A531DE9011}"/>
          </ac:spMkLst>
        </pc:spChg>
        <pc:spChg chg="mod">
          <ac:chgData name="Calum Thomson" userId="63cdfd0d-1630-4a23-83fc-916dcacea9d8" providerId="ADAL" clId="{FDA5CA43-D46E-42FF-A903-DD29FE69C93C}" dt="2024-12-16T14:35:42.222" v="269" actId="165"/>
          <ac:spMkLst>
            <pc:docMk/>
            <pc:sldMk cId="3065195196" sldId="256"/>
            <ac:spMk id="84" creationId="{FC67D1A2-4D04-6D42-059A-8D26B1487E06}"/>
          </ac:spMkLst>
        </pc:spChg>
        <pc:spChg chg="mod">
          <ac:chgData name="Calum Thomson" userId="63cdfd0d-1630-4a23-83fc-916dcacea9d8" providerId="ADAL" clId="{FDA5CA43-D46E-42FF-A903-DD29FE69C93C}" dt="2024-12-16T14:35:42.222" v="269" actId="165"/>
          <ac:spMkLst>
            <pc:docMk/>
            <pc:sldMk cId="3065195196" sldId="256"/>
            <ac:spMk id="85" creationId="{319B583E-6EC5-E7F3-1D53-591C52434438}"/>
          </ac:spMkLst>
        </pc:spChg>
        <pc:spChg chg="mod">
          <ac:chgData name="Calum Thomson" userId="63cdfd0d-1630-4a23-83fc-916dcacea9d8" providerId="ADAL" clId="{FDA5CA43-D46E-42FF-A903-DD29FE69C93C}" dt="2024-12-16T14:35:42.222" v="269" actId="165"/>
          <ac:spMkLst>
            <pc:docMk/>
            <pc:sldMk cId="3065195196" sldId="256"/>
            <ac:spMk id="86" creationId="{92F83A04-9D03-630F-05AA-032011422B10}"/>
          </ac:spMkLst>
        </pc:spChg>
        <pc:spChg chg="mod">
          <ac:chgData name="Calum Thomson" userId="63cdfd0d-1630-4a23-83fc-916dcacea9d8" providerId="ADAL" clId="{FDA5CA43-D46E-42FF-A903-DD29FE69C93C}" dt="2024-12-16T14:35:42.222" v="269" actId="165"/>
          <ac:spMkLst>
            <pc:docMk/>
            <pc:sldMk cId="3065195196" sldId="256"/>
            <ac:spMk id="87" creationId="{42B17D94-31E9-F5A7-B6A1-8BF303CDE44C}"/>
          </ac:spMkLst>
        </pc:spChg>
        <pc:spChg chg="mod">
          <ac:chgData name="Calum Thomson" userId="63cdfd0d-1630-4a23-83fc-916dcacea9d8" providerId="ADAL" clId="{FDA5CA43-D46E-42FF-A903-DD29FE69C93C}" dt="2024-12-16T14:35:42.222" v="269" actId="165"/>
          <ac:spMkLst>
            <pc:docMk/>
            <pc:sldMk cId="3065195196" sldId="256"/>
            <ac:spMk id="88" creationId="{DFD9F3FF-4AC8-08A4-8556-E81B28781B6F}"/>
          </ac:spMkLst>
        </pc:spChg>
        <pc:spChg chg="mod">
          <ac:chgData name="Calum Thomson" userId="63cdfd0d-1630-4a23-83fc-916dcacea9d8" providerId="ADAL" clId="{FDA5CA43-D46E-42FF-A903-DD29FE69C93C}" dt="2024-12-16T14:35:42.222" v="269" actId="165"/>
          <ac:spMkLst>
            <pc:docMk/>
            <pc:sldMk cId="3065195196" sldId="256"/>
            <ac:spMk id="89" creationId="{F5478009-1C05-457F-2E27-D110C2A4E4FF}"/>
          </ac:spMkLst>
        </pc:spChg>
        <pc:spChg chg="mod">
          <ac:chgData name="Calum Thomson" userId="63cdfd0d-1630-4a23-83fc-916dcacea9d8" providerId="ADAL" clId="{FDA5CA43-D46E-42FF-A903-DD29FE69C93C}" dt="2024-12-16T14:35:42.222" v="269" actId="165"/>
          <ac:spMkLst>
            <pc:docMk/>
            <pc:sldMk cId="3065195196" sldId="256"/>
            <ac:spMk id="90" creationId="{EA98966D-AC96-9FDE-4DF0-CB148C875088}"/>
          </ac:spMkLst>
        </pc:spChg>
        <pc:spChg chg="mod">
          <ac:chgData name="Calum Thomson" userId="63cdfd0d-1630-4a23-83fc-916dcacea9d8" providerId="ADAL" clId="{FDA5CA43-D46E-42FF-A903-DD29FE69C93C}" dt="2024-12-16T14:35:42.222" v="269" actId="165"/>
          <ac:spMkLst>
            <pc:docMk/>
            <pc:sldMk cId="3065195196" sldId="256"/>
            <ac:spMk id="91" creationId="{26B340F7-B493-59AE-0A78-2735F25FC9E9}"/>
          </ac:spMkLst>
        </pc:spChg>
        <pc:spChg chg="mod">
          <ac:chgData name="Calum Thomson" userId="63cdfd0d-1630-4a23-83fc-916dcacea9d8" providerId="ADAL" clId="{FDA5CA43-D46E-42FF-A903-DD29FE69C93C}" dt="2024-12-16T14:35:42.222" v="269" actId="165"/>
          <ac:spMkLst>
            <pc:docMk/>
            <pc:sldMk cId="3065195196" sldId="256"/>
            <ac:spMk id="92" creationId="{D10FBF92-38C0-9988-8409-BBB747FFC69A}"/>
          </ac:spMkLst>
        </pc:spChg>
        <pc:spChg chg="mod">
          <ac:chgData name="Calum Thomson" userId="63cdfd0d-1630-4a23-83fc-916dcacea9d8" providerId="ADAL" clId="{FDA5CA43-D46E-42FF-A903-DD29FE69C93C}" dt="2024-12-16T14:35:42.222" v="269" actId="165"/>
          <ac:spMkLst>
            <pc:docMk/>
            <pc:sldMk cId="3065195196" sldId="256"/>
            <ac:spMk id="93" creationId="{5F5F662A-69AE-120A-C429-589028A7EA00}"/>
          </ac:spMkLst>
        </pc:spChg>
        <pc:spChg chg="mod">
          <ac:chgData name="Calum Thomson" userId="63cdfd0d-1630-4a23-83fc-916dcacea9d8" providerId="ADAL" clId="{FDA5CA43-D46E-42FF-A903-DD29FE69C93C}" dt="2024-12-16T14:35:42.222" v="269" actId="165"/>
          <ac:spMkLst>
            <pc:docMk/>
            <pc:sldMk cId="3065195196" sldId="256"/>
            <ac:spMk id="94" creationId="{1A7FB2CE-268F-6DB2-0789-1154EB42B761}"/>
          </ac:spMkLst>
        </pc:spChg>
        <pc:spChg chg="mod">
          <ac:chgData name="Calum Thomson" userId="63cdfd0d-1630-4a23-83fc-916dcacea9d8" providerId="ADAL" clId="{FDA5CA43-D46E-42FF-A903-DD29FE69C93C}" dt="2024-12-16T14:35:42.222" v="269" actId="165"/>
          <ac:spMkLst>
            <pc:docMk/>
            <pc:sldMk cId="3065195196" sldId="256"/>
            <ac:spMk id="95" creationId="{4EC8BF38-242F-3440-55C1-D38B23CE945A}"/>
          </ac:spMkLst>
        </pc:spChg>
        <pc:spChg chg="mod">
          <ac:chgData name="Calum Thomson" userId="63cdfd0d-1630-4a23-83fc-916dcacea9d8" providerId="ADAL" clId="{FDA5CA43-D46E-42FF-A903-DD29FE69C93C}" dt="2024-12-16T14:35:42.222" v="269" actId="165"/>
          <ac:spMkLst>
            <pc:docMk/>
            <pc:sldMk cId="3065195196" sldId="256"/>
            <ac:spMk id="96" creationId="{5BFB5888-6F92-0DC1-3C3E-2D0E4DEAC8A9}"/>
          </ac:spMkLst>
        </pc:spChg>
        <pc:spChg chg="mod">
          <ac:chgData name="Calum Thomson" userId="63cdfd0d-1630-4a23-83fc-916dcacea9d8" providerId="ADAL" clId="{FDA5CA43-D46E-42FF-A903-DD29FE69C93C}" dt="2024-12-16T14:35:42.222" v="269" actId="165"/>
          <ac:spMkLst>
            <pc:docMk/>
            <pc:sldMk cId="3065195196" sldId="256"/>
            <ac:spMk id="97" creationId="{C53390E7-FA6E-2362-438C-500900C2E7D4}"/>
          </ac:spMkLst>
        </pc:spChg>
        <pc:spChg chg="mod">
          <ac:chgData name="Calum Thomson" userId="63cdfd0d-1630-4a23-83fc-916dcacea9d8" providerId="ADAL" clId="{FDA5CA43-D46E-42FF-A903-DD29FE69C93C}" dt="2024-12-16T14:35:42.222" v="269" actId="165"/>
          <ac:spMkLst>
            <pc:docMk/>
            <pc:sldMk cId="3065195196" sldId="256"/>
            <ac:spMk id="98" creationId="{1196438C-30C7-1F6A-1FB0-72C172155DDB}"/>
          </ac:spMkLst>
        </pc:spChg>
        <pc:spChg chg="mod">
          <ac:chgData name="Calum Thomson" userId="63cdfd0d-1630-4a23-83fc-916dcacea9d8" providerId="ADAL" clId="{FDA5CA43-D46E-42FF-A903-DD29FE69C93C}" dt="2024-12-16T14:35:42.222" v="269" actId="165"/>
          <ac:spMkLst>
            <pc:docMk/>
            <pc:sldMk cId="3065195196" sldId="256"/>
            <ac:spMk id="99" creationId="{A6E112C6-F7E6-8044-F83A-D05F92CF8B45}"/>
          </ac:spMkLst>
        </pc:spChg>
        <pc:spChg chg="mod">
          <ac:chgData name="Calum Thomson" userId="63cdfd0d-1630-4a23-83fc-916dcacea9d8" providerId="ADAL" clId="{FDA5CA43-D46E-42FF-A903-DD29FE69C93C}" dt="2024-12-16T14:35:42.222" v="269" actId="165"/>
          <ac:spMkLst>
            <pc:docMk/>
            <pc:sldMk cId="3065195196" sldId="256"/>
            <ac:spMk id="100" creationId="{5F71038F-C2D1-A0C1-182A-13AFB7AE80CD}"/>
          </ac:spMkLst>
        </pc:spChg>
        <pc:spChg chg="mod">
          <ac:chgData name="Calum Thomson" userId="63cdfd0d-1630-4a23-83fc-916dcacea9d8" providerId="ADAL" clId="{FDA5CA43-D46E-42FF-A903-DD29FE69C93C}" dt="2024-12-16T14:35:42.222" v="269" actId="165"/>
          <ac:spMkLst>
            <pc:docMk/>
            <pc:sldMk cId="3065195196" sldId="256"/>
            <ac:spMk id="101" creationId="{DED075FD-A023-DF4D-5AE5-78F1A43AE0F7}"/>
          </ac:spMkLst>
        </pc:spChg>
        <pc:spChg chg="mod">
          <ac:chgData name="Calum Thomson" userId="63cdfd0d-1630-4a23-83fc-916dcacea9d8" providerId="ADAL" clId="{FDA5CA43-D46E-42FF-A903-DD29FE69C93C}" dt="2024-12-16T14:35:42.222" v="269" actId="165"/>
          <ac:spMkLst>
            <pc:docMk/>
            <pc:sldMk cId="3065195196" sldId="256"/>
            <ac:spMk id="102" creationId="{C53F51F9-F002-1400-F9EA-21EBF2A10D0C}"/>
          </ac:spMkLst>
        </pc:spChg>
        <pc:spChg chg="mod">
          <ac:chgData name="Calum Thomson" userId="63cdfd0d-1630-4a23-83fc-916dcacea9d8" providerId="ADAL" clId="{FDA5CA43-D46E-42FF-A903-DD29FE69C93C}" dt="2024-12-16T14:35:42.222" v="269" actId="165"/>
          <ac:spMkLst>
            <pc:docMk/>
            <pc:sldMk cId="3065195196" sldId="256"/>
            <ac:spMk id="103" creationId="{63FCC320-7F2D-5717-43C2-386F2FEB2C9C}"/>
          </ac:spMkLst>
        </pc:spChg>
        <pc:spChg chg="mod">
          <ac:chgData name="Calum Thomson" userId="63cdfd0d-1630-4a23-83fc-916dcacea9d8" providerId="ADAL" clId="{FDA5CA43-D46E-42FF-A903-DD29FE69C93C}" dt="2024-12-16T14:35:42.222" v="269" actId="165"/>
          <ac:spMkLst>
            <pc:docMk/>
            <pc:sldMk cId="3065195196" sldId="256"/>
            <ac:spMk id="104" creationId="{85C54972-C7E9-1B66-16E2-BF92AC875B81}"/>
          </ac:spMkLst>
        </pc:spChg>
        <pc:spChg chg="mod">
          <ac:chgData name="Calum Thomson" userId="63cdfd0d-1630-4a23-83fc-916dcacea9d8" providerId="ADAL" clId="{FDA5CA43-D46E-42FF-A903-DD29FE69C93C}" dt="2024-12-16T14:35:42.222" v="269" actId="165"/>
          <ac:spMkLst>
            <pc:docMk/>
            <pc:sldMk cId="3065195196" sldId="256"/>
            <ac:spMk id="105" creationId="{C3B4F451-0D27-1E21-BB03-ADF147347560}"/>
          </ac:spMkLst>
        </pc:spChg>
        <pc:spChg chg="mod">
          <ac:chgData name="Calum Thomson" userId="63cdfd0d-1630-4a23-83fc-916dcacea9d8" providerId="ADAL" clId="{FDA5CA43-D46E-42FF-A903-DD29FE69C93C}" dt="2024-12-16T14:35:42.222" v="269" actId="165"/>
          <ac:spMkLst>
            <pc:docMk/>
            <pc:sldMk cId="3065195196" sldId="256"/>
            <ac:spMk id="106" creationId="{09083FBC-6C7A-FA88-BA5A-3FF32BB3EA94}"/>
          </ac:spMkLst>
        </pc:spChg>
        <pc:spChg chg="mod">
          <ac:chgData name="Calum Thomson" userId="63cdfd0d-1630-4a23-83fc-916dcacea9d8" providerId="ADAL" clId="{FDA5CA43-D46E-42FF-A903-DD29FE69C93C}" dt="2024-12-16T14:35:42.222" v="269" actId="165"/>
          <ac:spMkLst>
            <pc:docMk/>
            <pc:sldMk cId="3065195196" sldId="256"/>
            <ac:spMk id="107" creationId="{C3A8AB6B-BB1F-D76A-3F47-67956901CCE6}"/>
          </ac:spMkLst>
        </pc:spChg>
        <pc:spChg chg="mod">
          <ac:chgData name="Calum Thomson" userId="63cdfd0d-1630-4a23-83fc-916dcacea9d8" providerId="ADAL" clId="{FDA5CA43-D46E-42FF-A903-DD29FE69C93C}" dt="2024-12-16T14:35:42.222" v="269" actId="165"/>
          <ac:spMkLst>
            <pc:docMk/>
            <pc:sldMk cId="3065195196" sldId="256"/>
            <ac:spMk id="108" creationId="{C03E94F0-91D0-25F3-C797-E6B8B307D155}"/>
          </ac:spMkLst>
        </pc:spChg>
        <pc:spChg chg="mod">
          <ac:chgData name="Calum Thomson" userId="63cdfd0d-1630-4a23-83fc-916dcacea9d8" providerId="ADAL" clId="{FDA5CA43-D46E-42FF-A903-DD29FE69C93C}" dt="2024-12-16T14:35:42.222" v="269" actId="165"/>
          <ac:spMkLst>
            <pc:docMk/>
            <pc:sldMk cId="3065195196" sldId="256"/>
            <ac:spMk id="109" creationId="{0216F758-FD43-8575-171E-662EEFB6F9B0}"/>
          </ac:spMkLst>
        </pc:spChg>
        <pc:spChg chg="mod">
          <ac:chgData name="Calum Thomson" userId="63cdfd0d-1630-4a23-83fc-916dcacea9d8" providerId="ADAL" clId="{FDA5CA43-D46E-42FF-A903-DD29FE69C93C}" dt="2024-12-16T14:35:42.222" v="269" actId="165"/>
          <ac:spMkLst>
            <pc:docMk/>
            <pc:sldMk cId="3065195196" sldId="256"/>
            <ac:spMk id="110" creationId="{CCB0BD75-E27D-4643-F1C0-F6470EA32A87}"/>
          </ac:spMkLst>
        </pc:spChg>
        <pc:spChg chg="mod">
          <ac:chgData name="Calum Thomson" userId="63cdfd0d-1630-4a23-83fc-916dcacea9d8" providerId="ADAL" clId="{FDA5CA43-D46E-42FF-A903-DD29FE69C93C}" dt="2024-12-16T14:35:42.222" v="269" actId="165"/>
          <ac:spMkLst>
            <pc:docMk/>
            <pc:sldMk cId="3065195196" sldId="256"/>
            <ac:spMk id="111" creationId="{9E7D2E30-D332-A348-09D2-6F993FBC7600}"/>
          </ac:spMkLst>
        </pc:spChg>
        <pc:spChg chg="mod">
          <ac:chgData name="Calum Thomson" userId="63cdfd0d-1630-4a23-83fc-916dcacea9d8" providerId="ADAL" clId="{FDA5CA43-D46E-42FF-A903-DD29FE69C93C}" dt="2024-12-16T14:35:42.222" v="269" actId="165"/>
          <ac:spMkLst>
            <pc:docMk/>
            <pc:sldMk cId="3065195196" sldId="256"/>
            <ac:spMk id="112" creationId="{57442999-E4C8-5D50-DBB9-EA0DF50D8200}"/>
          </ac:spMkLst>
        </pc:spChg>
        <pc:spChg chg="mod">
          <ac:chgData name="Calum Thomson" userId="63cdfd0d-1630-4a23-83fc-916dcacea9d8" providerId="ADAL" clId="{FDA5CA43-D46E-42FF-A903-DD29FE69C93C}" dt="2024-12-16T14:35:42.222" v="269" actId="165"/>
          <ac:spMkLst>
            <pc:docMk/>
            <pc:sldMk cId="3065195196" sldId="256"/>
            <ac:spMk id="113" creationId="{8DD546B9-95F2-E96C-DCCE-8F94F9E4EFA0}"/>
          </ac:spMkLst>
        </pc:spChg>
        <pc:spChg chg="mod">
          <ac:chgData name="Calum Thomson" userId="63cdfd0d-1630-4a23-83fc-916dcacea9d8" providerId="ADAL" clId="{FDA5CA43-D46E-42FF-A903-DD29FE69C93C}" dt="2024-12-16T14:35:42.222" v="269" actId="165"/>
          <ac:spMkLst>
            <pc:docMk/>
            <pc:sldMk cId="3065195196" sldId="256"/>
            <ac:spMk id="114" creationId="{F46FFE1B-68F2-C8B2-38BC-4EA391F6BD1D}"/>
          </ac:spMkLst>
        </pc:spChg>
        <pc:spChg chg="mod">
          <ac:chgData name="Calum Thomson" userId="63cdfd0d-1630-4a23-83fc-916dcacea9d8" providerId="ADAL" clId="{FDA5CA43-D46E-42FF-A903-DD29FE69C93C}" dt="2024-12-16T14:35:42.222" v="269" actId="165"/>
          <ac:spMkLst>
            <pc:docMk/>
            <pc:sldMk cId="3065195196" sldId="256"/>
            <ac:spMk id="115" creationId="{7D7F61E4-2F86-F367-C2A2-E4CC765D48C7}"/>
          </ac:spMkLst>
        </pc:spChg>
        <pc:spChg chg="mod">
          <ac:chgData name="Calum Thomson" userId="63cdfd0d-1630-4a23-83fc-916dcacea9d8" providerId="ADAL" clId="{FDA5CA43-D46E-42FF-A903-DD29FE69C93C}" dt="2024-12-16T14:35:42.222" v="269" actId="165"/>
          <ac:spMkLst>
            <pc:docMk/>
            <pc:sldMk cId="3065195196" sldId="256"/>
            <ac:spMk id="116" creationId="{9030C91A-5C45-4A49-5FB3-B230E4B79E24}"/>
          </ac:spMkLst>
        </pc:spChg>
        <pc:spChg chg="mod">
          <ac:chgData name="Calum Thomson" userId="63cdfd0d-1630-4a23-83fc-916dcacea9d8" providerId="ADAL" clId="{FDA5CA43-D46E-42FF-A903-DD29FE69C93C}" dt="2024-12-16T14:35:42.222" v="269" actId="165"/>
          <ac:spMkLst>
            <pc:docMk/>
            <pc:sldMk cId="3065195196" sldId="256"/>
            <ac:spMk id="117" creationId="{0E882567-ECC0-99E3-49C0-9975C8F49364}"/>
          </ac:spMkLst>
        </pc:spChg>
        <pc:spChg chg="mod">
          <ac:chgData name="Calum Thomson" userId="63cdfd0d-1630-4a23-83fc-916dcacea9d8" providerId="ADAL" clId="{FDA5CA43-D46E-42FF-A903-DD29FE69C93C}" dt="2024-12-16T14:35:42.222" v="269" actId="165"/>
          <ac:spMkLst>
            <pc:docMk/>
            <pc:sldMk cId="3065195196" sldId="256"/>
            <ac:spMk id="118" creationId="{A4F26930-4803-A276-D611-F5D9332C3D72}"/>
          </ac:spMkLst>
        </pc:spChg>
        <pc:spChg chg="mod">
          <ac:chgData name="Calum Thomson" userId="63cdfd0d-1630-4a23-83fc-916dcacea9d8" providerId="ADAL" clId="{FDA5CA43-D46E-42FF-A903-DD29FE69C93C}" dt="2024-12-16T14:31:33.538" v="201" actId="1076"/>
          <ac:spMkLst>
            <pc:docMk/>
            <pc:sldMk cId="3065195196" sldId="256"/>
            <ac:spMk id="167" creationId="{4AD85C10-4A7C-3663-189D-7F8D80F0C23E}"/>
          </ac:spMkLst>
        </pc:spChg>
        <pc:spChg chg="mod">
          <ac:chgData name="Calum Thomson" userId="63cdfd0d-1630-4a23-83fc-916dcacea9d8" providerId="ADAL" clId="{FDA5CA43-D46E-42FF-A903-DD29FE69C93C}" dt="2024-12-16T14:31:27.823" v="200" actId="1076"/>
          <ac:spMkLst>
            <pc:docMk/>
            <pc:sldMk cId="3065195196" sldId="256"/>
            <ac:spMk id="168" creationId="{CB11C1EC-7EC6-36E0-BF55-2BDECE0A1736}"/>
          </ac:spMkLst>
        </pc:spChg>
        <pc:spChg chg="mod">
          <ac:chgData name="Calum Thomson" userId="63cdfd0d-1630-4a23-83fc-916dcacea9d8" providerId="ADAL" clId="{FDA5CA43-D46E-42FF-A903-DD29FE69C93C}" dt="2024-12-16T14:31:39.037" v="202" actId="1076"/>
          <ac:spMkLst>
            <pc:docMk/>
            <pc:sldMk cId="3065195196" sldId="256"/>
            <ac:spMk id="169" creationId="{B3F353A9-926B-0256-8D52-02C0F0BF9E58}"/>
          </ac:spMkLst>
        </pc:spChg>
        <pc:spChg chg="mod">
          <ac:chgData name="Calum Thomson" userId="63cdfd0d-1630-4a23-83fc-916dcacea9d8" providerId="ADAL" clId="{FDA5CA43-D46E-42FF-A903-DD29FE69C93C}" dt="2024-12-16T14:31:41.992" v="203" actId="1076"/>
          <ac:spMkLst>
            <pc:docMk/>
            <pc:sldMk cId="3065195196" sldId="256"/>
            <ac:spMk id="170" creationId="{5DB60D34-D5F4-811A-96F5-1CF27AE2F170}"/>
          </ac:spMkLst>
        </pc:spChg>
        <pc:spChg chg="mod">
          <ac:chgData name="Calum Thomson" userId="63cdfd0d-1630-4a23-83fc-916dcacea9d8" providerId="ADAL" clId="{FDA5CA43-D46E-42FF-A903-DD29FE69C93C}" dt="2024-12-16T14:31:07.711" v="196" actId="1076"/>
          <ac:spMkLst>
            <pc:docMk/>
            <pc:sldMk cId="3065195196" sldId="256"/>
            <ac:spMk id="171" creationId="{64D18E47-F413-7036-8795-4C7F7F82EADA}"/>
          </ac:spMkLst>
        </pc:spChg>
        <pc:spChg chg="mod">
          <ac:chgData name="Calum Thomson" userId="63cdfd0d-1630-4a23-83fc-916dcacea9d8" providerId="ADAL" clId="{FDA5CA43-D46E-42FF-A903-DD29FE69C93C}" dt="2024-12-16T14:31:07.711" v="196" actId="1076"/>
          <ac:spMkLst>
            <pc:docMk/>
            <pc:sldMk cId="3065195196" sldId="256"/>
            <ac:spMk id="172" creationId="{FDD2D02D-D446-1EBA-90F0-58867647B45E}"/>
          </ac:spMkLst>
        </pc:spChg>
        <pc:spChg chg="mod">
          <ac:chgData name="Calum Thomson" userId="63cdfd0d-1630-4a23-83fc-916dcacea9d8" providerId="ADAL" clId="{FDA5CA43-D46E-42FF-A903-DD29FE69C93C}" dt="2024-12-16T14:31:13.295" v="198" actId="1076"/>
          <ac:spMkLst>
            <pc:docMk/>
            <pc:sldMk cId="3065195196" sldId="256"/>
            <ac:spMk id="173" creationId="{7E0C0B9D-9F8C-5141-4D75-DDC0723DCF12}"/>
          </ac:spMkLst>
        </pc:spChg>
        <pc:spChg chg="mod">
          <ac:chgData name="Calum Thomson" userId="63cdfd0d-1630-4a23-83fc-916dcacea9d8" providerId="ADAL" clId="{FDA5CA43-D46E-42FF-A903-DD29FE69C93C}" dt="2024-12-16T14:31:20.647" v="199" actId="1076"/>
          <ac:spMkLst>
            <pc:docMk/>
            <pc:sldMk cId="3065195196" sldId="256"/>
            <ac:spMk id="174" creationId="{C5313733-83D1-80D4-E2EB-AF4DC20AC39A}"/>
          </ac:spMkLst>
        </pc:spChg>
        <pc:spChg chg="add mod ord">
          <ac:chgData name="Calum Thomson" userId="63cdfd0d-1630-4a23-83fc-916dcacea9d8" providerId="ADAL" clId="{FDA5CA43-D46E-42FF-A903-DD29FE69C93C}" dt="2024-12-16T14:24:37.315" v="92" actId="1038"/>
          <ac:spMkLst>
            <pc:docMk/>
            <pc:sldMk cId="3065195196" sldId="256"/>
            <ac:spMk id="180" creationId="{98D33A11-F99A-C947-52E3-5EBA77C4F732}"/>
          </ac:spMkLst>
        </pc:spChg>
        <pc:spChg chg="mod">
          <ac:chgData name="Calum Thomson" userId="63cdfd0d-1630-4a23-83fc-916dcacea9d8" providerId="ADAL" clId="{FDA5CA43-D46E-42FF-A903-DD29FE69C93C}" dt="2024-12-16T14:44:07.324" v="406" actId="1076"/>
          <ac:spMkLst>
            <pc:docMk/>
            <pc:sldMk cId="3065195196" sldId="256"/>
            <ac:spMk id="181" creationId="{AEBA49D7-B9C4-E989-59F3-0D290D0C3250}"/>
          </ac:spMkLst>
        </pc:spChg>
        <pc:spChg chg="mod">
          <ac:chgData name="Calum Thomson" userId="63cdfd0d-1630-4a23-83fc-916dcacea9d8" providerId="ADAL" clId="{FDA5CA43-D46E-42FF-A903-DD29FE69C93C}" dt="2024-12-16T14:43:10.113" v="382" actId="1076"/>
          <ac:spMkLst>
            <pc:docMk/>
            <pc:sldMk cId="3065195196" sldId="256"/>
            <ac:spMk id="183" creationId="{A81AD038-3FBD-1B1A-9237-472D03A30B49}"/>
          </ac:spMkLst>
        </pc:spChg>
        <pc:spChg chg="add del mod">
          <ac:chgData name="Calum Thomson" userId="63cdfd0d-1630-4a23-83fc-916dcacea9d8" providerId="ADAL" clId="{FDA5CA43-D46E-42FF-A903-DD29FE69C93C}" dt="2024-12-16T14:24:41.999" v="93" actId="478"/>
          <ac:spMkLst>
            <pc:docMk/>
            <pc:sldMk cId="3065195196" sldId="256"/>
            <ac:spMk id="184" creationId="{92ECBEBB-2ABF-37CD-F0DD-E5C4792954D2}"/>
          </ac:spMkLst>
        </pc:spChg>
        <pc:spChg chg="mod">
          <ac:chgData name="Calum Thomson" userId="63cdfd0d-1630-4a23-83fc-916dcacea9d8" providerId="ADAL" clId="{FDA5CA43-D46E-42FF-A903-DD29FE69C93C}" dt="2024-12-16T14:43:27.625" v="396" actId="1036"/>
          <ac:spMkLst>
            <pc:docMk/>
            <pc:sldMk cId="3065195196" sldId="256"/>
            <ac:spMk id="191" creationId="{AE967DD8-34F2-5FC2-CAC0-13174FB6E62B}"/>
          </ac:spMkLst>
        </pc:spChg>
        <pc:spChg chg="add del mod">
          <ac:chgData name="Calum Thomson" userId="63cdfd0d-1630-4a23-83fc-916dcacea9d8" providerId="ADAL" clId="{FDA5CA43-D46E-42FF-A903-DD29FE69C93C}" dt="2024-12-16T14:25:22.159" v="98" actId="478"/>
          <ac:spMkLst>
            <pc:docMk/>
            <pc:sldMk cId="3065195196" sldId="256"/>
            <ac:spMk id="192" creationId="{1CAF648B-6F03-3AFB-999A-DD9E411374B6}"/>
          </ac:spMkLst>
        </pc:spChg>
        <pc:spChg chg="mod">
          <ac:chgData name="Calum Thomson" userId="63cdfd0d-1630-4a23-83fc-916dcacea9d8" providerId="ADAL" clId="{FDA5CA43-D46E-42FF-A903-DD29FE69C93C}" dt="2024-12-16T14:42:39.924" v="375" actId="12"/>
          <ac:spMkLst>
            <pc:docMk/>
            <pc:sldMk cId="3065195196" sldId="256"/>
            <ac:spMk id="195" creationId="{110AFF3E-0410-006A-DD21-B28697A37671}"/>
          </ac:spMkLst>
        </pc:spChg>
        <pc:spChg chg="add del mod topLvl">
          <ac:chgData name="Calum Thomson" userId="63cdfd0d-1630-4a23-83fc-916dcacea9d8" providerId="ADAL" clId="{FDA5CA43-D46E-42FF-A903-DD29FE69C93C}" dt="2024-12-18T15:36:08.210" v="1121" actId="1076"/>
          <ac:spMkLst>
            <pc:docMk/>
            <pc:sldMk cId="3065195196" sldId="256"/>
            <ac:spMk id="210" creationId="{995899ED-D675-3619-C92C-F19B7452A7A6}"/>
          </ac:spMkLst>
        </pc:spChg>
        <pc:spChg chg="add del mod topLvl">
          <ac:chgData name="Calum Thomson" userId="63cdfd0d-1630-4a23-83fc-916dcacea9d8" providerId="ADAL" clId="{FDA5CA43-D46E-42FF-A903-DD29FE69C93C}" dt="2024-12-18T15:35:13.677" v="1109" actId="478"/>
          <ac:spMkLst>
            <pc:docMk/>
            <pc:sldMk cId="3065195196" sldId="256"/>
            <ac:spMk id="213" creationId="{2AA83811-58B1-03A4-D9C6-281CC7BFE04A}"/>
          </ac:spMkLst>
        </pc:spChg>
        <pc:spChg chg="add del mod topLvl">
          <ac:chgData name="Calum Thomson" userId="63cdfd0d-1630-4a23-83fc-916dcacea9d8" providerId="ADAL" clId="{FDA5CA43-D46E-42FF-A903-DD29FE69C93C}" dt="2024-12-18T15:35:13.677" v="1109" actId="478"/>
          <ac:spMkLst>
            <pc:docMk/>
            <pc:sldMk cId="3065195196" sldId="256"/>
            <ac:spMk id="214" creationId="{E547779F-D9DC-1D15-0786-0D784AAA0CD3}"/>
          </ac:spMkLst>
        </pc:spChg>
        <pc:spChg chg="add del mod topLvl">
          <ac:chgData name="Calum Thomson" userId="63cdfd0d-1630-4a23-83fc-916dcacea9d8" providerId="ADAL" clId="{FDA5CA43-D46E-42FF-A903-DD29FE69C93C}" dt="2024-12-18T15:35:13.677" v="1109" actId="478"/>
          <ac:spMkLst>
            <pc:docMk/>
            <pc:sldMk cId="3065195196" sldId="256"/>
            <ac:spMk id="215" creationId="{69BBB99C-CD7D-3B5C-0BF8-91759158B343}"/>
          </ac:spMkLst>
        </pc:spChg>
        <pc:spChg chg="add del mod topLvl">
          <ac:chgData name="Calum Thomson" userId="63cdfd0d-1630-4a23-83fc-916dcacea9d8" providerId="ADAL" clId="{FDA5CA43-D46E-42FF-A903-DD29FE69C93C}" dt="2024-12-18T15:35:13.677" v="1109" actId="478"/>
          <ac:spMkLst>
            <pc:docMk/>
            <pc:sldMk cId="3065195196" sldId="256"/>
            <ac:spMk id="216" creationId="{33E041E7-F053-F601-7079-2E89A8E789C4}"/>
          </ac:spMkLst>
        </pc:spChg>
        <pc:spChg chg="add del mod topLvl">
          <ac:chgData name="Calum Thomson" userId="63cdfd0d-1630-4a23-83fc-916dcacea9d8" providerId="ADAL" clId="{FDA5CA43-D46E-42FF-A903-DD29FE69C93C}" dt="2024-12-18T15:35:13.677" v="1109" actId="478"/>
          <ac:spMkLst>
            <pc:docMk/>
            <pc:sldMk cId="3065195196" sldId="256"/>
            <ac:spMk id="217" creationId="{26C63A91-696B-568E-1564-FCFDED079BCF}"/>
          </ac:spMkLst>
        </pc:spChg>
        <pc:spChg chg="add del mod topLvl">
          <ac:chgData name="Calum Thomson" userId="63cdfd0d-1630-4a23-83fc-916dcacea9d8" providerId="ADAL" clId="{FDA5CA43-D46E-42FF-A903-DD29FE69C93C}" dt="2024-12-18T15:35:59.193" v="1119" actId="14100"/>
          <ac:spMkLst>
            <pc:docMk/>
            <pc:sldMk cId="3065195196" sldId="256"/>
            <ac:spMk id="218" creationId="{8BAFD19D-3BA3-52BA-4B22-2CC2114A5256}"/>
          </ac:spMkLst>
        </pc:spChg>
        <pc:spChg chg="del mod">
          <ac:chgData name="Calum Thomson" userId="63cdfd0d-1630-4a23-83fc-916dcacea9d8" providerId="ADAL" clId="{FDA5CA43-D46E-42FF-A903-DD29FE69C93C}" dt="2024-12-18T15:34:48.070" v="1103" actId="478"/>
          <ac:spMkLst>
            <pc:docMk/>
            <pc:sldMk cId="3065195196" sldId="256"/>
            <ac:spMk id="220" creationId="{4B07AB13-F2D6-FEE1-632D-9D61B57A7B4F}"/>
          </ac:spMkLst>
        </pc:spChg>
        <pc:spChg chg="del mod">
          <ac:chgData name="Calum Thomson" userId="63cdfd0d-1630-4a23-83fc-916dcacea9d8" providerId="ADAL" clId="{FDA5CA43-D46E-42FF-A903-DD29FE69C93C}" dt="2024-12-18T15:34:45.263" v="1102" actId="478"/>
          <ac:spMkLst>
            <pc:docMk/>
            <pc:sldMk cId="3065195196" sldId="256"/>
            <ac:spMk id="222" creationId="{52C6C42D-FF57-8039-BA1A-637B8852495F}"/>
          </ac:spMkLst>
        </pc:spChg>
        <pc:spChg chg="del mod">
          <ac:chgData name="Calum Thomson" userId="63cdfd0d-1630-4a23-83fc-916dcacea9d8" providerId="ADAL" clId="{FDA5CA43-D46E-42FF-A903-DD29FE69C93C}" dt="2024-12-18T15:34:52.430" v="1104" actId="478"/>
          <ac:spMkLst>
            <pc:docMk/>
            <pc:sldMk cId="3065195196" sldId="256"/>
            <ac:spMk id="223" creationId="{E93D4EB2-ED40-4F95-4407-65CA2E00B0C8}"/>
          </ac:spMkLst>
        </pc:spChg>
        <pc:spChg chg="del mod">
          <ac:chgData name="Calum Thomson" userId="63cdfd0d-1630-4a23-83fc-916dcacea9d8" providerId="ADAL" clId="{FDA5CA43-D46E-42FF-A903-DD29FE69C93C}" dt="2024-12-18T15:34:42.330" v="1101" actId="478"/>
          <ac:spMkLst>
            <pc:docMk/>
            <pc:sldMk cId="3065195196" sldId="256"/>
            <ac:spMk id="224" creationId="{40673BBA-E9C5-FEFC-8FC4-DCDF4E40E919}"/>
          </ac:spMkLst>
        </pc:spChg>
        <pc:spChg chg="del mod">
          <ac:chgData name="Calum Thomson" userId="63cdfd0d-1630-4a23-83fc-916dcacea9d8" providerId="ADAL" clId="{FDA5CA43-D46E-42FF-A903-DD29FE69C93C}" dt="2024-12-18T15:34:36.642" v="1098" actId="478"/>
          <ac:spMkLst>
            <pc:docMk/>
            <pc:sldMk cId="3065195196" sldId="256"/>
            <ac:spMk id="225" creationId="{8E66CC46-AEB5-EC8C-2F92-05C21A48934A}"/>
          </ac:spMkLst>
        </pc:spChg>
        <pc:spChg chg="mod">
          <ac:chgData name="Calum Thomson" userId="63cdfd0d-1630-4a23-83fc-916dcacea9d8" providerId="ADAL" clId="{FDA5CA43-D46E-42FF-A903-DD29FE69C93C}" dt="2024-12-18T15:35:10.520" v="1107" actId="165"/>
          <ac:spMkLst>
            <pc:docMk/>
            <pc:sldMk cId="3065195196" sldId="256"/>
            <ac:spMk id="227" creationId="{38E35B82-9BAA-7C50-4C83-18E1CE5C9047}"/>
          </ac:spMkLst>
        </pc:spChg>
        <pc:spChg chg="mod">
          <ac:chgData name="Calum Thomson" userId="63cdfd0d-1630-4a23-83fc-916dcacea9d8" providerId="ADAL" clId="{FDA5CA43-D46E-42FF-A903-DD29FE69C93C}" dt="2024-12-18T15:35:10.520" v="1107" actId="165"/>
          <ac:spMkLst>
            <pc:docMk/>
            <pc:sldMk cId="3065195196" sldId="256"/>
            <ac:spMk id="228" creationId="{334E6100-CC10-612E-04E7-67C4EAA91383}"/>
          </ac:spMkLst>
        </pc:spChg>
        <pc:spChg chg="mod">
          <ac:chgData name="Calum Thomson" userId="63cdfd0d-1630-4a23-83fc-916dcacea9d8" providerId="ADAL" clId="{FDA5CA43-D46E-42FF-A903-DD29FE69C93C}" dt="2024-12-18T15:35:10.520" v="1107" actId="165"/>
          <ac:spMkLst>
            <pc:docMk/>
            <pc:sldMk cId="3065195196" sldId="256"/>
            <ac:spMk id="229" creationId="{234D8385-0E8E-EC1D-D971-2903117DAB16}"/>
          </ac:spMkLst>
        </pc:spChg>
        <pc:spChg chg="mod">
          <ac:chgData name="Calum Thomson" userId="63cdfd0d-1630-4a23-83fc-916dcacea9d8" providerId="ADAL" clId="{FDA5CA43-D46E-42FF-A903-DD29FE69C93C}" dt="2024-12-18T15:35:10.520" v="1107" actId="165"/>
          <ac:spMkLst>
            <pc:docMk/>
            <pc:sldMk cId="3065195196" sldId="256"/>
            <ac:spMk id="230" creationId="{C27D812F-7EC3-F98D-73AC-072C4D30A78E}"/>
          </ac:spMkLst>
        </pc:spChg>
        <pc:spChg chg="mod">
          <ac:chgData name="Calum Thomson" userId="63cdfd0d-1630-4a23-83fc-916dcacea9d8" providerId="ADAL" clId="{FDA5CA43-D46E-42FF-A903-DD29FE69C93C}" dt="2024-12-18T15:35:10.520" v="1107" actId="165"/>
          <ac:spMkLst>
            <pc:docMk/>
            <pc:sldMk cId="3065195196" sldId="256"/>
            <ac:spMk id="231" creationId="{BEC591A4-EE4C-2E65-63FB-CBC04A9FF2B5}"/>
          </ac:spMkLst>
        </pc:spChg>
        <pc:spChg chg="mod">
          <ac:chgData name="Calum Thomson" userId="63cdfd0d-1630-4a23-83fc-916dcacea9d8" providerId="ADAL" clId="{FDA5CA43-D46E-42FF-A903-DD29FE69C93C}" dt="2024-12-18T15:35:10.520" v="1107" actId="165"/>
          <ac:spMkLst>
            <pc:docMk/>
            <pc:sldMk cId="3065195196" sldId="256"/>
            <ac:spMk id="232" creationId="{746B768E-A904-D09B-BAE8-AD90CBA58037}"/>
          </ac:spMkLst>
        </pc:spChg>
        <pc:spChg chg="del mod">
          <ac:chgData name="Calum Thomson" userId="63cdfd0d-1630-4a23-83fc-916dcacea9d8" providerId="ADAL" clId="{FDA5CA43-D46E-42FF-A903-DD29FE69C93C}" dt="2024-12-18T15:35:00.291" v="1106" actId="478"/>
          <ac:spMkLst>
            <pc:docMk/>
            <pc:sldMk cId="3065195196" sldId="256"/>
            <ac:spMk id="233" creationId="{5C0B30EA-8710-D0E0-65D3-F3C66DF46A3E}"/>
          </ac:spMkLst>
        </pc:spChg>
        <pc:spChg chg="mod">
          <ac:chgData name="Calum Thomson" userId="63cdfd0d-1630-4a23-83fc-916dcacea9d8" providerId="ADAL" clId="{FDA5CA43-D46E-42FF-A903-DD29FE69C93C}" dt="2024-12-18T15:35:10.520" v="1107" actId="165"/>
          <ac:spMkLst>
            <pc:docMk/>
            <pc:sldMk cId="3065195196" sldId="256"/>
            <ac:spMk id="234" creationId="{7D703DA8-625E-3C40-4139-EC81C1D6007F}"/>
          </ac:spMkLst>
        </pc:spChg>
        <pc:spChg chg="mod">
          <ac:chgData name="Calum Thomson" userId="63cdfd0d-1630-4a23-83fc-916dcacea9d8" providerId="ADAL" clId="{FDA5CA43-D46E-42FF-A903-DD29FE69C93C}" dt="2024-12-18T15:35:10.520" v="1107" actId="165"/>
          <ac:spMkLst>
            <pc:docMk/>
            <pc:sldMk cId="3065195196" sldId="256"/>
            <ac:spMk id="235" creationId="{3ABE8C7A-4FB3-6BA7-7D7E-0E50E91C374F}"/>
          </ac:spMkLst>
        </pc:spChg>
        <pc:spChg chg="mod">
          <ac:chgData name="Calum Thomson" userId="63cdfd0d-1630-4a23-83fc-916dcacea9d8" providerId="ADAL" clId="{FDA5CA43-D46E-42FF-A903-DD29FE69C93C}" dt="2024-12-18T15:35:10.520" v="1107" actId="165"/>
          <ac:spMkLst>
            <pc:docMk/>
            <pc:sldMk cId="3065195196" sldId="256"/>
            <ac:spMk id="236" creationId="{FC04AEBF-52BE-D81F-CE08-7483556B5626}"/>
          </ac:spMkLst>
        </pc:spChg>
        <pc:spChg chg="mod">
          <ac:chgData name="Calum Thomson" userId="63cdfd0d-1630-4a23-83fc-916dcacea9d8" providerId="ADAL" clId="{FDA5CA43-D46E-42FF-A903-DD29FE69C93C}" dt="2024-12-18T15:35:10.520" v="1107" actId="165"/>
          <ac:spMkLst>
            <pc:docMk/>
            <pc:sldMk cId="3065195196" sldId="256"/>
            <ac:spMk id="237" creationId="{8BB28779-E531-A87D-A8F7-6425EB8F240A}"/>
          </ac:spMkLst>
        </pc:spChg>
        <pc:spChg chg="mod">
          <ac:chgData name="Calum Thomson" userId="63cdfd0d-1630-4a23-83fc-916dcacea9d8" providerId="ADAL" clId="{FDA5CA43-D46E-42FF-A903-DD29FE69C93C}" dt="2024-12-18T15:35:10.520" v="1107" actId="165"/>
          <ac:spMkLst>
            <pc:docMk/>
            <pc:sldMk cId="3065195196" sldId="256"/>
            <ac:spMk id="238" creationId="{25E3578E-BE0B-B6EC-2A6E-5BF457E45BE1}"/>
          </ac:spMkLst>
        </pc:spChg>
        <pc:spChg chg="mod">
          <ac:chgData name="Calum Thomson" userId="63cdfd0d-1630-4a23-83fc-916dcacea9d8" providerId="ADAL" clId="{FDA5CA43-D46E-42FF-A903-DD29FE69C93C}" dt="2024-12-18T15:35:10.520" v="1107" actId="165"/>
          <ac:spMkLst>
            <pc:docMk/>
            <pc:sldMk cId="3065195196" sldId="256"/>
            <ac:spMk id="239" creationId="{AD222E8E-2C75-5882-73FB-CD6E710AE962}"/>
          </ac:spMkLst>
        </pc:spChg>
        <pc:spChg chg="mod">
          <ac:chgData name="Calum Thomson" userId="63cdfd0d-1630-4a23-83fc-916dcacea9d8" providerId="ADAL" clId="{FDA5CA43-D46E-42FF-A903-DD29FE69C93C}" dt="2024-12-18T15:35:10.520" v="1107" actId="165"/>
          <ac:spMkLst>
            <pc:docMk/>
            <pc:sldMk cId="3065195196" sldId="256"/>
            <ac:spMk id="240" creationId="{B5C12F81-33BA-9444-9B00-5593089C9E25}"/>
          </ac:spMkLst>
        </pc:spChg>
        <pc:spChg chg="mod">
          <ac:chgData name="Calum Thomson" userId="63cdfd0d-1630-4a23-83fc-916dcacea9d8" providerId="ADAL" clId="{FDA5CA43-D46E-42FF-A903-DD29FE69C93C}" dt="2024-12-18T15:35:10.520" v="1107" actId="165"/>
          <ac:spMkLst>
            <pc:docMk/>
            <pc:sldMk cId="3065195196" sldId="256"/>
            <ac:spMk id="241" creationId="{1A78229C-4B48-4FEA-CBFB-BB947450794E}"/>
          </ac:spMkLst>
        </pc:spChg>
        <pc:spChg chg="del mod">
          <ac:chgData name="Calum Thomson" userId="63cdfd0d-1630-4a23-83fc-916dcacea9d8" providerId="ADAL" clId="{FDA5CA43-D46E-42FF-A903-DD29FE69C93C}" dt="2024-12-18T15:34:56.918" v="1105" actId="478"/>
          <ac:spMkLst>
            <pc:docMk/>
            <pc:sldMk cId="3065195196" sldId="256"/>
            <ac:spMk id="242" creationId="{70E83A22-4602-5FC5-E146-1A195A598762}"/>
          </ac:spMkLst>
        </pc:spChg>
        <pc:spChg chg="mod">
          <ac:chgData name="Calum Thomson" userId="63cdfd0d-1630-4a23-83fc-916dcacea9d8" providerId="ADAL" clId="{FDA5CA43-D46E-42FF-A903-DD29FE69C93C}" dt="2024-12-18T15:35:10.520" v="1107" actId="165"/>
          <ac:spMkLst>
            <pc:docMk/>
            <pc:sldMk cId="3065195196" sldId="256"/>
            <ac:spMk id="244" creationId="{A53B817F-C0CE-0927-32F9-5EFF464A813A}"/>
          </ac:spMkLst>
        </pc:spChg>
        <pc:spChg chg="mod">
          <ac:chgData name="Calum Thomson" userId="63cdfd0d-1630-4a23-83fc-916dcacea9d8" providerId="ADAL" clId="{FDA5CA43-D46E-42FF-A903-DD29FE69C93C}" dt="2024-12-18T15:35:10.520" v="1107" actId="165"/>
          <ac:spMkLst>
            <pc:docMk/>
            <pc:sldMk cId="3065195196" sldId="256"/>
            <ac:spMk id="246" creationId="{63F3AB0E-11A4-6A9E-32DF-CCE106F2D3EB}"/>
          </ac:spMkLst>
        </pc:spChg>
        <pc:spChg chg="mod">
          <ac:chgData name="Calum Thomson" userId="63cdfd0d-1630-4a23-83fc-916dcacea9d8" providerId="ADAL" clId="{FDA5CA43-D46E-42FF-A903-DD29FE69C93C}" dt="2024-12-18T15:35:10.520" v="1107" actId="165"/>
          <ac:spMkLst>
            <pc:docMk/>
            <pc:sldMk cId="3065195196" sldId="256"/>
            <ac:spMk id="247" creationId="{5290C2FE-8BAB-7399-D775-3F2E3F83F382}"/>
          </ac:spMkLst>
        </pc:spChg>
        <pc:spChg chg="mod">
          <ac:chgData name="Calum Thomson" userId="63cdfd0d-1630-4a23-83fc-916dcacea9d8" providerId="ADAL" clId="{FDA5CA43-D46E-42FF-A903-DD29FE69C93C}" dt="2024-12-18T15:35:10.520" v="1107" actId="165"/>
          <ac:spMkLst>
            <pc:docMk/>
            <pc:sldMk cId="3065195196" sldId="256"/>
            <ac:spMk id="248" creationId="{2CEB37A3-BFF2-0C2C-CC40-E42C605DB8D4}"/>
          </ac:spMkLst>
        </pc:spChg>
        <pc:spChg chg="mod">
          <ac:chgData name="Calum Thomson" userId="63cdfd0d-1630-4a23-83fc-916dcacea9d8" providerId="ADAL" clId="{FDA5CA43-D46E-42FF-A903-DD29FE69C93C}" dt="2024-12-18T15:35:10.520" v="1107" actId="165"/>
          <ac:spMkLst>
            <pc:docMk/>
            <pc:sldMk cId="3065195196" sldId="256"/>
            <ac:spMk id="249" creationId="{09601C30-12D2-BE4C-9250-9B8B9D8F4F0F}"/>
          </ac:spMkLst>
        </pc:spChg>
        <pc:spChg chg="mod">
          <ac:chgData name="Calum Thomson" userId="63cdfd0d-1630-4a23-83fc-916dcacea9d8" providerId="ADAL" clId="{FDA5CA43-D46E-42FF-A903-DD29FE69C93C}" dt="2024-12-18T15:35:10.520" v="1107" actId="165"/>
          <ac:spMkLst>
            <pc:docMk/>
            <pc:sldMk cId="3065195196" sldId="256"/>
            <ac:spMk id="250" creationId="{C5D68490-29B2-CC52-4E08-D6CB04FE57D6}"/>
          </ac:spMkLst>
        </pc:spChg>
        <pc:spChg chg="mod">
          <ac:chgData name="Calum Thomson" userId="63cdfd0d-1630-4a23-83fc-916dcacea9d8" providerId="ADAL" clId="{FDA5CA43-D46E-42FF-A903-DD29FE69C93C}" dt="2024-12-18T15:35:10.520" v="1107" actId="165"/>
          <ac:spMkLst>
            <pc:docMk/>
            <pc:sldMk cId="3065195196" sldId="256"/>
            <ac:spMk id="251" creationId="{D317B621-554E-985B-93D7-BE02821C8A29}"/>
          </ac:spMkLst>
        </pc:spChg>
        <pc:spChg chg="mod">
          <ac:chgData name="Calum Thomson" userId="63cdfd0d-1630-4a23-83fc-916dcacea9d8" providerId="ADAL" clId="{FDA5CA43-D46E-42FF-A903-DD29FE69C93C}" dt="2024-12-18T15:35:10.520" v="1107" actId="165"/>
          <ac:spMkLst>
            <pc:docMk/>
            <pc:sldMk cId="3065195196" sldId="256"/>
            <ac:spMk id="252" creationId="{5C3A4179-F382-98BB-CC76-7E4CB3C69AFA}"/>
          </ac:spMkLst>
        </pc:spChg>
        <pc:spChg chg="mod">
          <ac:chgData name="Calum Thomson" userId="63cdfd0d-1630-4a23-83fc-916dcacea9d8" providerId="ADAL" clId="{FDA5CA43-D46E-42FF-A903-DD29FE69C93C}" dt="2024-12-18T15:35:10.520" v="1107" actId="165"/>
          <ac:spMkLst>
            <pc:docMk/>
            <pc:sldMk cId="3065195196" sldId="256"/>
            <ac:spMk id="253" creationId="{D378D634-EDAE-0ECB-7854-0F21FCA880A7}"/>
          </ac:spMkLst>
        </pc:spChg>
        <pc:spChg chg="mod">
          <ac:chgData name="Calum Thomson" userId="63cdfd0d-1630-4a23-83fc-916dcacea9d8" providerId="ADAL" clId="{FDA5CA43-D46E-42FF-A903-DD29FE69C93C}" dt="2024-12-18T15:35:10.520" v="1107" actId="165"/>
          <ac:spMkLst>
            <pc:docMk/>
            <pc:sldMk cId="3065195196" sldId="256"/>
            <ac:spMk id="254" creationId="{D7B8693B-BCBD-3A4B-BE24-DD6B0F2E60BC}"/>
          </ac:spMkLst>
        </pc:spChg>
        <pc:spChg chg="mod">
          <ac:chgData name="Calum Thomson" userId="63cdfd0d-1630-4a23-83fc-916dcacea9d8" providerId="ADAL" clId="{FDA5CA43-D46E-42FF-A903-DD29FE69C93C}" dt="2024-12-18T15:35:10.520" v="1107" actId="165"/>
          <ac:spMkLst>
            <pc:docMk/>
            <pc:sldMk cId="3065195196" sldId="256"/>
            <ac:spMk id="255" creationId="{C776C189-A9CF-DD03-365B-67AA5C4BC9AC}"/>
          </ac:spMkLst>
        </pc:spChg>
        <pc:spChg chg="mod">
          <ac:chgData name="Calum Thomson" userId="63cdfd0d-1630-4a23-83fc-916dcacea9d8" providerId="ADAL" clId="{FDA5CA43-D46E-42FF-A903-DD29FE69C93C}" dt="2024-12-18T15:35:10.520" v="1107" actId="165"/>
          <ac:spMkLst>
            <pc:docMk/>
            <pc:sldMk cId="3065195196" sldId="256"/>
            <ac:spMk id="256" creationId="{804FEDB7-C64A-32AF-5E55-20098E6E6549}"/>
          </ac:spMkLst>
        </pc:spChg>
        <pc:spChg chg="add del mod">
          <ac:chgData name="Calum Thomson" userId="63cdfd0d-1630-4a23-83fc-916dcacea9d8" providerId="ADAL" clId="{FDA5CA43-D46E-42FF-A903-DD29FE69C93C}" dt="2024-12-16T15:10:55.993" v="705" actId="478"/>
          <ac:spMkLst>
            <pc:docMk/>
            <pc:sldMk cId="3065195196" sldId="256"/>
            <ac:spMk id="260" creationId="{924F8C8B-282D-743D-1108-02447331CD85}"/>
          </ac:spMkLst>
        </pc:spChg>
        <pc:spChg chg="mod">
          <ac:chgData name="Calum Thomson" userId="63cdfd0d-1630-4a23-83fc-916dcacea9d8" providerId="ADAL" clId="{FDA5CA43-D46E-42FF-A903-DD29FE69C93C}" dt="2024-12-18T15:37:07.349" v="1130" actId="20577"/>
          <ac:spMkLst>
            <pc:docMk/>
            <pc:sldMk cId="3065195196" sldId="256"/>
            <ac:spMk id="261" creationId="{CDC985C2-6828-83FB-C000-CC3D27C20C70}"/>
          </ac:spMkLst>
        </pc:spChg>
        <pc:spChg chg="add mod">
          <ac:chgData name="Calum Thomson" userId="63cdfd0d-1630-4a23-83fc-916dcacea9d8" providerId="ADAL" clId="{FDA5CA43-D46E-42FF-A903-DD29FE69C93C}" dt="2024-12-16T14:52:14.019" v="487" actId="14100"/>
          <ac:spMkLst>
            <pc:docMk/>
            <pc:sldMk cId="3065195196" sldId="256"/>
            <ac:spMk id="272" creationId="{DEC313A9-0302-8C33-68A0-E8E378095AA5}"/>
          </ac:spMkLst>
        </pc:spChg>
        <pc:spChg chg="add mod">
          <ac:chgData name="Calum Thomson" userId="63cdfd0d-1630-4a23-83fc-916dcacea9d8" providerId="ADAL" clId="{FDA5CA43-D46E-42FF-A903-DD29FE69C93C}" dt="2024-12-19T13:28:31.317" v="1141" actId="20577"/>
          <ac:spMkLst>
            <pc:docMk/>
            <pc:sldMk cId="3065195196" sldId="256"/>
            <ac:spMk id="273" creationId="{E24C022E-A423-2392-23B8-4CA400252CF8}"/>
          </ac:spMkLst>
        </pc:spChg>
        <pc:grpChg chg="add del mod ord">
          <ac:chgData name="Calum Thomson" userId="63cdfd0d-1630-4a23-83fc-916dcacea9d8" providerId="ADAL" clId="{FDA5CA43-D46E-42FF-A903-DD29FE69C93C}" dt="2024-12-16T14:21:24.756" v="52" actId="165"/>
          <ac:grpSpMkLst>
            <pc:docMk/>
            <pc:sldMk cId="3065195196" sldId="256"/>
            <ac:grpSpMk id="11" creationId="{2F1CCE33-BF13-381B-DCDC-AAF2FA0BF16C}"/>
          </ac:grpSpMkLst>
        </pc:grpChg>
        <pc:grpChg chg="mod">
          <ac:chgData name="Calum Thomson" userId="63cdfd0d-1630-4a23-83fc-916dcacea9d8" providerId="ADAL" clId="{FDA5CA43-D46E-42FF-A903-DD29FE69C93C}" dt="2024-12-16T14:43:27.625" v="396" actId="1036"/>
          <ac:grpSpMkLst>
            <pc:docMk/>
            <pc:sldMk cId="3065195196" sldId="256"/>
            <ac:grpSpMk id="13" creationId="{6006E0B8-5BEC-04EE-91BB-6D549C01DFF5}"/>
          </ac:grpSpMkLst>
        </pc:grpChg>
        <pc:grpChg chg="del mod ord">
          <ac:chgData name="Calum Thomson" userId="63cdfd0d-1630-4a23-83fc-916dcacea9d8" providerId="ADAL" clId="{FDA5CA43-D46E-42FF-A903-DD29FE69C93C}" dt="2024-12-16T15:08:12.625" v="646" actId="478"/>
          <ac:grpSpMkLst>
            <pc:docMk/>
            <pc:sldMk cId="3065195196" sldId="256"/>
            <ac:grpSpMk id="14" creationId="{F59DD20F-7D0E-E033-E66C-8261E8C9E020}"/>
          </ac:grpSpMkLst>
        </pc:grpChg>
        <pc:grpChg chg="add del mod">
          <ac:chgData name="Calum Thomson" userId="63cdfd0d-1630-4a23-83fc-916dcacea9d8" providerId="ADAL" clId="{FDA5CA43-D46E-42FF-A903-DD29FE69C93C}" dt="2024-12-18T15:35:10.520" v="1107" actId="165"/>
          <ac:grpSpMkLst>
            <pc:docMk/>
            <pc:sldMk cId="3065195196" sldId="256"/>
            <ac:grpSpMk id="17" creationId="{4D528BC8-9F6E-6359-1773-B15F61A92137}"/>
          </ac:grpSpMkLst>
        </pc:grpChg>
        <pc:grpChg chg="add del mod ord">
          <ac:chgData name="Calum Thomson" userId="63cdfd0d-1630-4a23-83fc-916dcacea9d8" providerId="ADAL" clId="{FDA5CA43-D46E-42FF-A903-DD29FE69C93C}" dt="2024-12-16T14:35:34.843" v="268" actId="165"/>
          <ac:grpSpMkLst>
            <pc:docMk/>
            <pc:sldMk cId="3065195196" sldId="256"/>
            <ac:grpSpMk id="26" creationId="{8E513A43-1B81-B7A9-08CE-4FB7A62D354D}"/>
          </ac:grpSpMkLst>
        </pc:grpChg>
        <pc:grpChg chg="del mod topLvl">
          <ac:chgData name="Calum Thomson" userId="63cdfd0d-1630-4a23-83fc-916dcacea9d8" providerId="ADAL" clId="{FDA5CA43-D46E-42FF-A903-DD29FE69C93C}" dt="2024-12-16T14:35:42.222" v="269" actId="165"/>
          <ac:grpSpMkLst>
            <pc:docMk/>
            <pc:sldMk cId="3065195196" sldId="256"/>
            <ac:grpSpMk id="27" creationId="{6B5D0285-DF3C-0729-360B-4BFC40A0F996}"/>
          </ac:grpSpMkLst>
        </pc:grpChg>
        <pc:grpChg chg="mod topLvl">
          <ac:chgData name="Calum Thomson" userId="63cdfd0d-1630-4a23-83fc-916dcacea9d8" providerId="ADAL" clId="{FDA5CA43-D46E-42FF-A903-DD29FE69C93C}" dt="2024-12-16T14:36:45.505" v="285" actId="164"/>
          <ac:grpSpMkLst>
            <pc:docMk/>
            <pc:sldMk cId="3065195196" sldId="256"/>
            <ac:grpSpMk id="32" creationId="{5A22B43A-A9C7-3C8F-C854-55649D887027}"/>
          </ac:grpSpMkLst>
        </pc:grpChg>
        <pc:grpChg chg="mod topLvl">
          <ac:chgData name="Calum Thomson" userId="63cdfd0d-1630-4a23-83fc-916dcacea9d8" providerId="ADAL" clId="{FDA5CA43-D46E-42FF-A903-DD29FE69C93C}" dt="2024-12-16T14:36:45.505" v="285" actId="164"/>
          <ac:grpSpMkLst>
            <pc:docMk/>
            <pc:sldMk cId="3065195196" sldId="256"/>
            <ac:grpSpMk id="33" creationId="{68B47305-C0EC-3D60-6C4B-4CE5BA3BE0F0}"/>
          </ac:grpSpMkLst>
        </pc:grpChg>
        <pc:grpChg chg="mod topLvl">
          <ac:chgData name="Calum Thomson" userId="63cdfd0d-1630-4a23-83fc-916dcacea9d8" providerId="ADAL" clId="{FDA5CA43-D46E-42FF-A903-DD29FE69C93C}" dt="2024-12-16T14:36:45.505" v="285" actId="164"/>
          <ac:grpSpMkLst>
            <pc:docMk/>
            <pc:sldMk cId="3065195196" sldId="256"/>
            <ac:grpSpMk id="34" creationId="{AA5F9B46-0887-455C-44D9-C8B7A2E44785}"/>
          </ac:grpSpMkLst>
        </pc:grpChg>
        <pc:grpChg chg="mod topLvl">
          <ac:chgData name="Calum Thomson" userId="63cdfd0d-1630-4a23-83fc-916dcacea9d8" providerId="ADAL" clId="{FDA5CA43-D46E-42FF-A903-DD29FE69C93C}" dt="2024-12-16T14:36:45.505" v="285" actId="164"/>
          <ac:grpSpMkLst>
            <pc:docMk/>
            <pc:sldMk cId="3065195196" sldId="256"/>
            <ac:grpSpMk id="35" creationId="{625CA70A-E1E3-0CDF-C42D-A9E4E92D37BF}"/>
          </ac:grpSpMkLst>
        </pc:grpChg>
        <pc:grpChg chg="mod topLvl">
          <ac:chgData name="Calum Thomson" userId="63cdfd0d-1630-4a23-83fc-916dcacea9d8" providerId="ADAL" clId="{FDA5CA43-D46E-42FF-A903-DD29FE69C93C}" dt="2024-12-16T14:36:45.505" v="285" actId="164"/>
          <ac:grpSpMkLst>
            <pc:docMk/>
            <pc:sldMk cId="3065195196" sldId="256"/>
            <ac:grpSpMk id="36" creationId="{94960641-0FAF-F68F-F276-A76B3A10BB97}"/>
          </ac:grpSpMkLst>
        </pc:grpChg>
        <pc:grpChg chg="mod">
          <ac:chgData name="Calum Thomson" userId="63cdfd0d-1630-4a23-83fc-916dcacea9d8" providerId="ADAL" clId="{FDA5CA43-D46E-42FF-A903-DD29FE69C93C}" dt="2024-12-16T14:35:42.222" v="269" actId="165"/>
          <ac:grpSpMkLst>
            <pc:docMk/>
            <pc:sldMk cId="3065195196" sldId="256"/>
            <ac:grpSpMk id="38" creationId="{2EA8B2E3-1CBC-DC21-BE22-CE2D1227F5A8}"/>
          </ac:grpSpMkLst>
        </pc:grpChg>
        <pc:grpChg chg="mod">
          <ac:chgData name="Calum Thomson" userId="63cdfd0d-1630-4a23-83fc-916dcacea9d8" providerId="ADAL" clId="{FDA5CA43-D46E-42FF-A903-DD29FE69C93C}" dt="2024-12-16T14:35:42.222" v="269" actId="165"/>
          <ac:grpSpMkLst>
            <pc:docMk/>
            <pc:sldMk cId="3065195196" sldId="256"/>
            <ac:grpSpMk id="43" creationId="{DF3DD549-F781-3469-3C89-AFDB988FB1DC}"/>
          </ac:grpSpMkLst>
        </pc:grpChg>
        <pc:grpChg chg="mod">
          <ac:chgData name="Calum Thomson" userId="63cdfd0d-1630-4a23-83fc-916dcacea9d8" providerId="ADAL" clId="{FDA5CA43-D46E-42FF-A903-DD29FE69C93C}" dt="2024-12-16T14:35:42.222" v="269" actId="165"/>
          <ac:grpSpMkLst>
            <pc:docMk/>
            <pc:sldMk cId="3065195196" sldId="256"/>
            <ac:grpSpMk id="48" creationId="{886035D4-B00E-81D1-9F7C-CD14C8F3BF1D}"/>
          </ac:grpSpMkLst>
        </pc:grpChg>
        <pc:grpChg chg="mod">
          <ac:chgData name="Calum Thomson" userId="63cdfd0d-1630-4a23-83fc-916dcacea9d8" providerId="ADAL" clId="{FDA5CA43-D46E-42FF-A903-DD29FE69C93C}" dt="2024-12-16T14:35:42.222" v="269" actId="165"/>
          <ac:grpSpMkLst>
            <pc:docMk/>
            <pc:sldMk cId="3065195196" sldId="256"/>
            <ac:grpSpMk id="57" creationId="{062F90DA-8223-8673-A6BC-58836EA911E2}"/>
          </ac:grpSpMkLst>
        </pc:grpChg>
        <pc:grpChg chg="mod">
          <ac:chgData name="Calum Thomson" userId="63cdfd0d-1630-4a23-83fc-916dcacea9d8" providerId="ADAL" clId="{FDA5CA43-D46E-42FF-A903-DD29FE69C93C}" dt="2024-12-16T14:28:46.273" v="181" actId="1076"/>
          <ac:grpSpMkLst>
            <pc:docMk/>
            <pc:sldMk cId="3065195196" sldId="256"/>
            <ac:grpSpMk id="179" creationId="{220FD951-D33E-B4F8-21CB-664F468B964E}"/>
          </ac:grpSpMkLst>
        </pc:grpChg>
        <pc:grpChg chg="mod">
          <ac:chgData name="Calum Thomson" userId="63cdfd0d-1630-4a23-83fc-916dcacea9d8" providerId="ADAL" clId="{FDA5CA43-D46E-42FF-A903-DD29FE69C93C}" dt="2024-12-16T14:41:19.435" v="360" actId="1076"/>
          <ac:grpSpMkLst>
            <pc:docMk/>
            <pc:sldMk cId="3065195196" sldId="256"/>
            <ac:grpSpMk id="196" creationId="{1F2E020B-3583-02C9-89A5-902C8F1F6747}"/>
          </ac:grpSpMkLst>
        </pc:grpChg>
        <pc:grpChg chg="add mod">
          <ac:chgData name="Calum Thomson" userId="63cdfd0d-1630-4a23-83fc-916dcacea9d8" providerId="ADAL" clId="{FDA5CA43-D46E-42FF-A903-DD29FE69C93C}" dt="2024-12-16T14:36:55.916" v="286" actId="1076"/>
          <ac:grpSpMkLst>
            <pc:docMk/>
            <pc:sldMk cId="3065195196" sldId="256"/>
            <ac:grpSpMk id="206" creationId="{3518A16F-0BB5-6213-E4BE-B06DC04B5280}"/>
          </ac:grpSpMkLst>
        </pc:grpChg>
        <pc:grpChg chg="add mod">
          <ac:chgData name="Calum Thomson" userId="63cdfd0d-1630-4a23-83fc-916dcacea9d8" providerId="ADAL" clId="{FDA5CA43-D46E-42FF-A903-DD29FE69C93C}" dt="2024-12-16T14:43:17.746" v="389" actId="1036"/>
          <ac:grpSpMkLst>
            <pc:docMk/>
            <pc:sldMk cId="3065195196" sldId="256"/>
            <ac:grpSpMk id="209" creationId="{DAAF54EE-E4DB-1A98-77CD-01F46E71EFB8}"/>
          </ac:grpSpMkLst>
        </pc:grpChg>
        <pc:grpChg chg="del mod">
          <ac:chgData name="Calum Thomson" userId="63cdfd0d-1630-4a23-83fc-916dcacea9d8" providerId="ADAL" clId="{FDA5CA43-D46E-42FF-A903-DD29FE69C93C}" dt="2024-12-18T15:34:48.070" v="1103" actId="478"/>
          <ac:grpSpMkLst>
            <pc:docMk/>
            <pc:sldMk cId="3065195196" sldId="256"/>
            <ac:grpSpMk id="219" creationId="{408E398D-6C7E-E414-0CD2-0EE294D82CD7}"/>
          </ac:grpSpMkLst>
        </pc:grpChg>
        <pc:grpChg chg="del mod">
          <ac:chgData name="Calum Thomson" userId="63cdfd0d-1630-4a23-83fc-916dcacea9d8" providerId="ADAL" clId="{FDA5CA43-D46E-42FF-A903-DD29FE69C93C}" dt="2024-12-18T15:34:45.263" v="1102" actId="478"/>
          <ac:grpSpMkLst>
            <pc:docMk/>
            <pc:sldMk cId="3065195196" sldId="256"/>
            <ac:grpSpMk id="221" creationId="{5610EB27-51A5-422F-9EE7-501B483BBBB2}"/>
          </ac:grpSpMkLst>
        </pc:grpChg>
        <pc:grpChg chg="add del mod topLvl">
          <ac:chgData name="Calum Thomson" userId="63cdfd0d-1630-4a23-83fc-916dcacea9d8" providerId="ADAL" clId="{FDA5CA43-D46E-42FF-A903-DD29FE69C93C}" dt="2024-12-18T15:35:16.707" v="1110" actId="478"/>
          <ac:grpSpMkLst>
            <pc:docMk/>
            <pc:sldMk cId="3065195196" sldId="256"/>
            <ac:grpSpMk id="226" creationId="{8E9D464D-637C-A602-091C-204B9D841DE7}"/>
          </ac:grpSpMkLst>
        </pc:grpChg>
        <pc:grpChg chg="add del mod topLvl">
          <ac:chgData name="Calum Thomson" userId="63cdfd0d-1630-4a23-83fc-916dcacea9d8" providerId="ADAL" clId="{FDA5CA43-D46E-42FF-A903-DD29FE69C93C}" dt="2024-12-18T15:35:13.677" v="1109" actId="478"/>
          <ac:grpSpMkLst>
            <pc:docMk/>
            <pc:sldMk cId="3065195196" sldId="256"/>
            <ac:grpSpMk id="243" creationId="{4A11BF86-3DD6-B729-C1DA-E002C80A8B22}"/>
          </ac:grpSpMkLst>
        </pc:grpChg>
        <pc:grpChg chg="mod">
          <ac:chgData name="Calum Thomson" userId="63cdfd0d-1630-4a23-83fc-916dcacea9d8" providerId="ADAL" clId="{FDA5CA43-D46E-42FF-A903-DD29FE69C93C}" dt="2024-12-18T15:35:10.520" v="1107" actId="165"/>
          <ac:grpSpMkLst>
            <pc:docMk/>
            <pc:sldMk cId="3065195196" sldId="256"/>
            <ac:grpSpMk id="245" creationId="{57364DF9-7C46-8471-DADC-B6B7B78C2898}"/>
          </ac:grpSpMkLst>
        </pc:grpChg>
        <pc:grpChg chg="add del mod ord">
          <ac:chgData name="Calum Thomson" userId="63cdfd0d-1630-4a23-83fc-916dcacea9d8" providerId="ADAL" clId="{FDA5CA43-D46E-42FF-A903-DD29FE69C93C}" dt="2024-12-16T15:08:03.923" v="643" actId="478"/>
          <ac:grpSpMkLst>
            <pc:docMk/>
            <pc:sldMk cId="3065195196" sldId="256"/>
            <ac:grpSpMk id="274" creationId="{5F6564C7-35E2-1197-52C0-A3C559EDE9F7}"/>
          </ac:grpSpMkLst>
        </pc:grpChg>
        <pc:grpChg chg="add del mod ord">
          <ac:chgData name="Calum Thomson" userId="63cdfd0d-1630-4a23-83fc-916dcacea9d8" providerId="ADAL" clId="{FDA5CA43-D46E-42FF-A903-DD29FE69C93C}" dt="2024-12-16T15:08:52.640" v="658" actId="165"/>
          <ac:grpSpMkLst>
            <pc:docMk/>
            <pc:sldMk cId="3065195196" sldId="256"/>
            <ac:grpSpMk id="280" creationId="{8687B788-01DE-B0BF-95F0-47DA58E2C31F}"/>
          </ac:grpSpMkLst>
        </pc:grpChg>
        <pc:picChg chg="mod">
          <ac:chgData name="Calum Thomson" userId="63cdfd0d-1630-4a23-83fc-916dcacea9d8" providerId="ADAL" clId="{FDA5CA43-D46E-42FF-A903-DD29FE69C93C}" dt="2024-12-16T14:40:33.754" v="347" actId="1076"/>
          <ac:picMkLst>
            <pc:docMk/>
            <pc:sldMk cId="3065195196" sldId="256"/>
            <ac:picMk id="182" creationId="{C1060E69-8DFA-4193-19DA-FA1E9C4228CE}"/>
          </ac:picMkLst>
        </pc:picChg>
        <pc:picChg chg="mod">
          <ac:chgData name="Calum Thomson" userId="63cdfd0d-1630-4a23-83fc-916dcacea9d8" providerId="ADAL" clId="{FDA5CA43-D46E-42FF-A903-DD29FE69C93C}" dt="2024-12-16T14:55:48.828" v="613" actId="14100"/>
          <ac:picMkLst>
            <pc:docMk/>
            <pc:sldMk cId="3065195196" sldId="256"/>
            <ac:picMk id="193" creationId="{13939212-EED6-A36D-0ACD-885A1B7AD9FC}"/>
          </ac:picMkLst>
        </pc:picChg>
        <pc:picChg chg="mod">
          <ac:chgData name="Calum Thomson" userId="63cdfd0d-1630-4a23-83fc-916dcacea9d8" providerId="ADAL" clId="{FDA5CA43-D46E-42FF-A903-DD29FE69C93C}" dt="2024-12-16T14:42:16.806" v="370" actId="164"/>
          <ac:picMkLst>
            <pc:docMk/>
            <pc:sldMk cId="3065195196" sldId="256"/>
            <ac:picMk id="194" creationId="{529CDB05-038A-870C-B0A3-35AAC98A87BC}"/>
          </ac:picMkLst>
        </pc:picChg>
        <pc:picChg chg="mod">
          <ac:chgData name="Calum Thomson" userId="63cdfd0d-1630-4a23-83fc-916dcacea9d8" providerId="ADAL" clId="{FDA5CA43-D46E-42FF-A903-DD29FE69C93C}" dt="2024-12-16T14:42:16.806" v="370" actId="164"/>
          <ac:picMkLst>
            <pc:docMk/>
            <pc:sldMk cId="3065195196" sldId="256"/>
            <ac:picMk id="207" creationId="{6EE63650-E5FE-E282-A847-F3F81BD4BA3B}"/>
          </ac:picMkLst>
        </pc:picChg>
        <pc:picChg chg="mod">
          <ac:chgData name="Calum Thomson" userId="63cdfd0d-1630-4a23-83fc-916dcacea9d8" providerId="ADAL" clId="{FDA5CA43-D46E-42FF-A903-DD29FE69C93C}" dt="2024-12-16T14:42:16.806" v="370" actId="164"/>
          <ac:picMkLst>
            <pc:docMk/>
            <pc:sldMk cId="3065195196" sldId="256"/>
            <ac:picMk id="208" creationId="{4DEC6162-CA5B-2DC7-9054-31E0890E5BEC}"/>
          </ac:picMkLst>
        </pc:picChg>
        <pc:picChg chg="add del mod topLvl">
          <ac:chgData name="Calum Thomson" userId="63cdfd0d-1630-4a23-83fc-916dcacea9d8" providerId="ADAL" clId="{FDA5CA43-D46E-42FF-A903-DD29FE69C93C}" dt="2024-12-18T15:35:25.335" v="1111" actId="1076"/>
          <ac:picMkLst>
            <pc:docMk/>
            <pc:sldMk cId="3065195196" sldId="256"/>
            <ac:picMk id="257" creationId="{7F78927F-4D9D-E1FD-BBB4-17C19D853208}"/>
          </ac:picMkLst>
        </pc:picChg>
        <pc:picChg chg="add del mod topLvl">
          <ac:chgData name="Calum Thomson" userId="63cdfd0d-1630-4a23-83fc-916dcacea9d8" providerId="ADAL" clId="{FDA5CA43-D46E-42FF-A903-DD29FE69C93C}" dt="2024-12-18T15:35:25.335" v="1111" actId="1076"/>
          <ac:picMkLst>
            <pc:docMk/>
            <pc:sldMk cId="3065195196" sldId="256"/>
            <ac:picMk id="258" creationId="{D1702EA2-EA49-1E99-C540-17D42407CCC0}"/>
          </ac:picMkLst>
        </pc:picChg>
        <pc:picChg chg="add del mod topLvl">
          <ac:chgData name="Calum Thomson" userId="63cdfd0d-1630-4a23-83fc-916dcacea9d8" providerId="ADAL" clId="{FDA5CA43-D46E-42FF-A903-DD29FE69C93C}" dt="2024-12-18T15:35:13.677" v="1109" actId="478"/>
          <ac:picMkLst>
            <pc:docMk/>
            <pc:sldMk cId="3065195196" sldId="256"/>
            <ac:picMk id="259" creationId="{9DD14B3D-C96D-6E74-160D-C93EA76AF48B}"/>
          </ac:picMkLst>
        </pc:picChg>
        <pc:picChg chg="mod topLvl">
          <ac:chgData name="Calum Thomson" userId="63cdfd0d-1630-4a23-83fc-916dcacea9d8" providerId="ADAL" clId="{FDA5CA43-D46E-42FF-A903-DD29FE69C93C}" dt="2024-12-16T15:10:19.825" v="696" actId="1076"/>
          <ac:picMkLst>
            <pc:docMk/>
            <pc:sldMk cId="3065195196" sldId="256"/>
            <ac:picMk id="262" creationId="{A4C51B22-077A-7769-C18E-7112B6FBD8B8}"/>
          </ac:picMkLst>
        </pc:picChg>
        <pc:picChg chg="del topLvl">
          <ac:chgData name="Calum Thomson" userId="63cdfd0d-1630-4a23-83fc-916dcacea9d8" providerId="ADAL" clId="{FDA5CA43-D46E-42FF-A903-DD29FE69C93C}" dt="2024-12-16T15:08:12.625" v="646" actId="478"/>
          <ac:picMkLst>
            <pc:docMk/>
            <pc:sldMk cId="3065195196" sldId="256"/>
            <ac:picMk id="263" creationId="{D030C038-0B24-CADE-A278-7BBE8E1F1AC5}"/>
          </ac:picMkLst>
        </pc:picChg>
        <pc:picChg chg="add del mod modCrop">
          <ac:chgData name="Calum Thomson" userId="63cdfd0d-1630-4a23-83fc-916dcacea9d8" providerId="ADAL" clId="{FDA5CA43-D46E-42FF-A903-DD29FE69C93C}" dt="2024-12-16T14:48:49.488" v="437" actId="478"/>
          <ac:picMkLst>
            <pc:docMk/>
            <pc:sldMk cId="3065195196" sldId="256"/>
            <ac:picMk id="265" creationId="{1BEF578D-FD6E-B612-0A81-3130C7479B2E}"/>
          </ac:picMkLst>
        </pc:picChg>
        <pc:picChg chg="add del">
          <ac:chgData name="Calum Thomson" userId="63cdfd0d-1630-4a23-83fc-916dcacea9d8" providerId="ADAL" clId="{FDA5CA43-D46E-42FF-A903-DD29FE69C93C}" dt="2024-12-16T14:48:00.255" v="428" actId="478"/>
          <ac:picMkLst>
            <pc:docMk/>
            <pc:sldMk cId="3065195196" sldId="256"/>
            <ac:picMk id="267" creationId="{8F5136E6-FDBE-224E-A6E9-18E5481B9F82}"/>
          </ac:picMkLst>
        </pc:picChg>
        <pc:picChg chg="add mod modCrop">
          <ac:chgData name="Calum Thomson" userId="63cdfd0d-1630-4a23-83fc-916dcacea9d8" providerId="ADAL" clId="{FDA5CA43-D46E-42FF-A903-DD29FE69C93C}" dt="2024-12-18T15:28:32.126" v="1065" actId="1076"/>
          <ac:picMkLst>
            <pc:docMk/>
            <pc:sldMk cId="3065195196" sldId="256"/>
            <ac:picMk id="269" creationId="{7EFA3633-3F5B-10E8-00CF-74F52D13ACEB}"/>
          </ac:picMkLst>
        </pc:picChg>
        <pc:picChg chg="add mod modCrop">
          <ac:chgData name="Calum Thomson" userId="63cdfd0d-1630-4a23-83fc-916dcacea9d8" providerId="ADAL" clId="{FDA5CA43-D46E-42FF-A903-DD29FE69C93C}" dt="2024-12-16T14:49:49.593" v="444" actId="12789"/>
          <ac:picMkLst>
            <pc:docMk/>
            <pc:sldMk cId="3065195196" sldId="256"/>
            <ac:picMk id="271" creationId="{E760D36F-913A-D093-D33A-1E6DF8E42668}"/>
          </ac:picMkLst>
        </pc:picChg>
        <pc:picChg chg="mod topLvl">
          <ac:chgData name="Calum Thomson" userId="63cdfd0d-1630-4a23-83fc-916dcacea9d8" providerId="ADAL" clId="{FDA5CA43-D46E-42FF-A903-DD29FE69C93C}" dt="2024-12-16T15:10:29.632" v="701" actId="1037"/>
          <ac:picMkLst>
            <pc:docMk/>
            <pc:sldMk cId="3065195196" sldId="256"/>
            <ac:picMk id="275" creationId="{852F5E30-C74F-E142-1AC1-922FF8BBDC27}"/>
          </ac:picMkLst>
        </pc:picChg>
        <pc:picChg chg="del mod topLvl">
          <ac:chgData name="Calum Thomson" userId="63cdfd0d-1630-4a23-83fc-916dcacea9d8" providerId="ADAL" clId="{FDA5CA43-D46E-42FF-A903-DD29FE69C93C}" dt="2024-12-16T15:08:03.923" v="643" actId="478"/>
          <ac:picMkLst>
            <pc:docMk/>
            <pc:sldMk cId="3065195196" sldId="256"/>
            <ac:picMk id="276" creationId="{99E1A344-7654-C2A7-6D47-F85C89BB29D6}"/>
          </ac:picMkLst>
        </pc:picChg>
        <pc:picChg chg="add mod topLvl">
          <ac:chgData name="Calum Thomson" userId="63cdfd0d-1630-4a23-83fc-916dcacea9d8" providerId="ADAL" clId="{FDA5CA43-D46E-42FF-A903-DD29FE69C93C}" dt="2024-12-16T15:10:01.647" v="687" actId="1076"/>
          <ac:picMkLst>
            <pc:docMk/>
            <pc:sldMk cId="3065195196" sldId="256"/>
            <ac:picMk id="277" creationId="{EB0E896B-F2DD-7618-088A-E5B0002E19C0}"/>
          </ac:picMkLst>
        </pc:picChg>
        <pc:picChg chg="add mod ord topLvl">
          <ac:chgData name="Calum Thomson" userId="63cdfd0d-1630-4a23-83fc-916dcacea9d8" providerId="ADAL" clId="{FDA5CA43-D46E-42FF-A903-DD29FE69C93C}" dt="2024-12-16T15:09:45.580" v="672" actId="1037"/>
          <ac:picMkLst>
            <pc:docMk/>
            <pc:sldMk cId="3065195196" sldId="256"/>
            <ac:picMk id="278" creationId="{9FC8E001-4226-3424-7C75-C71003BA9CD4}"/>
          </ac:picMkLst>
        </pc:picChg>
        <pc:picChg chg="add del mod topLvl">
          <ac:chgData name="Calum Thomson" userId="63cdfd0d-1630-4a23-83fc-916dcacea9d8" providerId="ADAL" clId="{FDA5CA43-D46E-42FF-A903-DD29FE69C93C}" dt="2024-12-16T15:09:54.455" v="685" actId="478"/>
          <ac:picMkLst>
            <pc:docMk/>
            <pc:sldMk cId="3065195196" sldId="256"/>
            <ac:picMk id="279" creationId="{B7C3C018-02C7-09EA-782B-0072CDD7C8BC}"/>
          </ac:picMkLst>
        </pc:picChg>
        <pc:cxnChg chg="add del mod topLvl">
          <ac:chgData name="Calum Thomson" userId="63cdfd0d-1630-4a23-83fc-916dcacea9d8" providerId="ADAL" clId="{FDA5CA43-D46E-42FF-A903-DD29FE69C93C}" dt="2024-12-18T15:35:30.907" v="1112" actId="1076"/>
          <ac:cxnSpMkLst>
            <pc:docMk/>
            <pc:sldMk cId="3065195196" sldId="256"/>
            <ac:cxnSpMk id="211" creationId="{23671CD9-6303-31FE-E4B8-76C2BDB97D95}"/>
          </ac:cxnSpMkLst>
        </pc:cxnChg>
        <pc:cxnChg chg="add del mod topLvl">
          <ac:chgData name="Calum Thomson" userId="63cdfd0d-1630-4a23-83fc-916dcacea9d8" providerId="ADAL" clId="{FDA5CA43-D46E-42FF-A903-DD29FE69C93C}" dt="2024-12-18T15:35:30.907" v="1112" actId="1076"/>
          <ac:cxnSpMkLst>
            <pc:docMk/>
            <pc:sldMk cId="3065195196" sldId="256"/>
            <ac:cxnSpMk id="212" creationId="{96AB3290-382D-6267-5B9F-031FBB5F2E40}"/>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09963" y="5302386"/>
            <a:ext cx="39779575" cy="11279752"/>
          </a:xfrm>
        </p:spPr>
        <p:txBody>
          <a:bodyPr anchor="b"/>
          <a:lstStyle>
            <a:lvl1pPr algn="ctr">
              <a:defRPr sz="28346"/>
            </a:lvl1pPr>
          </a:lstStyle>
          <a:p>
            <a:r>
              <a:rPr lang="en-US"/>
              <a:t>Click to edit Master title style</a:t>
            </a:r>
            <a:endParaRPr lang="en-US" dirty="0"/>
          </a:p>
        </p:txBody>
      </p:sp>
      <p:sp>
        <p:nvSpPr>
          <p:cNvPr id="3" name="Subtitle 2"/>
          <p:cNvSpPr>
            <a:spLocks noGrp="1"/>
          </p:cNvSpPr>
          <p:nvPr>
            <p:ph type="subTitle" idx="1"/>
          </p:nvPr>
        </p:nvSpPr>
        <p:spPr>
          <a:xfrm>
            <a:off x="5849938" y="17017128"/>
            <a:ext cx="35099625" cy="7822326"/>
          </a:xfrm>
        </p:spPr>
        <p:txBody>
          <a:bodyPr/>
          <a:lstStyle>
            <a:lvl1pPr marL="0" indent="0" algn="ctr">
              <a:buNone/>
              <a:defRPr sz="11338"/>
            </a:lvl1pPr>
            <a:lvl2pPr marL="2159950" indent="0" algn="ctr">
              <a:buNone/>
              <a:defRPr sz="9449"/>
            </a:lvl2pPr>
            <a:lvl3pPr marL="4319900" indent="0" algn="ctr">
              <a:buNone/>
              <a:defRPr sz="8504"/>
            </a:lvl3pPr>
            <a:lvl4pPr marL="6479850" indent="0" algn="ctr">
              <a:buNone/>
              <a:defRPr sz="7559"/>
            </a:lvl4pPr>
            <a:lvl5pPr marL="8639800" indent="0" algn="ctr">
              <a:buNone/>
              <a:defRPr sz="7559"/>
            </a:lvl5pPr>
            <a:lvl6pPr marL="10799750" indent="0" algn="ctr">
              <a:buNone/>
              <a:defRPr sz="7559"/>
            </a:lvl6pPr>
            <a:lvl7pPr marL="12959700" indent="0" algn="ctr">
              <a:buNone/>
              <a:defRPr sz="7559"/>
            </a:lvl7pPr>
            <a:lvl8pPr marL="15119650" indent="0" algn="ctr">
              <a:buNone/>
              <a:defRPr sz="7559"/>
            </a:lvl8pPr>
            <a:lvl9pPr marL="17279600" indent="0" algn="ctr">
              <a:buNone/>
              <a:defRPr sz="755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19/12/2024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975607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19/12/2024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354767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490895" y="1724962"/>
            <a:ext cx="10091142" cy="2745689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217468" y="1724962"/>
            <a:ext cx="29688433" cy="274568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19/12/2024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809006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3788A9-AE7D-4067-A30E-CD1E9DE6BDC4}" type="datetimeFigureOut">
              <a:rPr lang="en-GB" smtClean="0"/>
              <a:t>19/12/2024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4107200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93093" y="8077332"/>
            <a:ext cx="40364569" cy="13477201"/>
          </a:xfrm>
        </p:spPr>
        <p:txBody>
          <a:bodyPr anchor="b"/>
          <a:lstStyle>
            <a:lvl1pPr>
              <a:defRPr sz="28346"/>
            </a:lvl1pPr>
          </a:lstStyle>
          <a:p>
            <a:r>
              <a:rPr lang="en-US"/>
              <a:t>Click to edit Master title style</a:t>
            </a:r>
            <a:endParaRPr lang="en-US" dirty="0"/>
          </a:p>
        </p:txBody>
      </p:sp>
      <p:sp>
        <p:nvSpPr>
          <p:cNvPr id="3" name="Text Placeholder 2"/>
          <p:cNvSpPr>
            <a:spLocks noGrp="1"/>
          </p:cNvSpPr>
          <p:nvPr>
            <p:ph type="body" idx="1"/>
          </p:nvPr>
        </p:nvSpPr>
        <p:spPr>
          <a:xfrm>
            <a:off x="3193093" y="21682033"/>
            <a:ext cx="40364569" cy="7087342"/>
          </a:xfrm>
        </p:spPr>
        <p:txBody>
          <a:bodyPr/>
          <a:lstStyle>
            <a:lvl1pPr marL="0" indent="0">
              <a:buNone/>
              <a:defRPr sz="11338">
                <a:solidFill>
                  <a:schemeClr val="tx1">
                    <a:tint val="82000"/>
                  </a:schemeClr>
                </a:solidFill>
              </a:defRPr>
            </a:lvl1pPr>
            <a:lvl2pPr marL="2159950" indent="0">
              <a:buNone/>
              <a:defRPr sz="9449">
                <a:solidFill>
                  <a:schemeClr val="tx1">
                    <a:tint val="82000"/>
                  </a:schemeClr>
                </a:solidFill>
              </a:defRPr>
            </a:lvl2pPr>
            <a:lvl3pPr marL="4319900" indent="0">
              <a:buNone/>
              <a:defRPr sz="8504">
                <a:solidFill>
                  <a:schemeClr val="tx1">
                    <a:tint val="82000"/>
                  </a:schemeClr>
                </a:solidFill>
              </a:defRPr>
            </a:lvl3pPr>
            <a:lvl4pPr marL="6479850" indent="0">
              <a:buNone/>
              <a:defRPr sz="7559">
                <a:solidFill>
                  <a:schemeClr val="tx1">
                    <a:tint val="82000"/>
                  </a:schemeClr>
                </a:solidFill>
              </a:defRPr>
            </a:lvl4pPr>
            <a:lvl5pPr marL="8639800" indent="0">
              <a:buNone/>
              <a:defRPr sz="7559">
                <a:solidFill>
                  <a:schemeClr val="tx1">
                    <a:tint val="82000"/>
                  </a:schemeClr>
                </a:solidFill>
              </a:defRPr>
            </a:lvl5pPr>
            <a:lvl6pPr marL="10799750" indent="0">
              <a:buNone/>
              <a:defRPr sz="7559">
                <a:solidFill>
                  <a:schemeClr val="tx1">
                    <a:tint val="82000"/>
                  </a:schemeClr>
                </a:solidFill>
              </a:defRPr>
            </a:lvl6pPr>
            <a:lvl7pPr marL="12959700" indent="0">
              <a:buNone/>
              <a:defRPr sz="7559">
                <a:solidFill>
                  <a:schemeClr val="tx1">
                    <a:tint val="82000"/>
                  </a:schemeClr>
                </a:solidFill>
              </a:defRPr>
            </a:lvl7pPr>
            <a:lvl8pPr marL="15119650" indent="0">
              <a:buNone/>
              <a:defRPr sz="7559">
                <a:solidFill>
                  <a:schemeClr val="tx1">
                    <a:tint val="82000"/>
                  </a:schemeClr>
                </a:solidFill>
              </a:defRPr>
            </a:lvl8pPr>
            <a:lvl9pPr marL="17279600" indent="0">
              <a:buNone/>
              <a:defRPr sz="7559">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3788A9-AE7D-4067-A30E-CD1E9DE6BDC4}" type="datetimeFigureOut">
              <a:rPr lang="en-GB" smtClean="0"/>
              <a:t>19/12/2024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264224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217465" y="8624810"/>
            <a:ext cx="19889788"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3692247" y="8624810"/>
            <a:ext cx="19889788" cy="20557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F3788A9-AE7D-4067-A30E-CD1E9DE6BDC4}" type="datetimeFigureOut">
              <a:rPr lang="en-GB" smtClean="0"/>
              <a:t>19/12/2024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2962454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223561" y="1724969"/>
            <a:ext cx="40364569" cy="6262365"/>
          </a:xfrm>
        </p:spPr>
        <p:txBody>
          <a:bodyPr/>
          <a:lstStyle/>
          <a:p>
            <a:r>
              <a:rPr lang="en-US"/>
              <a:t>Click to edit Master title style</a:t>
            </a:r>
            <a:endParaRPr lang="en-US" dirty="0"/>
          </a:p>
        </p:txBody>
      </p:sp>
      <p:sp>
        <p:nvSpPr>
          <p:cNvPr id="3" name="Text Placeholder 2"/>
          <p:cNvSpPr>
            <a:spLocks noGrp="1"/>
          </p:cNvSpPr>
          <p:nvPr>
            <p:ph type="body" idx="1"/>
          </p:nvPr>
        </p:nvSpPr>
        <p:spPr>
          <a:xfrm>
            <a:off x="3223566" y="7942328"/>
            <a:ext cx="19798379"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4" name="Content Placeholder 3"/>
          <p:cNvSpPr>
            <a:spLocks noGrp="1"/>
          </p:cNvSpPr>
          <p:nvPr>
            <p:ph sz="half" idx="2"/>
          </p:nvPr>
        </p:nvSpPr>
        <p:spPr>
          <a:xfrm>
            <a:off x="3223566" y="11834740"/>
            <a:ext cx="19798379"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3692249" y="7942328"/>
            <a:ext cx="19895883" cy="3892412"/>
          </a:xfrm>
        </p:spPr>
        <p:txBody>
          <a:bodyPr anchor="b"/>
          <a:lstStyle>
            <a:lvl1pPr marL="0" indent="0">
              <a:buNone/>
              <a:defRPr sz="11338" b="1"/>
            </a:lvl1pPr>
            <a:lvl2pPr marL="2159950" indent="0">
              <a:buNone/>
              <a:defRPr sz="9449" b="1"/>
            </a:lvl2pPr>
            <a:lvl3pPr marL="4319900" indent="0">
              <a:buNone/>
              <a:defRPr sz="8504" b="1"/>
            </a:lvl3pPr>
            <a:lvl4pPr marL="6479850" indent="0">
              <a:buNone/>
              <a:defRPr sz="7559" b="1"/>
            </a:lvl4pPr>
            <a:lvl5pPr marL="8639800" indent="0">
              <a:buNone/>
              <a:defRPr sz="7559" b="1"/>
            </a:lvl5pPr>
            <a:lvl6pPr marL="10799750" indent="0">
              <a:buNone/>
              <a:defRPr sz="7559" b="1"/>
            </a:lvl6pPr>
            <a:lvl7pPr marL="12959700" indent="0">
              <a:buNone/>
              <a:defRPr sz="7559" b="1"/>
            </a:lvl7pPr>
            <a:lvl8pPr marL="15119650" indent="0">
              <a:buNone/>
              <a:defRPr sz="7559" b="1"/>
            </a:lvl8pPr>
            <a:lvl9pPr marL="17279600" indent="0">
              <a:buNone/>
              <a:defRPr sz="7559" b="1"/>
            </a:lvl9pPr>
          </a:lstStyle>
          <a:p>
            <a:pPr lvl="0"/>
            <a:r>
              <a:rPr lang="en-US"/>
              <a:t>Click to edit Master text styles</a:t>
            </a:r>
          </a:p>
        </p:txBody>
      </p:sp>
      <p:sp>
        <p:nvSpPr>
          <p:cNvPr id="6" name="Content Placeholder 5"/>
          <p:cNvSpPr>
            <a:spLocks noGrp="1"/>
          </p:cNvSpPr>
          <p:nvPr>
            <p:ph sz="quarter" idx="4"/>
          </p:nvPr>
        </p:nvSpPr>
        <p:spPr>
          <a:xfrm>
            <a:off x="23692249" y="11834740"/>
            <a:ext cx="19895883" cy="17407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F3788A9-AE7D-4067-A30E-CD1E9DE6BDC4}" type="datetimeFigureOut">
              <a:rPr lang="en-GB" smtClean="0"/>
              <a:t>19/12/2024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369962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3788A9-AE7D-4067-A30E-CD1E9DE6BDC4}" type="datetimeFigureOut">
              <a:rPr lang="en-GB" smtClean="0"/>
              <a:t>19/12/2024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546046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788A9-AE7D-4067-A30E-CD1E9DE6BDC4}" type="datetimeFigureOut">
              <a:rPr lang="en-GB" smtClean="0"/>
              <a:t>19/12/2024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2639170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23561" y="2159952"/>
            <a:ext cx="15094057" cy="7559834"/>
          </a:xfrm>
        </p:spPr>
        <p:txBody>
          <a:bodyPr anchor="b"/>
          <a:lstStyle>
            <a:lvl1pPr>
              <a:defRPr sz="15118"/>
            </a:lvl1pPr>
          </a:lstStyle>
          <a:p>
            <a:r>
              <a:rPr lang="en-US"/>
              <a:t>Click to edit Master title style</a:t>
            </a:r>
            <a:endParaRPr lang="en-US" dirty="0"/>
          </a:p>
        </p:txBody>
      </p:sp>
      <p:sp>
        <p:nvSpPr>
          <p:cNvPr id="3" name="Content Placeholder 2"/>
          <p:cNvSpPr>
            <a:spLocks noGrp="1"/>
          </p:cNvSpPr>
          <p:nvPr>
            <p:ph idx="1"/>
          </p:nvPr>
        </p:nvSpPr>
        <p:spPr>
          <a:xfrm>
            <a:off x="19895883" y="4664905"/>
            <a:ext cx="23692247" cy="23024494"/>
          </a:xfrm>
        </p:spPr>
        <p:txBody>
          <a:bodyPr/>
          <a:lstStyle>
            <a:lvl1pPr>
              <a:defRPr sz="15118"/>
            </a:lvl1pPr>
            <a:lvl2pPr>
              <a:defRPr sz="13228"/>
            </a:lvl2pPr>
            <a:lvl3pPr>
              <a:defRPr sz="11338"/>
            </a:lvl3pPr>
            <a:lvl4pPr>
              <a:defRPr sz="9449"/>
            </a:lvl4pPr>
            <a:lvl5pPr>
              <a:defRPr sz="9449"/>
            </a:lvl5pPr>
            <a:lvl6pPr>
              <a:defRPr sz="9449"/>
            </a:lvl6pPr>
            <a:lvl7pPr>
              <a:defRPr sz="9449"/>
            </a:lvl7pPr>
            <a:lvl8pPr>
              <a:defRPr sz="9449"/>
            </a:lvl8pPr>
            <a:lvl9pPr>
              <a:defRPr sz="944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223561" y="9719786"/>
            <a:ext cx="15094057"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2F3788A9-AE7D-4067-A30E-CD1E9DE6BDC4}" type="datetimeFigureOut">
              <a:rPr lang="en-GB" smtClean="0"/>
              <a:t>19/12/2024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819612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223561" y="2159952"/>
            <a:ext cx="15094057" cy="7559834"/>
          </a:xfrm>
        </p:spPr>
        <p:txBody>
          <a:bodyPr anchor="b"/>
          <a:lstStyle>
            <a:lvl1pPr>
              <a:defRPr sz="15118"/>
            </a:lvl1pPr>
          </a:lstStyle>
          <a:p>
            <a:r>
              <a:rPr lang="en-US"/>
              <a:t>Click to edit Master title style</a:t>
            </a:r>
            <a:endParaRPr lang="en-US" dirty="0"/>
          </a:p>
        </p:txBody>
      </p:sp>
      <p:sp>
        <p:nvSpPr>
          <p:cNvPr id="3" name="Picture Placeholder 2"/>
          <p:cNvSpPr>
            <a:spLocks noGrp="1" noChangeAspect="1"/>
          </p:cNvSpPr>
          <p:nvPr>
            <p:ph type="pic" idx="1"/>
          </p:nvPr>
        </p:nvSpPr>
        <p:spPr>
          <a:xfrm>
            <a:off x="19895883" y="4664905"/>
            <a:ext cx="23692247" cy="23024494"/>
          </a:xfrm>
        </p:spPr>
        <p:txBody>
          <a:bodyPr anchor="t"/>
          <a:lstStyle>
            <a:lvl1pPr marL="0" indent="0">
              <a:buNone/>
              <a:defRPr sz="15118"/>
            </a:lvl1pPr>
            <a:lvl2pPr marL="2159950" indent="0">
              <a:buNone/>
              <a:defRPr sz="13228"/>
            </a:lvl2pPr>
            <a:lvl3pPr marL="4319900" indent="0">
              <a:buNone/>
              <a:defRPr sz="11338"/>
            </a:lvl3pPr>
            <a:lvl4pPr marL="6479850" indent="0">
              <a:buNone/>
              <a:defRPr sz="9449"/>
            </a:lvl4pPr>
            <a:lvl5pPr marL="8639800" indent="0">
              <a:buNone/>
              <a:defRPr sz="9449"/>
            </a:lvl5pPr>
            <a:lvl6pPr marL="10799750" indent="0">
              <a:buNone/>
              <a:defRPr sz="9449"/>
            </a:lvl6pPr>
            <a:lvl7pPr marL="12959700" indent="0">
              <a:buNone/>
              <a:defRPr sz="9449"/>
            </a:lvl7pPr>
            <a:lvl8pPr marL="15119650" indent="0">
              <a:buNone/>
              <a:defRPr sz="9449"/>
            </a:lvl8pPr>
            <a:lvl9pPr marL="17279600" indent="0">
              <a:buNone/>
              <a:defRPr sz="9449"/>
            </a:lvl9pPr>
          </a:lstStyle>
          <a:p>
            <a:r>
              <a:rPr lang="en-US"/>
              <a:t>Click icon to add picture</a:t>
            </a:r>
            <a:endParaRPr lang="en-US" dirty="0"/>
          </a:p>
        </p:txBody>
      </p:sp>
      <p:sp>
        <p:nvSpPr>
          <p:cNvPr id="4" name="Text Placeholder 3"/>
          <p:cNvSpPr>
            <a:spLocks noGrp="1"/>
          </p:cNvSpPr>
          <p:nvPr>
            <p:ph type="body" sz="half" idx="2"/>
          </p:nvPr>
        </p:nvSpPr>
        <p:spPr>
          <a:xfrm>
            <a:off x="3223561" y="9719786"/>
            <a:ext cx="15094057" cy="18007107"/>
          </a:xfrm>
        </p:spPr>
        <p:txBody>
          <a:bodyPr/>
          <a:lstStyle>
            <a:lvl1pPr marL="0" indent="0">
              <a:buNone/>
              <a:defRPr sz="7559"/>
            </a:lvl1pPr>
            <a:lvl2pPr marL="2159950" indent="0">
              <a:buNone/>
              <a:defRPr sz="6614"/>
            </a:lvl2pPr>
            <a:lvl3pPr marL="4319900" indent="0">
              <a:buNone/>
              <a:defRPr sz="5669"/>
            </a:lvl3pPr>
            <a:lvl4pPr marL="6479850" indent="0">
              <a:buNone/>
              <a:defRPr sz="4724"/>
            </a:lvl4pPr>
            <a:lvl5pPr marL="8639800" indent="0">
              <a:buNone/>
              <a:defRPr sz="4724"/>
            </a:lvl5pPr>
            <a:lvl6pPr marL="10799750" indent="0">
              <a:buNone/>
              <a:defRPr sz="4724"/>
            </a:lvl6pPr>
            <a:lvl7pPr marL="12959700" indent="0">
              <a:buNone/>
              <a:defRPr sz="4724"/>
            </a:lvl7pPr>
            <a:lvl8pPr marL="15119650" indent="0">
              <a:buNone/>
              <a:defRPr sz="4724"/>
            </a:lvl8pPr>
            <a:lvl9pPr marL="17279600" indent="0">
              <a:buNone/>
              <a:defRPr sz="4724"/>
            </a:lvl9pPr>
          </a:lstStyle>
          <a:p>
            <a:pPr lvl="0"/>
            <a:r>
              <a:rPr lang="en-US"/>
              <a:t>Click to edit Master text styles</a:t>
            </a:r>
          </a:p>
        </p:txBody>
      </p:sp>
      <p:sp>
        <p:nvSpPr>
          <p:cNvPr id="5" name="Date Placeholder 4"/>
          <p:cNvSpPr>
            <a:spLocks noGrp="1"/>
          </p:cNvSpPr>
          <p:nvPr>
            <p:ph type="dt" sz="half" idx="10"/>
          </p:nvPr>
        </p:nvSpPr>
        <p:spPr/>
        <p:txBody>
          <a:bodyPr/>
          <a:lstStyle/>
          <a:p>
            <a:fld id="{2F3788A9-AE7D-4067-A30E-CD1E9DE6BDC4}" type="datetimeFigureOut">
              <a:rPr lang="en-GB" smtClean="0"/>
              <a:t>19/12/2024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4C7A49C-4581-40B1-A015-DF0C18B65DBE}" type="slidenum">
              <a:rPr lang="en-GB" smtClean="0"/>
              <a:t>‹#›</a:t>
            </a:fld>
            <a:endParaRPr lang="en-GB"/>
          </a:p>
        </p:txBody>
      </p:sp>
    </p:spTree>
    <p:extLst>
      <p:ext uri="{BB962C8B-B14F-4D97-AF65-F5344CB8AC3E}">
        <p14:creationId xmlns:p14="http://schemas.microsoft.com/office/powerpoint/2010/main" val="10125652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17466" y="1724969"/>
            <a:ext cx="40364569" cy="62623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217466" y="8624810"/>
            <a:ext cx="40364569" cy="205570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217465" y="30029347"/>
            <a:ext cx="10529888" cy="1724962"/>
          </a:xfrm>
          <a:prstGeom prst="rect">
            <a:avLst/>
          </a:prstGeom>
        </p:spPr>
        <p:txBody>
          <a:bodyPr vert="horz" lIns="91440" tIns="45720" rIns="91440" bIns="45720" rtlCol="0" anchor="ctr"/>
          <a:lstStyle>
            <a:lvl1pPr algn="l">
              <a:defRPr sz="5669">
                <a:solidFill>
                  <a:schemeClr val="tx1">
                    <a:tint val="82000"/>
                  </a:schemeClr>
                </a:solidFill>
              </a:defRPr>
            </a:lvl1pPr>
          </a:lstStyle>
          <a:p>
            <a:fld id="{2F3788A9-AE7D-4067-A30E-CD1E9DE6BDC4}" type="datetimeFigureOut">
              <a:rPr lang="en-GB" smtClean="0"/>
              <a:t>19/12/2024</a:t>
            </a:fld>
            <a:endParaRPr lang="en-GB"/>
          </a:p>
        </p:txBody>
      </p:sp>
      <p:sp>
        <p:nvSpPr>
          <p:cNvPr id="5" name="Footer Placeholder 4"/>
          <p:cNvSpPr>
            <a:spLocks noGrp="1"/>
          </p:cNvSpPr>
          <p:nvPr>
            <p:ph type="ftr" sz="quarter" idx="3"/>
          </p:nvPr>
        </p:nvSpPr>
        <p:spPr>
          <a:xfrm>
            <a:off x="15502335" y="30029347"/>
            <a:ext cx="15794831" cy="1724962"/>
          </a:xfrm>
          <a:prstGeom prst="rect">
            <a:avLst/>
          </a:prstGeom>
        </p:spPr>
        <p:txBody>
          <a:bodyPr vert="horz" lIns="91440" tIns="45720" rIns="91440" bIns="45720" rtlCol="0" anchor="ctr"/>
          <a:lstStyle>
            <a:lvl1pPr algn="ctr">
              <a:defRPr sz="5669">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33052147" y="30029347"/>
            <a:ext cx="10529888" cy="1724962"/>
          </a:xfrm>
          <a:prstGeom prst="rect">
            <a:avLst/>
          </a:prstGeom>
        </p:spPr>
        <p:txBody>
          <a:bodyPr vert="horz" lIns="91440" tIns="45720" rIns="91440" bIns="45720" rtlCol="0" anchor="ctr"/>
          <a:lstStyle>
            <a:lvl1pPr algn="r">
              <a:defRPr sz="5669">
                <a:solidFill>
                  <a:schemeClr val="tx1">
                    <a:tint val="82000"/>
                  </a:schemeClr>
                </a:solidFill>
              </a:defRPr>
            </a:lvl1pPr>
          </a:lstStyle>
          <a:p>
            <a:fld id="{A4C7A49C-4581-40B1-A015-DF0C18B65DBE}" type="slidenum">
              <a:rPr lang="en-GB" smtClean="0"/>
              <a:t>‹#›</a:t>
            </a:fld>
            <a:endParaRPr lang="en-GB"/>
          </a:p>
        </p:txBody>
      </p:sp>
    </p:spTree>
    <p:extLst>
      <p:ext uri="{BB962C8B-B14F-4D97-AF65-F5344CB8AC3E}">
        <p14:creationId xmlns:p14="http://schemas.microsoft.com/office/powerpoint/2010/main" val="1111557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19900" rtl="0" eaLnBrk="1" latinLnBrk="0" hangingPunct="1">
        <a:lnSpc>
          <a:spcPct val="90000"/>
        </a:lnSpc>
        <a:spcBef>
          <a:spcPct val="0"/>
        </a:spcBef>
        <a:buNone/>
        <a:defRPr sz="20787" kern="1200">
          <a:solidFill>
            <a:schemeClr val="tx1"/>
          </a:solidFill>
          <a:latin typeface="+mj-lt"/>
          <a:ea typeface="+mj-ea"/>
          <a:cs typeface="+mj-cs"/>
        </a:defRPr>
      </a:lvl1pPr>
    </p:titleStyle>
    <p:bodyStyle>
      <a:lvl1pPr marL="1079975" indent="-1079975" algn="l" defTabSz="4319900" rtl="0" eaLnBrk="1" latinLnBrk="0" hangingPunct="1">
        <a:lnSpc>
          <a:spcPct val="90000"/>
        </a:lnSpc>
        <a:spcBef>
          <a:spcPts val="4724"/>
        </a:spcBef>
        <a:buFont typeface="Arial" panose="020B0604020202020204" pitchFamily="34" charset="0"/>
        <a:buChar char="•"/>
        <a:defRPr sz="13228" kern="1200">
          <a:solidFill>
            <a:schemeClr val="tx1"/>
          </a:solidFill>
          <a:latin typeface="+mn-lt"/>
          <a:ea typeface="+mn-ea"/>
          <a:cs typeface="+mn-cs"/>
        </a:defRPr>
      </a:lvl1pPr>
      <a:lvl2pPr marL="3239925" indent="-1079975" algn="l" defTabSz="4319900" rtl="0" eaLnBrk="1" latinLnBrk="0" hangingPunct="1">
        <a:lnSpc>
          <a:spcPct val="90000"/>
        </a:lnSpc>
        <a:spcBef>
          <a:spcPts val="2362"/>
        </a:spcBef>
        <a:buFont typeface="Arial" panose="020B0604020202020204" pitchFamily="34" charset="0"/>
        <a:buChar char="•"/>
        <a:defRPr sz="11338" kern="1200">
          <a:solidFill>
            <a:schemeClr val="tx1"/>
          </a:solidFill>
          <a:latin typeface="+mn-lt"/>
          <a:ea typeface="+mn-ea"/>
          <a:cs typeface="+mn-cs"/>
        </a:defRPr>
      </a:lvl2pPr>
      <a:lvl3pPr marL="5399875" indent="-1079975" algn="l" defTabSz="4319900" rtl="0" eaLnBrk="1" latinLnBrk="0" hangingPunct="1">
        <a:lnSpc>
          <a:spcPct val="90000"/>
        </a:lnSpc>
        <a:spcBef>
          <a:spcPts val="2362"/>
        </a:spcBef>
        <a:buFont typeface="Arial" panose="020B0604020202020204" pitchFamily="34" charset="0"/>
        <a:buChar char="•"/>
        <a:defRPr sz="9449" kern="1200">
          <a:solidFill>
            <a:schemeClr val="tx1"/>
          </a:solidFill>
          <a:latin typeface="+mn-lt"/>
          <a:ea typeface="+mn-ea"/>
          <a:cs typeface="+mn-cs"/>
        </a:defRPr>
      </a:lvl3pPr>
      <a:lvl4pPr marL="75598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4pPr>
      <a:lvl5pPr marL="97197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5pPr>
      <a:lvl6pPr marL="118797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6pPr>
      <a:lvl7pPr marL="140396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7pPr>
      <a:lvl8pPr marL="1619962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8pPr>
      <a:lvl9pPr marL="18359575" indent="-1079975" algn="l" defTabSz="4319900" rtl="0" eaLnBrk="1" latinLnBrk="0" hangingPunct="1">
        <a:lnSpc>
          <a:spcPct val="90000"/>
        </a:lnSpc>
        <a:spcBef>
          <a:spcPts val="2362"/>
        </a:spcBef>
        <a:buFont typeface="Arial" panose="020B0604020202020204" pitchFamily="34" charset="0"/>
        <a:buChar char="•"/>
        <a:defRPr sz="8504" kern="1200">
          <a:solidFill>
            <a:schemeClr val="tx1"/>
          </a:solidFill>
          <a:latin typeface="+mn-lt"/>
          <a:ea typeface="+mn-ea"/>
          <a:cs typeface="+mn-cs"/>
        </a:defRPr>
      </a:lvl9pPr>
    </p:bodyStyle>
    <p:otherStyle>
      <a:defPPr>
        <a:defRPr lang="en-US"/>
      </a:defPPr>
      <a:lvl1pPr marL="0" algn="l" defTabSz="4319900" rtl="0" eaLnBrk="1" latinLnBrk="0" hangingPunct="1">
        <a:defRPr sz="8504" kern="1200">
          <a:solidFill>
            <a:schemeClr val="tx1"/>
          </a:solidFill>
          <a:latin typeface="+mn-lt"/>
          <a:ea typeface="+mn-ea"/>
          <a:cs typeface="+mn-cs"/>
        </a:defRPr>
      </a:lvl1pPr>
      <a:lvl2pPr marL="2159950" algn="l" defTabSz="4319900" rtl="0" eaLnBrk="1" latinLnBrk="0" hangingPunct="1">
        <a:defRPr sz="8504" kern="1200">
          <a:solidFill>
            <a:schemeClr val="tx1"/>
          </a:solidFill>
          <a:latin typeface="+mn-lt"/>
          <a:ea typeface="+mn-ea"/>
          <a:cs typeface="+mn-cs"/>
        </a:defRPr>
      </a:lvl2pPr>
      <a:lvl3pPr marL="4319900" algn="l" defTabSz="4319900" rtl="0" eaLnBrk="1" latinLnBrk="0" hangingPunct="1">
        <a:defRPr sz="8504" kern="1200">
          <a:solidFill>
            <a:schemeClr val="tx1"/>
          </a:solidFill>
          <a:latin typeface="+mn-lt"/>
          <a:ea typeface="+mn-ea"/>
          <a:cs typeface="+mn-cs"/>
        </a:defRPr>
      </a:lvl3pPr>
      <a:lvl4pPr marL="6479850" algn="l" defTabSz="4319900" rtl="0" eaLnBrk="1" latinLnBrk="0" hangingPunct="1">
        <a:defRPr sz="8504" kern="1200">
          <a:solidFill>
            <a:schemeClr val="tx1"/>
          </a:solidFill>
          <a:latin typeface="+mn-lt"/>
          <a:ea typeface="+mn-ea"/>
          <a:cs typeface="+mn-cs"/>
        </a:defRPr>
      </a:lvl4pPr>
      <a:lvl5pPr marL="8639800" algn="l" defTabSz="4319900" rtl="0" eaLnBrk="1" latinLnBrk="0" hangingPunct="1">
        <a:defRPr sz="8504" kern="1200">
          <a:solidFill>
            <a:schemeClr val="tx1"/>
          </a:solidFill>
          <a:latin typeface="+mn-lt"/>
          <a:ea typeface="+mn-ea"/>
          <a:cs typeface="+mn-cs"/>
        </a:defRPr>
      </a:lvl5pPr>
      <a:lvl6pPr marL="10799750" algn="l" defTabSz="4319900" rtl="0" eaLnBrk="1" latinLnBrk="0" hangingPunct="1">
        <a:defRPr sz="8504" kern="1200">
          <a:solidFill>
            <a:schemeClr val="tx1"/>
          </a:solidFill>
          <a:latin typeface="+mn-lt"/>
          <a:ea typeface="+mn-ea"/>
          <a:cs typeface="+mn-cs"/>
        </a:defRPr>
      </a:lvl6pPr>
      <a:lvl7pPr marL="12959700" algn="l" defTabSz="4319900" rtl="0" eaLnBrk="1" latinLnBrk="0" hangingPunct="1">
        <a:defRPr sz="8504" kern="1200">
          <a:solidFill>
            <a:schemeClr val="tx1"/>
          </a:solidFill>
          <a:latin typeface="+mn-lt"/>
          <a:ea typeface="+mn-ea"/>
          <a:cs typeface="+mn-cs"/>
        </a:defRPr>
      </a:lvl7pPr>
      <a:lvl8pPr marL="15119650" algn="l" defTabSz="4319900" rtl="0" eaLnBrk="1" latinLnBrk="0" hangingPunct="1">
        <a:defRPr sz="8504" kern="1200">
          <a:solidFill>
            <a:schemeClr val="tx1"/>
          </a:solidFill>
          <a:latin typeface="+mn-lt"/>
          <a:ea typeface="+mn-ea"/>
          <a:cs typeface="+mn-cs"/>
        </a:defRPr>
      </a:lvl8pPr>
      <a:lvl9pPr marL="17279600" algn="l" defTabSz="4319900" rtl="0" eaLnBrk="1" latinLnBrk="0" hangingPunct="1">
        <a:defRPr sz="850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jpg"/><Relationship Id="rId3" Type="http://schemas.openxmlformats.org/officeDocument/2006/relationships/image" Target="../media/image2.pn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jpg"/><Relationship Id="rId32" Type="http://schemas.openxmlformats.org/officeDocument/2006/relationships/image" Target="../media/image31.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jpg"/><Relationship Id="rId28" Type="http://schemas.openxmlformats.org/officeDocument/2006/relationships/image" Target="../media/image27.jpe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jpg"/><Relationship Id="rId27" Type="http://schemas.openxmlformats.org/officeDocument/2006/relationships/image" Target="../media/image26.png"/><Relationship Id="rId30" Type="http://schemas.openxmlformats.org/officeDocument/2006/relationships/image" Target="../media/image29.png"/><Relationship Id="rId35" Type="http://schemas.openxmlformats.org/officeDocument/2006/relationships/image" Target="../media/image34.png"/><Relationship Id="rId8"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6" name="Group 205">
            <a:extLst>
              <a:ext uri="{FF2B5EF4-FFF2-40B4-BE49-F238E27FC236}">
                <a16:creationId xmlns:a16="http://schemas.microsoft.com/office/drawing/2014/main" id="{3518A16F-0BB5-6213-E4BE-B06DC04B5280}"/>
              </a:ext>
            </a:extLst>
          </p:cNvPr>
          <p:cNvGrpSpPr/>
          <p:nvPr/>
        </p:nvGrpSpPr>
        <p:grpSpPr>
          <a:xfrm>
            <a:off x="2656718" y="20287178"/>
            <a:ext cx="13174619" cy="7871428"/>
            <a:chOff x="1588940" y="18898970"/>
            <a:chExt cx="13174619" cy="7871428"/>
          </a:xfrm>
        </p:grpSpPr>
        <p:grpSp>
          <p:nvGrpSpPr>
            <p:cNvPr id="32" name="Google Shape;1450;p38">
              <a:extLst>
                <a:ext uri="{FF2B5EF4-FFF2-40B4-BE49-F238E27FC236}">
                  <a16:creationId xmlns:a16="http://schemas.microsoft.com/office/drawing/2014/main" id="{5A22B43A-A9C7-3C8F-C854-55649D887027}"/>
                </a:ext>
              </a:extLst>
            </p:cNvPr>
            <p:cNvGrpSpPr/>
            <p:nvPr/>
          </p:nvGrpSpPr>
          <p:grpSpPr>
            <a:xfrm>
              <a:off x="1588940" y="18898970"/>
              <a:ext cx="11718694" cy="7871428"/>
              <a:chOff x="613175" y="0"/>
              <a:chExt cx="7657558" cy="5143570"/>
            </a:xfrm>
          </p:grpSpPr>
          <p:sp>
            <p:nvSpPr>
              <p:cNvPr id="61" name="Google Shape;1451;p38">
                <a:extLst>
                  <a:ext uri="{FF2B5EF4-FFF2-40B4-BE49-F238E27FC236}">
                    <a16:creationId xmlns:a16="http://schemas.microsoft.com/office/drawing/2014/main" id="{84A9F0D7-E928-DA07-B8A5-735765FE3F4B}"/>
                  </a:ext>
                </a:extLst>
              </p:cNvPr>
              <p:cNvSpPr/>
              <p:nvPr/>
            </p:nvSpPr>
            <p:spPr>
              <a:xfrm>
                <a:off x="613175" y="0"/>
                <a:ext cx="7657558" cy="5143570"/>
              </a:xfrm>
              <a:custGeom>
                <a:avLst/>
                <a:gdLst/>
                <a:ahLst/>
                <a:cxnLst/>
                <a:rect l="l" t="t" r="r" b="b"/>
                <a:pathLst>
                  <a:path w="239280" h="160724" extrusionOk="0">
                    <a:moveTo>
                      <a:pt x="0" y="160723"/>
                    </a:moveTo>
                    <a:lnTo>
                      <a:pt x="178630" y="102192"/>
                    </a:lnTo>
                    <a:cubicBezTo>
                      <a:pt x="180404" y="101656"/>
                      <a:pt x="180618" y="99596"/>
                      <a:pt x="178951" y="98811"/>
                    </a:cubicBezTo>
                    <a:lnTo>
                      <a:pt x="119694" y="71843"/>
                    </a:lnTo>
                    <a:lnTo>
                      <a:pt x="113717" y="69105"/>
                    </a:lnTo>
                    <a:cubicBezTo>
                      <a:pt x="110585" y="67688"/>
                      <a:pt x="111121" y="63842"/>
                      <a:pt x="114574" y="63032"/>
                    </a:cubicBezTo>
                    <a:lnTo>
                      <a:pt x="120801" y="61568"/>
                    </a:lnTo>
                    <a:lnTo>
                      <a:pt x="216051" y="39232"/>
                    </a:lnTo>
                    <a:cubicBezTo>
                      <a:pt x="217253" y="38946"/>
                      <a:pt x="217361" y="37529"/>
                      <a:pt x="216158" y="37136"/>
                    </a:cubicBezTo>
                    <a:lnTo>
                      <a:pt x="160877" y="19027"/>
                    </a:lnTo>
                    <a:lnTo>
                      <a:pt x="160806" y="18991"/>
                    </a:lnTo>
                    <a:cubicBezTo>
                      <a:pt x="159425" y="18527"/>
                      <a:pt x="159460" y="16860"/>
                      <a:pt x="160913" y="16467"/>
                    </a:cubicBezTo>
                    <a:lnTo>
                      <a:pt x="160913" y="16467"/>
                    </a:lnTo>
                    <a:lnTo>
                      <a:pt x="221278" y="1"/>
                    </a:lnTo>
                    <a:lnTo>
                      <a:pt x="168855" y="16932"/>
                    </a:lnTo>
                    <a:cubicBezTo>
                      <a:pt x="168069" y="17182"/>
                      <a:pt x="168069" y="18110"/>
                      <a:pt x="168890" y="18313"/>
                    </a:cubicBezTo>
                    <a:lnTo>
                      <a:pt x="233791" y="35708"/>
                    </a:lnTo>
                    <a:lnTo>
                      <a:pt x="236399" y="36422"/>
                    </a:lnTo>
                    <a:cubicBezTo>
                      <a:pt x="239244" y="37172"/>
                      <a:pt x="239280" y="40518"/>
                      <a:pt x="236434" y="41327"/>
                    </a:cubicBezTo>
                    <a:lnTo>
                      <a:pt x="233625" y="42078"/>
                    </a:lnTo>
                    <a:lnTo>
                      <a:pt x="144875" y="66652"/>
                    </a:lnTo>
                    <a:cubicBezTo>
                      <a:pt x="143351" y="67081"/>
                      <a:pt x="143244" y="68795"/>
                      <a:pt x="144661" y="69355"/>
                    </a:cubicBezTo>
                    <a:lnTo>
                      <a:pt x="210360" y="95322"/>
                    </a:lnTo>
                    <a:lnTo>
                      <a:pt x="220313" y="99239"/>
                    </a:lnTo>
                    <a:cubicBezTo>
                      <a:pt x="223802" y="100620"/>
                      <a:pt x="223623" y="104788"/>
                      <a:pt x="220063" y="105990"/>
                    </a:cubicBezTo>
                    <a:lnTo>
                      <a:pt x="209431" y="109550"/>
                    </a:lnTo>
                    <a:lnTo>
                      <a:pt x="53197" y="160723"/>
                    </a:lnTo>
                    <a:close/>
                  </a:path>
                </a:pathLst>
              </a:custGeom>
              <a:solidFill>
                <a:srgbClr val="D8D2C4"/>
              </a:solidFill>
              <a:ln>
                <a:noFill/>
              </a:ln>
            </p:spPr>
            <p:txBody>
              <a:bodyPr spcFirstLastPara="1" wrap="square" lIns="121900" tIns="121900" rIns="121900" bIns="121900" anchor="ctr" anchorCtr="0">
                <a:noAutofit/>
              </a:bodyPr>
              <a:lstStyle/>
              <a:p>
                <a:endParaRPr sz="2400" dirty="0"/>
              </a:p>
            </p:txBody>
          </p:sp>
          <p:sp>
            <p:nvSpPr>
              <p:cNvPr id="62" name="Google Shape;1452;p38">
                <a:extLst>
                  <a:ext uri="{FF2B5EF4-FFF2-40B4-BE49-F238E27FC236}">
                    <a16:creationId xmlns:a16="http://schemas.microsoft.com/office/drawing/2014/main" id="{5E8E7688-FBAB-6ACE-C1B6-0BA4509A0938}"/>
                  </a:ext>
                </a:extLst>
              </p:cNvPr>
              <p:cNvSpPr/>
              <p:nvPr/>
            </p:nvSpPr>
            <p:spPr>
              <a:xfrm>
                <a:off x="2445901" y="4711376"/>
                <a:ext cx="143659" cy="69381"/>
              </a:xfrm>
              <a:custGeom>
                <a:avLst/>
                <a:gdLst/>
                <a:ahLst/>
                <a:cxnLst/>
                <a:rect l="l" t="t" r="r" b="b"/>
                <a:pathLst>
                  <a:path w="4489" h="2168" extrusionOk="0">
                    <a:moveTo>
                      <a:pt x="4203" y="0"/>
                    </a:moveTo>
                    <a:lnTo>
                      <a:pt x="0" y="1346"/>
                    </a:lnTo>
                    <a:lnTo>
                      <a:pt x="286" y="2167"/>
                    </a:lnTo>
                    <a:lnTo>
                      <a:pt x="4489" y="810"/>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3" name="Google Shape;1453;p38">
                <a:extLst>
                  <a:ext uri="{FF2B5EF4-FFF2-40B4-BE49-F238E27FC236}">
                    <a16:creationId xmlns:a16="http://schemas.microsoft.com/office/drawing/2014/main" id="{AA576E44-FBF6-D338-BC72-C426CADDACAD}"/>
                  </a:ext>
                </a:extLst>
              </p:cNvPr>
              <p:cNvSpPr/>
              <p:nvPr/>
            </p:nvSpPr>
            <p:spPr>
              <a:xfrm>
                <a:off x="2715647" y="4626027"/>
                <a:ext cx="142539" cy="69381"/>
              </a:xfrm>
              <a:custGeom>
                <a:avLst/>
                <a:gdLst/>
                <a:ahLst/>
                <a:cxnLst/>
                <a:rect l="l" t="t" r="r" b="b"/>
                <a:pathLst>
                  <a:path w="4454" h="2168" extrusionOk="0">
                    <a:moveTo>
                      <a:pt x="4204" y="0"/>
                    </a:moveTo>
                    <a:lnTo>
                      <a:pt x="1" y="1346"/>
                    </a:lnTo>
                    <a:lnTo>
                      <a:pt x="251" y="2167"/>
                    </a:lnTo>
                    <a:lnTo>
                      <a:pt x="4454" y="810"/>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4" name="Google Shape;1454;p38">
                <a:extLst>
                  <a:ext uri="{FF2B5EF4-FFF2-40B4-BE49-F238E27FC236}">
                    <a16:creationId xmlns:a16="http://schemas.microsoft.com/office/drawing/2014/main" id="{6859DC4B-71A6-A759-E0DF-8F932002416E}"/>
                  </a:ext>
                </a:extLst>
              </p:cNvPr>
              <p:cNvSpPr/>
              <p:nvPr/>
            </p:nvSpPr>
            <p:spPr>
              <a:xfrm>
                <a:off x="2984272" y="4540677"/>
                <a:ext cx="143691" cy="68229"/>
              </a:xfrm>
              <a:custGeom>
                <a:avLst/>
                <a:gdLst/>
                <a:ahLst/>
                <a:cxnLst/>
                <a:rect l="l" t="t" r="r" b="b"/>
                <a:pathLst>
                  <a:path w="4490" h="2132" extrusionOk="0">
                    <a:moveTo>
                      <a:pt x="4204" y="0"/>
                    </a:moveTo>
                    <a:lnTo>
                      <a:pt x="1" y="1310"/>
                    </a:lnTo>
                    <a:lnTo>
                      <a:pt x="251" y="2132"/>
                    </a:lnTo>
                    <a:lnTo>
                      <a:pt x="4489" y="774"/>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5" name="Google Shape;1455;p38">
                <a:extLst>
                  <a:ext uri="{FF2B5EF4-FFF2-40B4-BE49-F238E27FC236}">
                    <a16:creationId xmlns:a16="http://schemas.microsoft.com/office/drawing/2014/main" id="{F6C82352-D0B5-8704-7F85-4BFA33B597B4}"/>
                  </a:ext>
                </a:extLst>
              </p:cNvPr>
              <p:cNvSpPr/>
              <p:nvPr/>
            </p:nvSpPr>
            <p:spPr>
              <a:xfrm>
                <a:off x="3254049" y="4454944"/>
                <a:ext cx="142539" cy="68613"/>
              </a:xfrm>
              <a:custGeom>
                <a:avLst/>
                <a:gdLst/>
                <a:ahLst/>
                <a:cxnLst/>
                <a:rect l="l" t="t" r="r" b="b"/>
                <a:pathLst>
                  <a:path w="4454" h="2144" extrusionOk="0">
                    <a:moveTo>
                      <a:pt x="4203" y="0"/>
                    </a:moveTo>
                    <a:lnTo>
                      <a:pt x="0" y="1322"/>
                    </a:lnTo>
                    <a:lnTo>
                      <a:pt x="250" y="2144"/>
                    </a:lnTo>
                    <a:lnTo>
                      <a:pt x="4453" y="786"/>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6" name="Google Shape;1456;p38">
                <a:extLst>
                  <a:ext uri="{FF2B5EF4-FFF2-40B4-BE49-F238E27FC236}">
                    <a16:creationId xmlns:a16="http://schemas.microsoft.com/office/drawing/2014/main" id="{D429D766-3647-6F01-6166-723A39A95640}"/>
                  </a:ext>
                </a:extLst>
              </p:cNvPr>
              <p:cNvSpPr/>
              <p:nvPr/>
            </p:nvSpPr>
            <p:spPr>
              <a:xfrm>
                <a:off x="1393865" y="5045926"/>
                <a:ext cx="143691" cy="69349"/>
              </a:xfrm>
              <a:custGeom>
                <a:avLst/>
                <a:gdLst/>
                <a:ahLst/>
                <a:cxnLst/>
                <a:rect l="l" t="t" r="r" b="b"/>
                <a:pathLst>
                  <a:path w="4490" h="2167" extrusionOk="0">
                    <a:moveTo>
                      <a:pt x="4204" y="0"/>
                    </a:moveTo>
                    <a:lnTo>
                      <a:pt x="1" y="1345"/>
                    </a:lnTo>
                    <a:lnTo>
                      <a:pt x="287" y="2167"/>
                    </a:lnTo>
                    <a:lnTo>
                      <a:pt x="4490" y="810"/>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7" name="Google Shape;1457;p38">
                <a:extLst>
                  <a:ext uri="{FF2B5EF4-FFF2-40B4-BE49-F238E27FC236}">
                    <a16:creationId xmlns:a16="http://schemas.microsoft.com/office/drawing/2014/main" id="{088466F9-051A-EC92-4628-ADCAE726113D}"/>
                  </a:ext>
                </a:extLst>
              </p:cNvPr>
              <p:cNvSpPr/>
              <p:nvPr/>
            </p:nvSpPr>
            <p:spPr>
              <a:xfrm>
                <a:off x="1664027" y="4960576"/>
                <a:ext cx="142155" cy="69349"/>
              </a:xfrm>
              <a:custGeom>
                <a:avLst/>
                <a:gdLst/>
                <a:ahLst/>
                <a:cxnLst/>
                <a:rect l="l" t="t" r="r" b="b"/>
                <a:pathLst>
                  <a:path w="4442" h="2167" extrusionOk="0">
                    <a:moveTo>
                      <a:pt x="4192" y="0"/>
                    </a:moveTo>
                    <a:lnTo>
                      <a:pt x="1" y="1345"/>
                    </a:lnTo>
                    <a:lnTo>
                      <a:pt x="239" y="2167"/>
                    </a:lnTo>
                    <a:lnTo>
                      <a:pt x="4442" y="810"/>
                    </a:lnTo>
                    <a:lnTo>
                      <a:pt x="419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8" name="Google Shape;1458;p38">
                <a:extLst>
                  <a:ext uri="{FF2B5EF4-FFF2-40B4-BE49-F238E27FC236}">
                    <a16:creationId xmlns:a16="http://schemas.microsoft.com/office/drawing/2014/main" id="{4B966232-BDE1-E26A-C1CA-EA25EFFBB426}"/>
                  </a:ext>
                </a:extLst>
              </p:cNvPr>
              <p:cNvSpPr/>
              <p:nvPr/>
            </p:nvSpPr>
            <p:spPr>
              <a:xfrm>
                <a:off x="1932652" y="4875227"/>
                <a:ext cx="143307" cy="68229"/>
              </a:xfrm>
              <a:custGeom>
                <a:avLst/>
                <a:gdLst/>
                <a:ahLst/>
                <a:cxnLst/>
                <a:rect l="l" t="t" r="r" b="b"/>
                <a:pathLst>
                  <a:path w="4478" h="2132" extrusionOk="0">
                    <a:moveTo>
                      <a:pt x="4191" y="0"/>
                    </a:moveTo>
                    <a:lnTo>
                      <a:pt x="0" y="1310"/>
                    </a:lnTo>
                    <a:lnTo>
                      <a:pt x="239" y="2131"/>
                    </a:lnTo>
                    <a:lnTo>
                      <a:pt x="4477" y="774"/>
                    </a:lnTo>
                    <a:lnTo>
                      <a:pt x="419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69" name="Google Shape;1459;p38">
                <a:extLst>
                  <a:ext uri="{FF2B5EF4-FFF2-40B4-BE49-F238E27FC236}">
                    <a16:creationId xmlns:a16="http://schemas.microsoft.com/office/drawing/2014/main" id="{5836B52E-E00D-152A-91DD-CCBDF9EB85EF}"/>
                  </a:ext>
                </a:extLst>
              </p:cNvPr>
              <p:cNvSpPr/>
              <p:nvPr/>
            </p:nvSpPr>
            <p:spPr>
              <a:xfrm>
                <a:off x="2202430" y="4789877"/>
                <a:ext cx="142123" cy="68229"/>
              </a:xfrm>
              <a:custGeom>
                <a:avLst/>
                <a:gdLst/>
                <a:ahLst/>
                <a:cxnLst/>
                <a:rect l="l" t="t" r="r" b="b"/>
                <a:pathLst>
                  <a:path w="4441" h="2132" extrusionOk="0">
                    <a:moveTo>
                      <a:pt x="4191" y="0"/>
                    </a:moveTo>
                    <a:lnTo>
                      <a:pt x="0" y="1310"/>
                    </a:lnTo>
                    <a:lnTo>
                      <a:pt x="238" y="2131"/>
                    </a:lnTo>
                    <a:lnTo>
                      <a:pt x="4441" y="774"/>
                    </a:lnTo>
                    <a:lnTo>
                      <a:pt x="419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0" name="Google Shape;1460;p38">
                <a:extLst>
                  <a:ext uri="{FF2B5EF4-FFF2-40B4-BE49-F238E27FC236}">
                    <a16:creationId xmlns:a16="http://schemas.microsoft.com/office/drawing/2014/main" id="{24038B78-972E-DC40-6B9F-29E309F15668}"/>
                  </a:ext>
                </a:extLst>
              </p:cNvPr>
              <p:cNvSpPr/>
              <p:nvPr/>
            </p:nvSpPr>
            <p:spPr>
              <a:xfrm>
                <a:off x="3522675" y="4369594"/>
                <a:ext cx="142507" cy="67461"/>
              </a:xfrm>
              <a:custGeom>
                <a:avLst/>
                <a:gdLst/>
                <a:ahLst/>
                <a:cxnLst/>
                <a:rect l="l" t="t" r="r" b="b"/>
                <a:pathLst>
                  <a:path w="4453" h="2108" extrusionOk="0">
                    <a:moveTo>
                      <a:pt x="4203" y="0"/>
                    </a:moveTo>
                    <a:lnTo>
                      <a:pt x="0" y="1322"/>
                    </a:lnTo>
                    <a:lnTo>
                      <a:pt x="250" y="2108"/>
                    </a:lnTo>
                    <a:lnTo>
                      <a:pt x="4453" y="751"/>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1" name="Google Shape;1461;p38">
                <a:extLst>
                  <a:ext uri="{FF2B5EF4-FFF2-40B4-BE49-F238E27FC236}">
                    <a16:creationId xmlns:a16="http://schemas.microsoft.com/office/drawing/2014/main" id="{4ED97A99-0160-7529-6417-EF489675E4BF}"/>
                  </a:ext>
                </a:extLst>
              </p:cNvPr>
              <p:cNvSpPr/>
              <p:nvPr/>
            </p:nvSpPr>
            <p:spPr>
              <a:xfrm>
                <a:off x="3792420" y="4283092"/>
                <a:ext cx="142539" cy="67493"/>
              </a:xfrm>
              <a:custGeom>
                <a:avLst/>
                <a:gdLst/>
                <a:ahLst/>
                <a:cxnLst/>
                <a:rect l="l" t="t" r="r" b="b"/>
                <a:pathLst>
                  <a:path w="4454" h="2109" extrusionOk="0">
                    <a:moveTo>
                      <a:pt x="4204" y="1"/>
                    </a:moveTo>
                    <a:lnTo>
                      <a:pt x="1" y="1358"/>
                    </a:lnTo>
                    <a:lnTo>
                      <a:pt x="251" y="2108"/>
                    </a:lnTo>
                    <a:lnTo>
                      <a:pt x="4454" y="787"/>
                    </a:lnTo>
                    <a:lnTo>
                      <a:pt x="420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2" name="Google Shape;1462;p38">
                <a:extLst>
                  <a:ext uri="{FF2B5EF4-FFF2-40B4-BE49-F238E27FC236}">
                    <a16:creationId xmlns:a16="http://schemas.microsoft.com/office/drawing/2014/main" id="{8C49A756-EF57-FAF7-18DA-82E70FC00596}"/>
                  </a:ext>
                </a:extLst>
              </p:cNvPr>
              <p:cNvSpPr/>
              <p:nvPr/>
            </p:nvSpPr>
            <p:spPr>
              <a:xfrm>
                <a:off x="4061046" y="4197743"/>
                <a:ext cx="142539" cy="67493"/>
              </a:xfrm>
              <a:custGeom>
                <a:avLst/>
                <a:gdLst/>
                <a:ahLst/>
                <a:cxnLst/>
                <a:rect l="l" t="t" r="r" b="b"/>
                <a:pathLst>
                  <a:path w="4454" h="2109" extrusionOk="0">
                    <a:moveTo>
                      <a:pt x="4204" y="1"/>
                    </a:moveTo>
                    <a:lnTo>
                      <a:pt x="1" y="1358"/>
                    </a:lnTo>
                    <a:lnTo>
                      <a:pt x="251" y="2108"/>
                    </a:lnTo>
                    <a:lnTo>
                      <a:pt x="4454" y="751"/>
                    </a:lnTo>
                    <a:lnTo>
                      <a:pt x="420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3" name="Google Shape;1463;p38">
                <a:extLst>
                  <a:ext uri="{FF2B5EF4-FFF2-40B4-BE49-F238E27FC236}">
                    <a16:creationId xmlns:a16="http://schemas.microsoft.com/office/drawing/2014/main" id="{DD8E2992-4A4D-1996-7651-E77453F3CCA2}"/>
                  </a:ext>
                </a:extLst>
              </p:cNvPr>
              <p:cNvSpPr/>
              <p:nvPr/>
            </p:nvSpPr>
            <p:spPr>
              <a:xfrm>
                <a:off x="4330823" y="4112393"/>
                <a:ext cx="142539" cy="66341"/>
              </a:xfrm>
              <a:custGeom>
                <a:avLst/>
                <a:gdLst/>
                <a:ahLst/>
                <a:cxnLst/>
                <a:rect l="l" t="t" r="r" b="b"/>
                <a:pathLst>
                  <a:path w="4454" h="2073" extrusionOk="0">
                    <a:moveTo>
                      <a:pt x="4203" y="1"/>
                    </a:moveTo>
                    <a:lnTo>
                      <a:pt x="0" y="1358"/>
                    </a:lnTo>
                    <a:lnTo>
                      <a:pt x="215" y="2072"/>
                    </a:lnTo>
                    <a:lnTo>
                      <a:pt x="4453" y="715"/>
                    </a:lnTo>
                    <a:lnTo>
                      <a:pt x="420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4" name="Google Shape;1464;p38">
                <a:extLst>
                  <a:ext uri="{FF2B5EF4-FFF2-40B4-BE49-F238E27FC236}">
                    <a16:creationId xmlns:a16="http://schemas.microsoft.com/office/drawing/2014/main" id="{3614486C-AD3E-207F-F6F7-7E0A03497A7D}"/>
                  </a:ext>
                </a:extLst>
              </p:cNvPr>
              <p:cNvSpPr/>
              <p:nvPr/>
            </p:nvSpPr>
            <p:spPr>
              <a:xfrm>
                <a:off x="4599448" y="4027044"/>
                <a:ext cx="142539" cy="66341"/>
              </a:xfrm>
              <a:custGeom>
                <a:avLst/>
                <a:gdLst/>
                <a:ahLst/>
                <a:cxnLst/>
                <a:rect l="l" t="t" r="r" b="b"/>
                <a:pathLst>
                  <a:path w="4454" h="2073" extrusionOk="0">
                    <a:moveTo>
                      <a:pt x="4239" y="1"/>
                    </a:moveTo>
                    <a:lnTo>
                      <a:pt x="0" y="1358"/>
                    </a:lnTo>
                    <a:lnTo>
                      <a:pt x="250" y="2072"/>
                    </a:lnTo>
                    <a:lnTo>
                      <a:pt x="4453" y="715"/>
                    </a:lnTo>
                    <a:lnTo>
                      <a:pt x="423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5" name="Google Shape;1465;p38">
                <a:extLst>
                  <a:ext uri="{FF2B5EF4-FFF2-40B4-BE49-F238E27FC236}">
                    <a16:creationId xmlns:a16="http://schemas.microsoft.com/office/drawing/2014/main" id="{A63D5E23-647E-D5D2-15E7-93A261C824D1}"/>
                  </a:ext>
                </a:extLst>
              </p:cNvPr>
              <p:cNvSpPr/>
              <p:nvPr/>
            </p:nvSpPr>
            <p:spPr>
              <a:xfrm>
                <a:off x="4869194" y="3941694"/>
                <a:ext cx="141387" cy="64805"/>
              </a:xfrm>
              <a:custGeom>
                <a:avLst/>
                <a:gdLst/>
                <a:ahLst/>
                <a:cxnLst/>
                <a:rect l="l" t="t" r="r" b="b"/>
                <a:pathLst>
                  <a:path w="4418" h="2025" extrusionOk="0">
                    <a:moveTo>
                      <a:pt x="4204" y="1"/>
                    </a:moveTo>
                    <a:lnTo>
                      <a:pt x="1" y="1322"/>
                    </a:lnTo>
                    <a:lnTo>
                      <a:pt x="215" y="2025"/>
                    </a:lnTo>
                    <a:lnTo>
                      <a:pt x="4418" y="679"/>
                    </a:lnTo>
                    <a:lnTo>
                      <a:pt x="420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6" name="Google Shape;1466;p38">
                <a:extLst>
                  <a:ext uri="{FF2B5EF4-FFF2-40B4-BE49-F238E27FC236}">
                    <a16:creationId xmlns:a16="http://schemas.microsoft.com/office/drawing/2014/main" id="{91398E2E-6D89-3522-AB85-A1AC33A50C76}"/>
                  </a:ext>
                </a:extLst>
              </p:cNvPr>
              <p:cNvSpPr/>
              <p:nvPr/>
            </p:nvSpPr>
            <p:spPr>
              <a:xfrm>
                <a:off x="5137819" y="3856345"/>
                <a:ext cx="142539" cy="64805"/>
              </a:xfrm>
              <a:custGeom>
                <a:avLst/>
                <a:gdLst/>
                <a:ahLst/>
                <a:cxnLst/>
                <a:rect l="l" t="t" r="r" b="b"/>
                <a:pathLst>
                  <a:path w="4454" h="2025" extrusionOk="0">
                    <a:moveTo>
                      <a:pt x="4239" y="1"/>
                    </a:moveTo>
                    <a:lnTo>
                      <a:pt x="1" y="1322"/>
                    </a:lnTo>
                    <a:lnTo>
                      <a:pt x="215" y="2025"/>
                    </a:lnTo>
                    <a:lnTo>
                      <a:pt x="4454" y="679"/>
                    </a:lnTo>
                    <a:lnTo>
                      <a:pt x="423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7" name="Google Shape;1467;p38">
                <a:extLst>
                  <a:ext uri="{FF2B5EF4-FFF2-40B4-BE49-F238E27FC236}">
                    <a16:creationId xmlns:a16="http://schemas.microsoft.com/office/drawing/2014/main" id="{EA7ED495-4A26-A482-D61B-9865F5A30549}"/>
                  </a:ext>
                </a:extLst>
              </p:cNvPr>
              <p:cNvSpPr/>
              <p:nvPr/>
            </p:nvSpPr>
            <p:spPr>
              <a:xfrm>
                <a:off x="5407596" y="3770995"/>
                <a:ext cx="141387" cy="63685"/>
              </a:xfrm>
              <a:custGeom>
                <a:avLst/>
                <a:gdLst/>
                <a:ahLst/>
                <a:cxnLst/>
                <a:rect l="l" t="t" r="r" b="b"/>
                <a:pathLst>
                  <a:path w="4418" h="1990" extrusionOk="0">
                    <a:moveTo>
                      <a:pt x="4203" y="1"/>
                    </a:moveTo>
                    <a:lnTo>
                      <a:pt x="0" y="1322"/>
                    </a:lnTo>
                    <a:lnTo>
                      <a:pt x="215" y="1989"/>
                    </a:lnTo>
                    <a:lnTo>
                      <a:pt x="4418" y="644"/>
                    </a:lnTo>
                    <a:lnTo>
                      <a:pt x="420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8" name="Google Shape;1468;p38">
                <a:extLst>
                  <a:ext uri="{FF2B5EF4-FFF2-40B4-BE49-F238E27FC236}">
                    <a16:creationId xmlns:a16="http://schemas.microsoft.com/office/drawing/2014/main" id="{85DC071D-4255-D939-96D3-68D0346116E0}"/>
                  </a:ext>
                </a:extLst>
              </p:cNvPr>
              <p:cNvSpPr/>
              <p:nvPr/>
            </p:nvSpPr>
            <p:spPr>
              <a:xfrm>
                <a:off x="5676222" y="3684526"/>
                <a:ext cx="141387" cy="63653"/>
              </a:xfrm>
              <a:custGeom>
                <a:avLst/>
                <a:gdLst/>
                <a:ahLst/>
                <a:cxnLst/>
                <a:rect l="l" t="t" r="r" b="b"/>
                <a:pathLst>
                  <a:path w="4418" h="1989" extrusionOk="0">
                    <a:moveTo>
                      <a:pt x="4239" y="0"/>
                    </a:moveTo>
                    <a:lnTo>
                      <a:pt x="0" y="1357"/>
                    </a:lnTo>
                    <a:lnTo>
                      <a:pt x="215" y="1988"/>
                    </a:lnTo>
                    <a:lnTo>
                      <a:pt x="4418" y="679"/>
                    </a:lnTo>
                    <a:lnTo>
                      <a:pt x="4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79" name="Google Shape;1469;p38">
                <a:extLst>
                  <a:ext uri="{FF2B5EF4-FFF2-40B4-BE49-F238E27FC236}">
                    <a16:creationId xmlns:a16="http://schemas.microsoft.com/office/drawing/2014/main" id="{66173BD3-CC03-B6C4-F48B-359D7FB0B7AB}"/>
                  </a:ext>
                </a:extLst>
              </p:cNvPr>
              <p:cNvSpPr/>
              <p:nvPr/>
            </p:nvSpPr>
            <p:spPr>
              <a:xfrm>
                <a:off x="5945967" y="3599176"/>
                <a:ext cx="141419" cy="63653"/>
              </a:xfrm>
              <a:custGeom>
                <a:avLst/>
                <a:gdLst/>
                <a:ahLst/>
                <a:cxnLst/>
                <a:rect l="l" t="t" r="r" b="b"/>
                <a:pathLst>
                  <a:path w="4419" h="1989" extrusionOk="0">
                    <a:moveTo>
                      <a:pt x="4204" y="0"/>
                    </a:moveTo>
                    <a:lnTo>
                      <a:pt x="1" y="1357"/>
                    </a:lnTo>
                    <a:lnTo>
                      <a:pt x="215" y="1988"/>
                    </a:lnTo>
                    <a:lnTo>
                      <a:pt x="4418" y="643"/>
                    </a:lnTo>
                    <a:lnTo>
                      <a:pt x="4204"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0" name="Google Shape;1470;p38">
                <a:extLst>
                  <a:ext uri="{FF2B5EF4-FFF2-40B4-BE49-F238E27FC236}">
                    <a16:creationId xmlns:a16="http://schemas.microsoft.com/office/drawing/2014/main" id="{598C1F9F-14E9-1D4F-051A-172D24162D15}"/>
                  </a:ext>
                </a:extLst>
              </p:cNvPr>
              <p:cNvSpPr/>
              <p:nvPr/>
            </p:nvSpPr>
            <p:spPr>
              <a:xfrm>
                <a:off x="6214593" y="3513827"/>
                <a:ext cx="141387" cy="62501"/>
              </a:xfrm>
              <a:custGeom>
                <a:avLst/>
                <a:gdLst/>
                <a:ahLst/>
                <a:cxnLst/>
                <a:rect l="l" t="t" r="r" b="b"/>
                <a:pathLst>
                  <a:path w="4418" h="1953" extrusionOk="0">
                    <a:moveTo>
                      <a:pt x="4239" y="0"/>
                    </a:moveTo>
                    <a:lnTo>
                      <a:pt x="1" y="1346"/>
                    </a:lnTo>
                    <a:lnTo>
                      <a:pt x="215" y="1953"/>
                    </a:lnTo>
                    <a:lnTo>
                      <a:pt x="4418" y="643"/>
                    </a:lnTo>
                    <a:lnTo>
                      <a:pt x="4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1" name="Google Shape;1471;p38">
                <a:extLst>
                  <a:ext uri="{FF2B5EF4-FFF2-40B4-BE49-F238E27FC236}">
                    <a16:creationId xmlns:a16="http://schemas.microsoft.com/office/drawing/2014/main" id="{1CB837B2-2EE6-0FF6-A599-FE2F119B5F65}"/>
                  </a:ext>
                </a:extLst>
              </p:cNvPr>
              <p:cNvSpPr/>
              <p:nvPr/>
            </p:nvSpPr>
            <p:spPr>
              <a:xfrm>
                <a:off x="6484370" y="3428477"/>
                <a:ext cx="141387" cy="62501"/>
              </a:xfrm>
              <a:custGeom>
                <a:avLst/>
                <a:gdLst/>
                <a:ahLst/>
                <a:cxnLst/>
                <a:rect l="l" t="t" r="r" b="b"/>
                <a:pathLst>
                  <a:path w="4418" h="1953" extrusionOk="0">
                    <a:moveTo>
                      <a:pt x="4203" y="0"/>
                    </a:moveTo>
                    <a:lnTo>
                      <a:pt x="0" y="1310"/>
                    </a:lnTo>
                    <a:lnTo>
                      <a:pt x="179" y="1953"/>
                    </a:lnTo>
                    <a:lnTo>
                      <a:pt x="4418" y="607"/>
                    </a:lnTo>
                    <a:lnTo>
                      <a:pt x="420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2" name="Google Shape;1472;p38">
                <a:extLst>
                  <a:ext uri="{FF2B5EF4-FFF2-40B4-BE49-F238E27FC236}">
                    <a16:creationId xmlns:a16="http://schemas.microsoft.com/office/drawing/2014/main" id="{06C3D6CD-6F15-0E5D-8453-83DC17F1A9E4}"/>
                  </a:ext>
                </a:extLst>
              </p:cNvPr>
              <p:cNvSpPr/>
              <p:nvPr/>
            </p:nvSpPr>
            <p:spPr>
              <a:xfrm>
                <a:off x="6752995" y="3343128"/>
                <a:ext cx="141387" cy="61381"/>
              </a:xfrm>
              <a:custGeom>
                <a:avLst/>
                <a:gdLst/>
                <a:ahLst/>
                <a:cxnLst/>
                <a:rect l="l" t="t" r="r" b="b"/>
                <a:pathLst>
                  <a:path w="4418" h="1918" extrusionOk="0">
                    <a:moveTo>
                      <a:pt x="4239" y="0"/>
                    </a:moveTo>
                    <a:lnTo>
                      <a:pt x="0" y="1310"/>
                    </a:lnTo>
                    <a:lnTo>
                      <a:pt x="215" y="1917"/>
                    </a:lnTo>
                    <a:lnTo>
                      <a:pt x="4418" y="572"/>
                    </a:lnTo>
                    <a:lnTo>
                      <a:pt x="4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3" name="Google Shape;1473;p38">
                <a:extLst>
                  <a:ext uri="{FF2B5EF4-FFF2-40B4-BE49-F238E27FC236}">
                    <a16:creationId xmlns:a16="http://schemas.microsoft.com/office/drawing/2014/main" id="{12CCE628-9360-638F-7A2D-47A531DE9011}"/>
                  </a:ext>
                </a:extLst>
              </p:cNvPr>
              <p:cNvSpPr/>
              <p:nvPr/>
            </p:nvSpPr>
            <p:spPr>
              <a:xfrm>
                <a:off x="7022773" y="3192622"/>
                <a:ext cx="57156" cy="126538"/>
              </a:xfrm>
              <a:custGeom>
                <a:avLst/>
                <a:gdLst/>
                <a:ahLst/>
                <a:cxnLst/>
                <a:rect l="l" t="t" r="r" b="b"/>
                <a:pathLst>
                  <a:path w="1786" h="3954" extrusionOk="0">
                    <a:moveTo>
                      <a:pt x="536" y="0"/>
                    </a:moveTo>
                    <a:lnTo>
                      <a:pt x="286" y="572"/>
                    </a:lnTo>
                    <a:cubicBezTo>
                      <a:pt x="572" y="715"/>
                      <a:pt x="822" y="893"/>
                      <a:pt x="964" y="1179"/>
                    </a:cubicBezTo>
                    <a:cubicBezTo>
                      <a:pt x="1107" y="1429"/>
                      <a:pt x="1179" y="1750"/>
                      <a:pt x="1143" y="2072"/>
                    </a:cubicBezTo>
                    <a:cubicBezTo>
                      <a:pt x="1107" y="2358"/>
                      <a:pt x="1000" y="2679"/>
                      <a:pt x="786" y="2881"/>
                    </a:cubicBezTo>
                    <a:cubicBezTo>
                      <a:pt x="572" y="3096"/>
                      <a:pt x="357" y="3274"/>
                      <a:pt x="0" y="3346"/>
                    </a:cubicBezTo>
                    <a:lnTo>
                      <a:pt x="179" y="3953"/>
                    </a:lnTo>
                    <a:cubicBezTo>
                      <a:pt x="572" y="3846"/>
                      <a:pt x="1000" y="3596"/>
                      <a:pt x="1250" y="3274"/>
                    </a:cubicBezTo>
                    <a:cubicBezTo>
                      <a:pt x="1536" y="2953"/>
                      <a:pt x="1715" y="2536"/>
                      <a:pt x="1750" y="2108"/>
                    </a:cubicBezTo>
                    <a:cubicBezTo>
                      <a:pt x="1786" y="1679"/>
                      <a:pt x="1715" y="1250"/>
                      <a:pt x="1500" y="857"/>
                    </a:cubicBezTo>
                    <a:cubicBezTo>
                      <a:pt x="1286" y="500"/>
                      <a:pt x="929" y="179"/>
                      <a:pt x="536"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4" name="Google Shape;1474;p38">
                <a:extLst>
                  <a:ext uri="{FF2B5EF4-FFF2-40B4-BE49-F238E27FC236}">
                    <a16:creationId xmlns:a16="http://schemas.microsoft.com/office/drawing/2014/main" id="{FC67D1A2-4D04-6D42-059A-8D26B1487E06}"/>
                  </a:ext>
                </a:extLst>
              </p:cNvPr>
              <p:cNvSpPr/>
              <p:nvPr/>
            </p:nvSpPr>
            <p:spPr>
              <a:xfrm>
                <a:off x="6772421" y="3082503"/>
                <a:ext cx="137963" cy="72806"/>
              </a:xfrm>
              <a:custGeom>
                <a:avLst/>
                <a:gdLst/>
                <a:ahLst/>
                <a:cxnLst/>
                <a:rect l="l" t="t" r="r" b="b"/>
                <a:pathLst>
                  <a:path w="4311" h="2275" extrusionOk="0">
                    <a:moveTo>
                      <a:pt x="215" y="0"/>
                    </a:moveTo>
                    <a:lnTo>
                      <a:pt x="1" y="572"/>
                    </a:lnTo>
                    <a:lnTo>
                      <a:pt x="4061" y="2274"/>
                    </a:lnTo>
                    <a:lnTo>
                      <a:pt x="4311" y="1739"/>
                    </a:lnTo>
                    <a:lnTo>
                      <a:pt x="21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5" name="Google Shape;1475;p38">
                <a:extLst>
                  <a:ext uri="{FF2B5EF4-FFF2-40B4-BE49-F238E27FC236}">
                    <a16:creationId xmlns:a16="http://schemas.microsoft.com/office/drawing/2014/main" id="{319B583E-6EC5-E7F3-1D53-591C52434438}"/>
                  </a:ext>
                </a:extLst>
              </p:cNvPr>
              <p:cNvSpPr/>
              <p:nvPr/>
            </p:nvSpPr>
            <p:spPr>
              <a:xfrm>
                <a:off x="6512948" y="2972000"/>
                <a:ext cx="136811" cy="72806"/>
              </a:xfrm>
              <a:custGeom>
                <a:avLst/>
                <a:gdLst/>
                <a:ahLst/>
                <a:cxnLst/>
                <a:rect l="l" t="t" r="r" b="b"/>
                <a:pathLst>
                  <a:path w="4275" h="2275" extrusionOk="0">
                    <a:moveTo>
                      <a:pt x="215" y="0"/>
                    </a:moveTo>
                    <a:lnTo>
                      <a:pt x="0" y="536"/>
                    </a:lnTo>
                    <a:lnTo>
                      <a:pt x="4060" y="2275"/>
                    </a:lnTo>
                    <a:lnTo>
                      <a:pt x="4275" y="1739"/>
                    </a:lnTo>
                    <a:lnTo>
                      <a:pt x="21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6" name="Google Shape;1476;p38">
                <a:extLst>
                  <a:ext uri="{FF2B5EF4-FFF2-40B4-BE49-F238E27FC236}">
                    <a16:creationId xmlns:a16="http://schemas.microsoft.com/office/drawing/2014/main" id="{92F83A04-9D03-630F-05AA-032011422B10}"/>
                  </a:ext>
                </a:extLst>
              </p:cNvPr>
              <p:cNvSpPr/>
              <p:nvPr/>
            </p:nvSpPr>
            <p:spPr>
              <a:xfrm>
                <a:off x="6252323" y="2861497"/>
                <a:ext cx="137579" cy="71686"/>
              </a:xfrm>
              <a:custGeom>
                <a:avLst/>
                <a:gdLst/>
                <a:ahLst/>
                <a:cxnLst/>
                <a:rect l="l" t="t" r="r" b="b"/>
                <a:pathLst>
                  <a:path w="4299" h="2240" extrusionOk="0">
                    <a:moveTo>
                      <a:pt x="251" y="1"/>
                    </a:moveTo>
                    <a:lnTo>
                      <a:pt x="1" y="501"/>
                    </a:lnTo>
                    <a:lnTo>
                      <a:pt x="4096" y="2239"/>
                    </a:lnTo>
                    <a:lnTo>
                      <a:pt x="4299" y="1751"/>
                    </a:lnTo>
                    <a:lnTo>
                      <a:pt x="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7" name="Google Shape;1477;p38">
                <a:extLst>
                  <a:ext uri="{FF2B5EF4-FFF2-40B4-BE49-F238E27FC236}">
                    <a16:creationId xmlns:a16="http://schemas.microsoft.com/office/drawing/2014/main" id="{42B17D94-31E9-F5A7-B6A1-8BF303CDE44C}"/>
                  </a:ext>
                </a:extLst>
              </p:cNvPr>
              <p:cNvSpPr/>
              <p:nvPr/>
            </p:nvSpPr>
            <p:spPr>
              <a:xfrm>
                <a:off x="5992850" y="2750994"/>
                <a:ext cx="136427" cy="72070"/>
              </a:xfrm>
              <a:custGeom>
                <a:avLst/>
                <a:gdLst/>
                <a:ahLst/>
                <a:cxnLst/>
                <a:rect l="l" t="t" r="r" b="b"/>
                <a:pathLst>
                  <a:path w="4263" h="2252" extrusionOk="0">
                    <a:moveTo>
                      <a:pt x="215" y="1"/>
                    </a:moveTo>
                    <a:lnTo>
                      <a:pt x="0" y="501"/>
                    </a:lnTo>
                    <a:lnTo>
                      <a:pt x="4049" y="2251"/>
                    </a:lnTo>
                    <a:lnTo>
                      <a:pt x="4263" y="1715"/>
                    </a:lnTo>
                    <a:lnTo>
                      <a:pt x="21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8" name="Google Shape;1478;p38">
                <a:extLst>
                  <a:ext uri="{FF2B5EF4-FFF2-40B4-BE49-F238E27FC236}">
                    <a16:creationId xmlns:a16="http://schemas.microsoft.com/office/drawing/2014/main" id="{DFD9F3FF-4AC8-08A4-8556-E81B28781B6F}"/>
                  </a:ext>
                </a:extLst>
              </p:cNvPr>
              <p:cNvSpPr/>
              <p:nvPr/>
            </p:nvSpPr>
            <p:spPr>
              <a:xfrm>
                <a:off x="5733377" y="2640874"/>
                <a:ext cx="136427" cy="70534"/>
              </a:xfrm>
              <a:custGeom>
                <a:avLst/>
                <a:gdLst/>
                <a:ahLst/>
                <a:cxnLst/>
                <a:rect l="l" t="t" r="r" b="b"/>
                <a:pathLst>
                  <a:path w="4263" h="2204" extrusionOk="0">
                    <a:moveTo>
                      <a:pt x="215" y="1"/>
                    </a:moveTo>
                    <a:lnTo>
                      <a:pt x="0" y="453"/>
                    </a:lnTo>
                    <a:lnTo>
                      <a:pt x="4048" y="2204"/>
                    </a:lnTo>
                    <a:lnTo>
                      <a:pt x="4263" y="1704"/>
                    </a:lnTo>
                    <a:lnTo>
                      <a:pt x="21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89" name="Google Shape;1479;p38">
                <a:extLst>
                  <a:ext uri="{FF2B5EF4-FFF2-40B4-BE49-F238E27FC236}">
                    <a16:creationId xmlns:a16="http://schemas.microsoft.com/office/drawing/2014/main" id="{F5478009-1C05-457F-2E27-D110C2A4E4FF}"/>
                  </a:ext>
                </a:extLst>
              </p:cNvPr>
              <p:cNvSpPr/>
              <p:nvPr/>
            </p:nvSpPr>
            <p:spPr>
              <a:xfrm>
                <a:off x="5473905" y="2530403"/>
                <a:ext cx="136427" cy="70502"/>
              </a:xfrm>
              <a:custGeom>
                <a:avLst/>
                <a:gdLst/>
                <a:ahLst/>
                <a:cxnLst/>
                <a:rect l="l" t="t" r="r" b="b"/>
                <a:pathLst>
                  <a:path w="4263" h="2203" extrusionOk="0">
                    <a:moveTo>
                      <a:pt x="179" y="0"/>
                    </a:moveTo>
                    <a:lnTo>
                      <a:pt x="0" y="464"/>
                    </a:lnTo>
                    <a:lnTo>
                      <a:pt x="4048" y="2203"/>
                    </a:lnTo>
                    <a:lnTo>
                      <a:pt x="4263" y="1703"/>
                    </a:lnTo>
                    <a:lnTo>
                      <a:pt x="17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0" name="Google Shape;1480;p38">
                <a:extLst>
                  <a:ext uri="{FF2B5EF4-FFF2-40B4-BE49-F238E27FC236}">
                    <a16:creationId xmlns:a16="http://schemas.microsoft.com/office/drawing/2014/main" id="{EA98966D-AC96-9FDE-4DF0-CB148C875088}"/>
                  </a:ext>
                </a:extLst>
              </p:cNvPr>
              <p:cNvSpPr/>
              <p:nvPr/>
            </p:nvSpPr>
            <p:spPr>
              <a:xfrm>
                <a:off x="5214048" y="2418748"/>
                <a:ext cx="135659" cy="70534"/>
              </a:xfrm>
              <a:custGeom>
                <a:avLst/>
                <a:gdLst/>
                <a:ahLst/>
                <a:cxnLst/>
                <a:rect l="l" t="t" r="r" b="b"/>
                <a:pathLst>
                  <a:path w="4239" h="2204" extrusionOk="0">
                    <a:moveTo>
                      <a:pt x="179" y="1"/>
                    </a:moveTo>
                    <a:lnTo>
                      <a:pt x="0" y="465"/>
                    </a:lnTo>
                    <a:lnTo>
                      <a:pt x="4060" y="2203"/>
                    </a:lnTo>
                    <a:lnTo>
                      <a:pt x="4239" y="1751"/>
                    </a:lnTo>
                    <a:lnTo>
                      <a:pt x="179"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1" name="Google Shape;1481;p38">
                <a:extLst>
                  <a:ext uri="{FF2B5EF4-FFF2-40B4-BE49-F238E27FC236}">
                    <a16:creationId xmlns:a16="http://schemas.microsoft.com/office/drawing/2014/main" id="{26B340F7-B493-59AE-0A78-2735F25FC9E9}"/>
                  </a:ext>
                </a:extLst>
              </p:cNvPr>
              <p:cNvSpPr/>
              <p:nvPr/>
            </p:nvSpPr>
            <p:spPr>
              <a:xfrm>
                <a:off x="4953423" y="2308245"/>
                <a:ext cx="136811" cy="70918"/>
              </a:xfrm>
              <a:custGeom>
                <a:avLst/>
                <a:gdLst/>
                <a:ahLst/>
                <a:cxnLst/>
                <a:rect l="l" t="t" r="r" b="b"/>
                <a:pathLst>
                  <a:path w="4275" h="2216" extrusionOk="0">
                    <a:moveTo>
                      <a:pt x="214" y="1"/>
                    </a:moveTo>
                    <a:lnTo>
                      <a:pt x="0" y="465"/>
                    </a:lnTo>
                    <a:lnTo>
                      <a:pt x="4060" y="2215"/>
                    </a:lnTo>
                    <a:lnTo>
                      <a:pt x="4275" y="1751"/>
                    </a:lnTo>
                    <a:lnTo>
                      <a:pt x="21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2" name="Google Shape;1482;p38">
                <a:extLst>
                  <a:ext uri="{FF2B5EF4-FFF2-40B4-BE49-F238E27FC236}">
                    <a16:creationId xmlns:a16="http://schemas.microsoft.com/office/drawing/2014/main" id="{D10FBF92-38C0-9988-8409-BBB747FFC69A}"/>
                  </a:ext>
                </a:extLst>
              </p:cNvPr>
              <p:cNvSpPr/>
              <p:nvPr/>
            </p:nvSpPr>
            <p:spPr>
              <a:xfrm>
                <a:off x="4693950" y="2198126"/>
                <a:ext cx="136811" cy="69381"/>
              </a:xfrm>
              <a:custGeom>
                <a:avLst/>
                <a:gdLst/>
                <a:ahLst/>
                <a:cxnLst/>
                <a:rect l="l" t="t" r="r" b="b"/>
                <a:pathLst>
                  <a:path w="4275" h="2168" extrusionOk="0">
                    <a:moveTo>
                      <a:pt x="214" y="1"/>
                    </a:moveTo>
                    <a:lnTo>
                      <a:pt x="0" y="418"/>
                    </a:lnTo>
                    <a:cubicBezTo>
                      <a:pt x="357" y="596"/>
                      <a:pt x="679" y="703"/>
                      <a:pt x="1036" y="882"/>
                    </a:cubicBezTo>
                    <a:lnTo>
                      <a:pt x="2036" y="1311"/>
                    </a:lnTo>
                    <a:lnTo>
                      <a:pt x="4060" y="2168"/>
                    </a:lnTo>
                    <a:lnTo>
                      <a:pt x="4274" y="1739"/>
                    </a:lnTo>
                    <a:lnTo>
                      <a:pt x="2203" y="846"/>
                    </a:lnTo>
                    <a:lnTo>
                      <a:pt x="1214" y="418"/>
                    </a:lnTo>
                    <a:cubicBezTo>
                      <a:pt x="893" y="275"/>
                      <a:pt x="500" y="144"/>
                      <a:pt x="21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3" name="Google Shape;1483;p38">
                <a:extLst>
                  <a:ext uri="{FF2B5EF4-FFF2-40B4-BE49-F238E27FC236}">
                    <a16:creationId xmlns:a16="http://schemas.microsoft.com/office/drawing/2014/main" id="{5F5F662A-69AE-120A-C429-589028A7EA00}"/>
                  </a:ext>
                </a:extLst>
              </p:cNvPr>
              <p:cNvSpPr/>
              <p:nvPr/>
            </p:nvSpPr>
            <p:spPr>
              <a:xfrm>
                <a:off x="4682494" y="2038500"/>
                <a:ext cx="141387" cy="53732"/>
              </a:xfrm>
              <a:custGeom>
                <a:avLst/>
                <a:gdLst/>
                <a:ahLst/>
                <a:cxnLst/>
                <a:rect l="l" t="t" r="r" b="b"/>
                <a:pathLst>
                  <a:path w="4418" h="1679" extrusionOk="0">
                    <a:moveTo>
                      <a:pt x="4311" y="0"/>
                    </a:moveTo>
                    <a:lnTo>
                      <a:pt x="2144" y="536"/>
                    </a:lnTo>
                    <a:lnTo>
                      <a:pt x="1072" y="822"/>
                    </a:lnTo>
                    <a:cubicBezTo>
                      <a:pt x="715" y="893"/>
                      <a:pt x="322" y="1036"/>
                      <a:pt x="1" y="1322"/>
                    </a:cubicBezTo>
                    <a:lnTo>
                      <a:pt x="287" y="1679"/>
                    </a:lnTo>
                    <a:cubicBezTo>
                      <a:pt x="537" y="1465"/>
                      <a:pt x="822" y="1358"/>
                      <a:pt x="1215" y="1250"/>
                    </a:cubicBezTo>
                    <a:lnTo>
                      <a:pt x="2287" y="1000"/>
                    </a:lnTo>
                    <a:lnTo>
                      <a:pt x="4418" y="429"/>
                    </a:lnTo>
                    <a:lnTo>
                      <a:pt x="431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4" name="Google Shape;1484;p38">
                <a:extLst>
                  <a:ext uri="{FF2B5EF4-FFF2-40B4-BE49-F238E27FC236}">
                    <a16:creationId xmlns:a16="http://schemas.microsoft.com/office/drawing/2014/main" id="{1A7FB2CE-268F-6DB2-0789-1154EB42B761}"/>
                  </a:ext>
                </a:extLst>
              </p:cNvPr>
              <p:cNvSpPr/>
              <p:nvPr/>
            </p:nvSpPr>
            <p:spPr>
              <a:xfrm>
                <a:off x="4956847" y="1969151"/>
                <a:ext cx="140235" cy="48036"/>
              </a:xfrm>
              <a:custGeom>
                <a:avLst/>
                <a:gdLst/>
                <a:ahLst/>
                <a:cxnLst/>
                <a:rect l="l" t="t" r="r" b="b"/>
                <a:pathLst>
                  <a:path w="4382" h="1501" extrusionOk="0">
                    <a:moveTo>
                      <a:pt x="4275" y="0"/>
                    </a:moveTo>
                    <a:lnTo>
                      <a:pt x="0" y="1072"/>
                    </a:lnTo>
                    <a:lnTo>
                      <a:pt x="107" y="1500"/>
                    </a:lnTo>
                    <a:lnTo>
                      <a:pt x="4382" y="393"/>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5" name="Google Shape;1485;p38">
                <a:extLst>
                  <a:ext uri="{FF2B5EF4-FFF2-40B4-BE49-F238E27FC236}">
                    <a16:creationId xmlns:a16="http://schemas.microsoft.com/office/drawing/2014/main" id="{4EC8BF38-242F-3440-55C1-D38B23CE945A}"/>
                  </a:ext>
                </a:extLst>
              </p:cNvPr>
              <p:cNvSpPr/>
              <p:nvPr/>
            </p:nvSpPr>
            <p:spPr>
              <a:xfrm>
                <a:off x="5230049" y="1898651"/>
                <a:ext cx="140235" cy="48804"/>
              </a:xfrm>
              <a:custGeom>
                <a:avLst/>
                <a:gdLst/>
                <a:ahLst/>
                <a:cxnLst/>
                <a:rect l="l" t="t" r="r" b="b"/>
                <a:pathLst>
                  <a:path w="4382" h="1525" extrusionOk="0">
                    <a:moveTo>
                      <a:pt x="4274" y="1"/>
                    </a:moveTo>
                    <a:lnTo>
                      <a:pt x="0" y="1108"/>
                    </a:lnTo>
                    <a:lnTo>
                      <a:pt x="107" y="1525"/>
                    </a:lnTo>
                    <a:lnTo>
                      <a:pt x="4382" y="429"/>
                    </a:lnTo>
                    <a:lnTo>
                      <a:pt x="4274"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6" name="Google Shape;1486;p38">
                <a:extLst>
                  <a:ext uri="{FF2B5EF4-FFF2-40B4-BE49-F238E27FC236}">
                    <a16:creationId xmlns:a16="http://schemas.microsoft.com/office/drawing/2014/main" id="{5BFB5888-6F92-0DC1-3C3E-2D0E4DEAC8A9}"/>
                  </a:ext>
                </a:extLst>
              </p:cNvPr>
              <p:cNvSpPr/>
              <p:nvPr/>
            </p:nvSpPr>
            <p:spPr>
              <a:xfrm>
                <a:off x="5504371" y="1829302"/>
                <a:ext cx="140235" cy="47652"/>
              </a:xfrm>
              <a:custGeom>
                <a:avLst/>
                <a:gdLst/>
                <a:ahLst/>
                <a:cxnLst/>
                <a:rect l="l" t="t" r="r" b="b"/>
                <a:pathLst>
                  <a:path w="4382" h="1489" extrusionOk="0">
                    <a:moveTo>
                      <a:pt x="4275" y="1"/>
                    </a:moveTo>
                    <a:lnTo>
                      <a:pt x="1" y="1060"/>
                    </a:lnTo>
                    <a:lnTo>
                      <a:pt x="108" y="1489"/>
                    </a:lnTo>
                    <a:lnTo>
                      <a:pt x="4382" y="394"/>
                    </a:lnTo>
                    <a:lnTo>
                      <a:pt x="427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7" name="Google Shape;1487;p38">
                <a:extLst>
                  <a:ext uri="{FF2B5EF4-FFF2-40B4-BE49-F238E27FC236}">
                    <a16:creationId xmlns:a16="http://schemas.microsoft.com/office/drawing/2014/main" id="{C53390E7-FA6E-2362-438C-500900C2E7D4}"/>
                  </a:ext>
                </a:extLst>
              </p:cNvPr>
              <p:cNvSpPr/>
              <p:nvPr/>
            </p:nvSpPr>
            <p:spPr>
              <a:xfrm>
                <a:off x="5777572" y="1758450"/>
                <a:ext cx="140235" cy="48036"/>
              </a:xfrm>
              <a:custGeom>
                <a:avLst/>
                <a:gdLst/>
                <a:ahLst/>
                <a:cxnLst/>
                <a:rect l="l" t="t" r="r" b="b"/>
                <a:pathLst>
                  <a:path w="4382" h="1501" extrusionOk="0">
                    <a:moveTo>
                      <a:pt x="4275" y="0"/>
                    </a:moveTo>
                    <a:lnTo>
                      <a:pt x="0" y="1107"/>
                    </a:lnTo>
                    <a:lnTo>
                      <a:pt x="108" y="1500"/>
                    </a:lnTo>
                    <a:lnTo>
                      <a:pt x="4382" y="393"/>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8" name="Google Shape;1488;p38">
                <a:extLst>
                  <a:ext uri="{FF2B5EF4-FFF2-40B4-BE49-F238E27FC236}">
                    <a16:creationId xmlns:a16="http://schemas.microsoft.com/office/drawing/2014/main" id="{1196438C-30C7-1F6A-1FB0-72C172155DDB}"/>
                  </a:ext>
                </a:extLst>
              </p:cNvPr>
              <p:cNvSpPr/>
              <p:nvPr/>
            </p:nvSpPr>
            <p:spPr>
              <a:xfrm>
                <a:off x="6051894" y="1689101"/>
                <a:ext cx="139115" cy="46884"/>
              </a:xfrm>
              <a:custGeom>
                <a:avLst/>
                <a:gdLst/>
                <a:ahLst/>
                <a:cxnLst/>
                <a:rect l="l" t="t" r="r" b="b"/>
                <a:pathLst>
                  <a:path w="4347" h="1465" extrusionOk="0">
                    <a:moveTo>
                      <a:pt x="4275" y="0"/>
                    </a:moveTo>
                    <a:lnTo>
                      <a:pt x="1" y="1107"/>
                    </a:lnTo>
                    <a:lnTo>
                      <a:pt x="72" y="1465"/>
                    </a:lnTo>
                    <a:lnTo>
                      <a:pt x="4347" y="357"/>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99" name="Google Shape;1489;p38">
                <a:extLst>
                  <a:ext uri="{FF2B5EF4-FFF2-40B4-BE49-F238E27FC236}">
                    <a16:creationId xmlns:a16="http://schemas.microsoft.com/office/drawing/2014/main" id="{A6E112C6-F7E6-8044-F83A-D05F92CF8B45}"/>
                  </a:ext>
                </a:extLst>
              </p:cNvPr>
              <p:cNvSpPr/>
              <p:nvPr/>
            </p:nvSpPr>
            <p:spPr>
              <a:xfrm>
                <a:off x="6325096" y="1619753"/>
                <a:ext cx="140267" cy="45380"/>
              </a:xfrm>
              <a:custGeom>
                <a:avLst/>
                <a:gdLst/>
                <a:ahLst/>
                <a:cxnLst/>
                <a:rect l="l" t="t" r="r" b="b"/>
                <a:pathLst>
                  <a:path w="4383" h="1418" extrusionOk="0">
                    <a:moveTo>
                      <a:pt x="4275" y="0"/>
                    </a:moveTo>
                    <a:lnTo>
                      <a:pt x="1" y="1072"/>
                    </a:lnTo>
                    <a:lnTo>
                      <a:pt x="108" y="1417"/>
                    </a:lnTo>
                    <a:lnTo>
                      <a:pt x="4382" y="322"/>
                    </a:lnTo>
                    <a:lnTo>
                      <a:pt x="427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0" name="Google Shape;1490;p38">
                <a:extLst>
                  <a:ext uri="{FF2B5EF4-FFF2-40B4-BE49-F238E27FC236}">
                    <a16:creationId xmlns:a16="http://schemas.microsoft.com/office/drawing/2014/main" id="{5F71038F-C2D1-A0C1-182A-13AFB7AE80CD}"/>
                  </a:ext>
                </a:extLst>
              </p:cNvPr>
              <p:cNvSpPr/>
              <p:nvPr/>
            </p:nvSpPr>
            <p:spPr>
              <a:xfrm>
                <a:off x="6599449" y="1549252"/>
                <a:ext cx="139083" cy="45380"/>
              </a:xfrm>
              <a:custGeom>
                <a:avLst/>
                <a:gdLst/>
                <a:ahLst/>
                <a:cxnLst/>
                <a:rect l="l" t="t" r="r" b="b"/>
                <a:pathLst>
                  <a:path w="4346" h="1418" extrusionOk="0">
                    <a:moveTo>
                      <a:pt x="4275" y="1"/>
                    </a:moveTo>
                    <a:lnTo>
                      <a:pt x="0" y="1096"/>
                    </a:lnTo>
                    <a:lnTo>
                      <a:pt x="72" y="1417"/>
                    </a:lnTo>
                    <a:lnTo>
                      <a:pt x="4346" y="322"/>
                    </a:lnTo>
                    <a:lnTo>
                      <a:pt x="427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1" name="Google Shape;1491;p38">
                <a:extLst>
                  <a:ext uri="{FF2B5EF4-FFF2-40B4-BE49-F238E27FC236}">
                    <a16:creationId xmlns:a16="http://schemas.microsoft.com/office/drawing/2014/main" id="{DED075FD-A023-DF4D-5AE5-78F1A43AE0F7}"/>
                  </a:ext>
                </a:extLst>
              </p:cNvPr>
              <p:cNvSpPr/>
              <p:nvPr/>
            </p:nvSpPr>
            <p:spPr>
              <a:xfrm>
                <a:off x="6872619" y="1479904"/>
                <a:ext cx="140267" cy="45380"/>
              </a:xfrm>
              <a:custGeom>
                <a:avLst/>
                <a:gdLst/>
                <a:ahLst/>
                <a:cxnLst/>
                <a:rect l="l" t="t" r="r" b="b"/>
                <a:pathLst>
                  <a:path w="4383" h="1418" extrusionOk="0">
                    <a:moveTo>
                      <a:pt x="4275" y="1"/>
                    </a:moveTo>
                    <a:lnTo>
                      <a:pt x="1" y="1060"/>
                    </a:lnTo>
                    <a:lnTo>
                      <a:pt x="72" y="1418"/>
                    </a:lnTo>
                    <a:lnTo>
                      <a:pt x="4382" y="310"/>
                    </a:lnTo>
                    <a:lnTo>
                      <a:pt x="4275"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2" name="Google Shape;1492;p38">
                <a:extLst>
                  <a:ext uri="{FF2B5EF4-FFF2-40B4-BE49-F238E27FC236}">
                    <a16:creationId xmlns:a16="http://schemas.microsoft.com/office/drawing/2014/main" id="{C53F51F9-F002-1400-F9EA-21EBF2A10D0C}"/>
                  </a:ext>
                </a:extLst>
              </p:cNvPr>
              <p:cNvSpPr/>
              <p:nvPr/>
            </p:nvSpPr>
            <p:spPr>
              <a:xfrm>
                <a:off x="7145821" y="1409051"/>
                <a:ext cx="139883" cy="45732"/>
              </a:xfrm>
              <a:custGeom>
                <a:avLst/>
                <a:gdLst/>
                <a:ahLst/>
                <a:cxnLst/>
                <a:rect l="l" t="t" r="r" b="b"/>
                <a:pathLst>
                  <a:path w="4371" h="1429" extrusionOk="0">
                    <a:moveTo>
                      <a:pt x="4311" y="0"/>
                    </a:moveTo>
                    <a:lnTo>
                      <a:pt x="1" y="1107"/>
                    </a:lnTo>
                    <a:lnTo>
                      <a:pt x="108" y="1429"/>
                    </a:lnTo>
                    <a:lnTo>
                      <a:pt x="4370" y="322"/>
                    </a:lnTo>
                    <a:lnTo>
                      <a:pt x="431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3" name="Google Shape;1493;p38">
                <a:extLst>
                  <a:ext uri="{FF2B5EF4-FFF2-40B4-BE49-F238E27FC236}">
                    <a16:creationId xmlns:a16="http://schemas.microsoft.com/office/drawing/2014/main" id="{63FCC320-7F2D-5717-43C2-386F2FEB2C9C}"/>
                  </a:ext>
                </a:extLst>
              </p:cNvPr>
              <p:cNvSpPr/>
              <p:nvPr/>
            </p:nvSpPr>
            <p:spPr>
              <a:xfrm>
                <a:off x="7420174" y="1339702"/>
                <a:ext cx="138699" cy="44611"/>
              </a:xfrm>
              <a:custGeom>
                <a:avLst/>
                <a:gdLst/>
                <a:ahLst/>
                <a:cxnLst/>
                <a:rect l="l" t="t" r="r" b="b"/>
                <a:pathLst>
                  <a:path w="4334" h="1394" extrusionOk="0">
                    <a:moveTo>
                      <a:pt x="4263" y="0"/>
                    </a:moveTo>
                    <a:lnTo>
                      <a:pt x="0" y="1107"/>
                    </a:lnTo>
                    <a:lnTo>
                      <a:pt x="72" y="1393"/>
                    </a:lnTo>
                    <a:lnTo>
                      <a:pt x="4334" y="286"/>
                    </a:lnTo>
                    <a:lnTo>
                      <a:pt x="426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4" name="Google Shape;1494;p38">
                <a:extLst>
                  <a:ext uri="{FF2B5EF4-FFF2-40B4-BE49-F238E27FC236}">
                    <a16:creationId xmlns:a16="http://schemas.microsoft.com/office/drawing/2014/main" id="{85C54972-C7E9-1B66-16E2-BF92AC875B81}"/>
                  </a:ext>
                </a:extLst>
              </p:cNvPr>
              <p:cNvSpPr/>
              <p:nvPr/>
            </p:nvSpPr>
            <p:spPr>
              <a:xfrm>
                <a:off x="7693376" y="1269202"/>
                <a:ext cx="139851" cy="44227"/>
              </a:xfrm>
              <a:custGeom>
                <a:avLst/>
                <a:gdLst/>
                <a:ahLst/>
                <a:cxnLst/>
                <a:rect l="l" t="t" r="r" b="b"/>
                <a:pathLst>
                  <a:path w="4370" h="1382" extrusionOk="0">
                    <a:moveTo>
                      <a:pt x="4298" y="1"/>
                    </a:moveTo>
                    <a:lnTo>
                      <a:pt x="0" y="1096"/>
                    </a:lnTo>
                    <a:lnTo>
                      <a:pt x="71" y="1382"/>
                    </a:lnTo>
                    <a:lnTo>
                      <a:pt x="4370" y="286"/>
                    </a:lnTo>
                    <a:lnTo>
                      <a:pt x="4298"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5" name="Google Shape;1495;p38">
                <a:extLst>
                  <a:ext uri="{FF2B5EF4-FFF2-40B4-BE49-F238E27FC236}">
                    <a16:creationId xmlns:a16="http://schemas.microsoft.com/office/drawing/2014/main" id="{C3B4F451-0D27-1E21-BB03-ADF147347560}"/>
                  </a:ext>
                </a:extLst>
              </p:cNvPr>
              <p:cNvSpPr/>
              <p:nvPr/>
            </p:nvSpPr>
            <p:spPr>
              <a:xfrm>
                <a:off x="7745571" y="1140426"/>
                <a:ext cx="139083" cy="49188"/>
              </a:xfrm>
              <a:custGeom>
                <a:avLst/>
                <a:gdLst/>
                <a:ahLst/>
                <a:cxnLst/>
                <a:rect l="l" t="t" r="r" b="b"/>
                <a:pathLst>
                  <a:path w="4346" h="1537" extrusionOk="0">
                    <a:moveTo>
                      <a:pt x="72" y="0"/>
                    </a:moveTo>
                    <a:lnTo>
                      <a:pt x="0" y="250"/>
                    </a:lnTo>
                    <a:lnTo>
                      <a:pt x="2108" y="893"/>
                    </a:lnTo>
                    <a:lnTo>
                      <a:pt x="3167" y="1215"/>
                    </a:lnTo>
                    <a:lnTo>
                      <a:pt x="3703" y="1358"/>
                    </a:lnTo>
                    <a:cubicBezTo>
                      <a:pt x="3882" y="1429"/>
                      <a:pt x="4060" y="1465"/>
                      <a:pt x="4203" y="1536"/>
                    </a:cubicBezTo>
                    <a:lnTo>
                      <a:pt x="4346" y="1286"/>
                    </a:lnTo>
                    <a:cubicBezTo>
                      <a:pt x="4167" y="1179"/>
                      <a:pt x="3953" y="1143"/>
                      <a:pt x="3774" y="1108"/>
                    </a:cubicBezTo>
                    <a:lnTo>
                      <a:pt x="3239" y="929"/>
                    </a:lnTo>
                    <a:lnTo>
                      <a:pt x="2215" y="643"/>
                    </a:lnTo>
                    <a:lnTo>
                      <a:pt x="7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6" name="Google Shape;1496;p38">
                <a:extLst>
                  <a:ext uri="{FF2B5EF4-FFF2-40B4-BE49-F238E27FC236}">
                    <a16:creationId xmlns:a16="http://schemas.microsoft.com/office/drawing/2014/main" id="{09083FBC-6C7A-FA88-BA5A-3FF32BB3EA94}"/>
                  </a:ext>
                </a:extLst>
              </p:cNvPr>
              <p:cNvSpPr/>
              <p:nvPr/>
            </p:nvSpPr>
            <p:spPr>
              <a:xfrm>
                <a:off x="7474642" y="1060772"/>
                <a:ext cx="137963" cy="48068"/>
              </a:xfrm>
              <a:custGeom>
                <a:avLst/>
                <a:gdLst/>
                <a:ahLst/>
                <a:cxnLst/>
                <a:rect l="l" t="t" r="r" b="b"/>
                <a:pathLst>
                  <a:path w="4311" h="1502" extrusionOk="0">
                    <a:moveTo>
                      <a:pt x="72" y="1"/>
                    </a:moveTo>
                    <a:lnTo>
                      <a:pt x="1" y="251"/>
                    </a:lnTo>
                    <a:lnTo>
                      <a:pt x="4239" y="1501"/>
                    </a:lnTo>
                    <a:lnTo>
                      <a:pt x="4311" y="1251"/>
                    </a:lnTo>
                    <a:lnTo>
                      <a:pt x="72"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7" name="Google Shape;1497;p38">
                <a:extLst>
                  <a:ext uri="{FF2B5EF4-FFF2-40B4-BE49-F238E27FC236}">
                    <a16:creationId xmlns:a16="http://schemas.microsoft.com/office/drawing/2014/main" id="{C3A8AB6B-BB1F-D76A-3F47-67956901CCE6}"/>
                  </a:ext>
                </a:extLst>
              </p:cNvPr>
              <p:cNvSpPr/>
              <p:nvPr/>
            </p:nvSpPr>
            <p:spPr>
              <a:xfrm>
                <a:off x="7203744" y="982303"/>
                <a:ext cx="137963" cy="46884"/>
              </a:xfrm>
              <a:custGeom>
                <a:avLst/>
                <a:gdLst/>
                <a:ahLst/>
                <a:cxnLst/>
                <a:rect l="l" t="t" r="r" b="b"/>
                <a:pathLst>
                  <a:path w="4311" h="1465" extrusionOk="0">
                    <a:moveTo>
                      <a:pt x="72" y="0"/>
                    </a:moveTo>
                    <a:lnTo>
                      <a:pt x="0" y="214"/>
                    </a:lnTo>
                    <a:lnTo>
                      <a:pt x="4239" y="1465"/>
                    </a:lnTo>
                    <a:lnTo>
                      <a:pt x="4311" y="1250"/>
                    </a:lnTo>
                    <a:lnTo>
                      <a:pt x="7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8" name="Google Shape;1498;p38">
                <a:extLst>
                  <a:ext uri="{FF2B5EF4-FFF2-40B4-BE49-F238E27FC236}">
                    <a16:creationId xmlns:a16="http://schemas.microsoft.com/office/drawing/2014/main" id="{C03E94F0-91D0-25F3-C797-E6B8B307D155}"/>
                  </a:ext>
                </a:extLst>
              </p:cNvPr>
              <p:cNvSpPr/>
              <p:nvPr/>
            </p:nvSpPr>
            <p:spPr>
              <a:xfrm>
                <a:off x="6932847" y="902650"/>
                <a:ext cx="137963" cy="46532"/>
              </a:xfrm>
              <a:custGeom>
                <a:avLst/>
                <a:gdLst/>
                <a:ahLst/>
                <a:cxnLst/>
                <a:rect l="l" t="t" r="r" b="b"/>
                <a:pathLst>
                  <a:path w="4311" h="1454" extrusionOk="0">
                    <a:moveTo>
                      <a:pt x="72" y="1"/>
                    </a:moveTo>
                    <a:lnTo>
                      <a:pt x="0" y="215"/>
                    </a:lnTo>
                    <a:lnTo>
                      <a:pt x="4239" y="1453"/>
                    </a:lnTo>
                    <a:lnTo>
                      <a:pt x="4310" y="1251"/>
                    </a:lnTo>
                    <a:lnTo>
                      <a:pt x="72"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09" name="Google Shape;1499;p38">
                <a:extLst>
                  <a:ext uri="{FF2B5EF4-FFF2-40B4-BE49-F238E27FC236}">
                    <a16:creationId xmlns:a16="http://schemas.microsoft.com/office/drawing/2014/main" id="{0216F758-FD43-8575-171E-662EEFB6F9B0}"/>
                  </a:ext>
                </a:extLst>
              </p:cNvPr>
              <p:cNvSpPr/>
              <p:nvPr/>
            </p:nvSpPr>
            <p:spPr>
              <a:xfrm>
                <a:off x="6661917" y="823029"/>
                <a:ext cx="136811" cy="46500"/>
              </a:xfrm>
              <a:custGeom>
                <a:avLst/>
                <a:gdLst/>
                <a:ahLst/>
                <a:cxnLst/>
                <a:rect l="l" t="t" r="r" b="b"/>
                <a:pathLst>
                  <a:path w="4275" h="1453" extrusionOk="0">
                    <a:moveTo>
                      <a:pt x="37" y="0"/>
                    </a:moveTo>
                    <a:lnTo>
                      <a:pt x="1" y="215"/>
                    </a:lnTo>
                    <a:lnTo>
                      <a:pt x="4239" y="1453"/>
                    </a:lnTo>
                    <a:lnTo>
                      <a:pt x="4275" y="1239"/>
                    </a:lnTo>
                    <a:lnTo>
                      <a:pt x="3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0" name="Google Shape;1500;p38">
                <a:extLst>
                  <a:ext uri="{FF2B5EF4-FFF2-40B4-BE49-F238E27FC236}">
                    <a16:creationId xmlns:a16="http://schemas.microsoft.com/office/drawing/2014/main" id="{CCB0BD75-E27D-4643-F1C0-F6470EA32A87}"/>
                  </a:ext>
                </a:extLst>
              </p:cNvPr>
              <p:cNvSpPr/>
              <p:nvPr/>
            </p:nvSpPr>
            <p:spPr>
              <a:xfrm>
                <a:off x="6391020" y="743376"/>
                <a:ext cx="136811" cy="46532"/>
              </a:xfrm>
              <a:custGeom>
                <a:avLst/>
                <a:gdLst/>
                <a:ahLst/>
                <a:cxnLst/>
                <a:rect l="l" t="t" r="r" b="b"/>
                <a:pathLst>
                  <a:path w="4275" h="1454" extrusionOk="0">
                    <a:moveTo>
                      <a:pt x="36" y="1"/>
                    </a:moveTo>
                    <a:lnTo>
                      <a:pt x="0" y="180"/>
                    </a:lnTo>
                    <a:lnTo>
                      <a:pt x="4239" y="1454"/>
                    </a:lnTo>
                    <a:lnTo>
                      <a:pt x="4275" y="1239"/>
                    </a:lnTo>
                    <a:lnTo>
                      <a:pt x="36"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1" name="Google Shape;1501;p38">
                <a:extLst>
                  <a:ext uri="{FF2B5EF4-FFF2-40B4-BE49-F238E27FC236}">
                    <a16:creationId xmlns:a16="http://schemas.microsoft.com/office/drawing/2014/main" id="{9E7D2E30-D332-A348-09D2-6F993FBC7600}"/>
                  </a:ext>
                </a:extLst>
              </p:cNvPr>
              <p:cNvSpPr/>
              <p:nvPr/>
            </p:nvSpPr>
            <p:spPr>
              <a:xfrm>
                <a:off x="6120122" y="664907"/>
                <a:ext cx="136811" cy="44227"/>
              </a:xfrm>
              <a:custGeom>
                <a:avLst/>
                <a:gdLst/>
                <a:ahLst/>
                <a:cxnLst/>
                <a:rect l="l" t="t" r="r" b="b"/>
                <a:pathLst>
                  <a:path w="4275" h="1382" extrusionOk="0">
                    <a:moveTo>
                      <a:pt x="36" y="0"/>
                    </a:moveTo>
                    <a:lnTo>
                      <a:pt x="0" y="143"/>
                    </a:lnTo>
                    <a:lnTo>
                      <a:pt x="4239" y="1381"/>
                    </a:lnTo>
                    <a:lnTo>
                      <a:pt x="4274" y="1203"/>
                    </a:lnTo>
                    <a:lnTo>
                      <a:pt x="36"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2" name="Google Shape;1502;p38">
                <a:extLst>
                  <a:ext uri="{FF2B5EF4-FFF2-40B4-BE49-F238E27FC236}">
                    <a16:creationId xmlns:a16="http://schemas.microsoft.com/office/drawing/2014/main" id="{57442999-E4C8-5D50-DBB9-EA0DF50D8200}"/>
                  </a:ext>
                </a:extLst>
              </p:cNvPr>
              <p:cNvSpPr/>
              <p:nvPr/>
            </p:nvSpPr>
            <p:spPr>
              <a:xfrm>
                <a:off x="5867498" y="563556"/>
                <a:ext cx="118505" cy="65925"/>
              </a:xfrm>
              <a:custGeom>
                <a:avLst/>
                <a:gdLst/>
                <a:ahLst/>
                <a:cxnLst/>
                <a:rect l="l" t="t" r="r" b="b"/>
                <a:pathLst>
                  <a:path w="3703" h="2060" extrusionOk="0">
                    <a:moveTo>
                      <a:pt x="0" y="0"/>
                    </a:moveTo>
                    <a:cubicBezTo>
                      <a:pt x="0" y="393"/>
                      <a:pt x="179" y="738"/>
                      <a:pt x="500" y="1024"/>
                    </a:cubicBezTo>
                    <a:cubicBezTo>
                      <a:pt x="643" y="1131"/>
                      <a:pt x="822" y="1238"/>
                      <a:pt x="1000" y="1274"/>
                    </a:cubicBezTo>
                    <a:lnTo>
                      <a:pt x="1536" y="1453"/>
                    </a:lnTo>
                    <a:lnTo>
                      <a:pt x="3667" y="2060"/>
                    </a:lnTo>
                    <a:lnTo>
                      <a:pt x="3703" y="1917"/>
                    </a:lnTo>
                    <a:lnTo>
                      <a:pt x="1572" y="1274"/>
                    </a:lnTo>
                    <a:cubicBezTo>
                      <a:pt x="1250" y="1167"/>
                      <a:pt x="858" y="1096"/>
                      <a:pt x="607" y="881"/>
                    </a:cubicBezTo>
                    <a:cubicBezTo>
                      <a:pt x="322" y="667"/>
                      <a:pt x="179" y="322"/>
                      <a:pt x="17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3" name="Google Shape;1503;p38">
                <a:extLst>
                  <a:ext uri="{FF2B5EF4-FFF2-40B4-BE49-F238E27FC236}">
                    <a16:creationId xmlns:a16="http://schemas.microsoft.com/office/drawing/2014/main" id="{8DD546B9-95F2-E96C-DCCE-8F94F9E4EFA0}"/>
                  </a:ext>
                </a:extLst>
              </p:cNvPr>
              <p:cNvSpPr/>
              <p:nvPr/>
            </p:nvSpPr>
            <p:spPr>
              <a:xfrm>
                <a:off x="5981426" y="456477"/>
                <a:ext cx="137579" cy="43075"/>
              </a:xfrm>
              <a:custGeom>
                <a:avLst/>
                <a:gdLst/>
                <a:ahLst/>
                <a:cxnLst/>
                <a:rect l="l" t="t" r="r" b="b"/>
                <a:pathLst>
                  <a:path w="4299" h="1346" extrusionOk="0">
                    <a:moveTo>
                      <a:pt x="4263" y="1"/>
                    </a:moveTo>
                    <a:lnTo>
                      <a:pt x="0" y="1203"/>
                    </a:lnTo>
                    <a:lnTo>
                      <a:pt x="36" y="1346"/>
                    </a:lnTo>
                    <a:lnTo>
                      <a:pt x="4298" y="143"/>
                    </a:lnTo>
                    <a:lnTo>
                      <a:pt x="426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4" name="Google Shape;1504;p38">
                <a:extLst>
                  <a:ext uri="{FF2B5EF4-FFF2-40B4-BE49-F238E27FC236}">
                    <a16:creationId xmlns:a16="http://schemas.microsoft.com/office/drawing/2014/main" id="{F46FFE1B-68F2-C8B2-38BC-4EA391F6BD1D}"/>
                  </a:ext>
                </a:extLst>
              </p:cNvPr>
              <p:cNvSpPr/>
              <p:nvPr/>
            </p:nvSpPr>
            <p:spPr>
              <a:xfrm>
                <a:off x="6253475" y="380281"/>
                <a:ext cx="136427" cy="41955"/>
              </a:xfrm>
              <a:custGeom>
                <a:avLst/>
                <a:gdLst/>
                <a:ahLst/>
                <a:cxnLst/>
                <a:rect l="l" t="t" r="r" b="b"/>
                <a:pathLst>
                  <a:path w="4263" h="1311" extrusionOk="0">
                    <a:moveTo>
                      <a:pt x="4227" y="0"/>
                    </a:moveTo>
                    <a:lnTo>
                      <a:pt x="0" y="1167"/>
                    </a:lnTo>
                    <a:lnTo>
                      <a:pt x="36" y="1310"/>
                    </a:lnTo>
                    <a:lnTo>
                      <a:pt x="4263" y="72"/>
                    </a:lnTo>
                    <a:lnTo>
                      <a:pt x="422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5" name="Google Shape;1505;p38">
                <a:extLst>
                  <a:ext uri="{FF2B5EF4-FFF2-40B4-BE49-F238E27FC236}">
                    <a16:creationId xmlns:a16="http://schemas.microsoft.com/office/drawing/2014/main" id="{7D7F61E4-2F86-F367-C2A2-E4CC765D48C7}"/>
                  </a:ext>
                </a:extLst>
              </p:cNvPr>
              <p:cNvSpPr/>
              <p:nvPr/>
            </p:nvSpPr>
            <p:spPr>
              <a:xfrm>
                <a:off x="6525525" y="302932"/>
                <a:ext cx="136427" cy="40803"/>
              </a:xfrm>
              <a:custGeom>
                <a:avLst/>
                <a:gdLst/>
                <a:ahLst/>
                <a:cxnLst/>
                <a:rect l="l" t="t" r="r" b="b"/>
                <a:pathLst>
                  <a:path w="4263" h="1275" extrusionOk="0">
                    <a:moveTo>
                      <a:pt x="4227" y="0"/>
                    </a:moveTo>
                    <a:lnTo>
                      <a:pt x="0" y="1203"/>
                    </a:lnTo>
                    <a:lnTo>
                      <a:pt x="0" y="1274"/>
                    </a:lnTo>
                    <a:lnTo>
                      <a:pt x="4263" y="72"/>
                    </a:lnTo>
                    <a:lnTo>
                      <a:pt x="422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6" name="Google Shape;1506;p38">
                <a:extLst>
                  <a:ext uri="{FF2B5EF4-FFF2-40B4-BE49-F238E27FC236}">
                    <a16:creationId xmlns:a16="http://schemas.microsoft.com/office/drawing/2014/main" id="{9030C91A-5C45-4A49-5FB3-B230E4B79E24}"/>
                  </a:ext>
                </a:extLst>
              </p:cNvPr>
              <p:cNvSpPr/>
              <p:nvPr/>
            </p:nvSpPr>
            <p:spPr>
              <a:xfrm>
                <a:off x="6797574" y="226351"/>
                <a:ext cx="135275" cy="40035"/>
              </a:xfrm>
              <a:custGeom>
                <a:avLst/>
                <a:gdLst/>
                <a:ahLst/>
                <a:cxnLst/>
                <a:rect l="l" t="t" r="r" b="b"/>
                <a:pathLst>
                  <a:path w="4227" h="1251" extrusionOk="0">
                    <a:moveTo>
                      <a:pt x="4227" y="0"/>
                    </a:moveTo>
                    <a:lnTo>
                      <a:pt x="0" y="1179"/>
                    </a:lnTo>
                    <a:lnTo>
                      <a:pt x="0" y="1250"/>
                    </a:lnTo>
                    <a:lnTo>
                      <a:pt x="4227" y="36"/>
                    </a:lnTo>
                    <a:lnTo>
                      <a:pt x="422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7" name="Google Shape;1507;p38">
                <a:extLst>
                  <a:ext uri="{FF2B5EF4-FFF2-40B4-BE49-F238E27FC236}">
                    <a16:creationId xmlns:a16="http://schemas.microsoft.com/office/drawing/2014/main" id="{0E882567-ECC0-99E3-49C0-9975C8F49364}"/>
                  </a:ext>
                </a:extLst>
              </p:cNvPr>
              <p:cNvSpPr/>
              <p:nvPr/>
            </p:nvSpPr>
            <p:spPr>
              <a:xfrm>
                <a:off x="7068472" y="149002"/>
                <a:ext cx="136459" cy="40035"/>
              </a:xfrm>
              <a:custGeom>
                <a:avLst/>
                <a:gdLst/>
                <a:ahLst/>
                <a:cxnLst/>
                <a:rect l="l" t="t" r="r" b="b"/>
                <a:pathLst>
                  <a:path w="4264" h="1251" extrusionOk="0">
                    <a:moveTo>
                      <a:pt x="4263" y="0"/>
                    </a:moveTo>
                    <a:lnTo>
                      <a:pt x="1" y="1215"/>
                    </a:lnTo>
                    <a:lnTo>
                      <a:pt x="36" y="1250"/>
                    </a:lnTo>
                    <a:lnTo>
                      <a:pt x="4263" y="36"/>
                    </a:lnTo>
                    <a:lnTo>
                      <a:pt x="4263"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18" name="Google Shape;1508;p38">
                <a:extLst>
                  <a:ext uri="{FF2B5EF4-FFF2-40B4-BE49-F238E27FC236}">
                    <a16:creationId xmlns:a16="http://schemas.microsoft.com/office/drawing/2014/main" id="{A4F26930-4803-A276-D611-F5D9332C3D72}"/>
                  </a:ext>
                </a:extLst>
              </p:cNvPr>
              <p:cNvSpPr/>
              <p:nvPr/>
            </p:nvSpPr>
            <p:spPr>
              <a:xfrm>
                <a:off x="7340521" y="91078"/>
                <a:ext cx="68229" cy="19458"/>
              </a:xfrm>
              <a:custGeom>
                <a:avLst/>
                <a:gdLst/>
                <a:ahLst/>
                <a:cxnLst/>
                <a:rect l="l" t="t" r="r" b="b"/>
                <a:pathLst>
                  <a:path w="2132" h="608" extrusionOk="0">
                    <a:moveTo>
                      <a:pt x="1" y="608"/>
                    </a:moveTo>
                    <a:lnTo>
                      <a:pt x="213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33" name="Google Shape;1511;p38">
              <a:extLst>
                <a:ext uri="{FF2B5EF4-FFF2-40B4-BE49-F238E27FC236}">
                  <a16:creationId xmlns:a16="http://schemas.microsoft.com/office/drawing/2014/main" id="{68B47305-C0EC-3D60-6C4B-4CE5BA3BE0F0}"/>
                </a:ext>
              </a:extLst>
            </p:cNvPr>
            <p:cNvGrpSpPr/>
            <p:nvPr/>
          </p:nvGrpSpPr>
          <p:grpSpPr>
            <a:xfrm>
              <a:off x="11500964" y="22082509"/>
              <a:ext cx="1081706" cy="1902133"/>
              <a:chOff x="7090167" y="2080277"/>
              <a:chExt cx="706839" cy="1242945"/>
            </a:xfrm>
          </p:grpSpPr>
          <p:sp>
            <p:nvSpPr>
              <p:cNvPr id="56" name="Google Shape;1512;p38">
                <a:extLst>
                  <a:ext uri="{FF2B5EF4-FFF2-40B4-BE49-F238E27FC236}">
                    <a16:creationId xmlns:a16="http://schemas.microsoft.com/office/drawing/2014/main" id="{83B6DFF8-6752-D2FF-4DE0-8655333F45B9}"/>
                  </a:ext>
                </a:extLst>
              </p:cNvPr>
              <p:cNvSpPr/>
              <p:nvPr/>
            </p:nvSpPr>
            <p:spPr>
              <a:xfrm>
                <a:off x="7090167" y="2080277"/>
                <a:ext cx="706839" cy="1242945"/>
              </a:xfrm>
              <a:custGeom>
                <a:avLst/>
                <a:gdLst/>
                <a:ahLst/>
                <a:cxnLst/>
                <a:rect l="l" t="t" r="r" b="b"/>
                <a:pathLst>
                  <a:path w="22087" h="38839" extrusionOk="0">
                    <a:moveTo>
                      <a:pt x="22087" y="11073"/>
                    </a:moveTo>
                    <a:cubicBezTo>
                      <a:pt x="22087" y="4977"/>
                      <a:pt x="17098" y="0"/>
                      <a:pt x="11002" y="0"/>
                    </a:cubicBezTo>
                    <a:cubicBezTo>
                      <a:pt x="4883" y="0"/>
                      <a:pt x="1" y="4977"/>
                      <a:pt x="1" y="11073"/>
                    </a:cubicBezTo>
                    <a:cubicBezTo>
                      <a:pt x="1" y="16979"/>
                      <a:pt x="4537" y="21813"/>
                      <a:pt x="10490" y="22158"/>
                    </a:cubicBezTo>
                    <a:lnTo>
                      <a:pt x="10490" y="34636"/>
                    </a:lnTo>
                    <a:cubicBezTo>
                      <a:pt x="9455" y="34921"/>
                      <a:pt x="8931" y="35743"/>
                      <a:pt x="8931" y="36683"/>
                    </a:cubicBezTo>
                    <a:cubicBezTo>
                      <a:pt x="8931" y="37862"/>
                      <a:pt x="9836" y="38838"/>
                      <a:pt x="11050" y="38838"/>
                    </a:cubicBezTo>
                    <a:cubicBezTo>
                      <a:pt x="12217" y="38838"/>
                      <a:pt x="13169" y="37862"/>
                      <a:pt x="13169" y="36683"/>
                    </a:cubicBezTo>
                    <a:cubicBezTo>
                      <a:pt x="13169" y="35731"/>
                      <a:pt x="12586" y="34909"/>
                      <a:pt x="11693" y="34624"/>
                    </a:cubicBezTo>
                    <a:lnTo>
                      <a:pt x="11693" y="22158"/>
                    </a:lnTo>
                    <a:cubicBezTo>
                      <a:pt x="17491" y="21813"/>
                      <a:pt x="22087" y="16979"/>
                      <a:pt x="22087" y="11073"/>
                    </a:cubicBezTo>
                    <a:close/>
                    <a:moveTo>
                      <a:pt x="2418" y="11073"/>
                    </a:moveTo>
                    <a:cubicBezTo>
                      <a:pt x="2418" y="6346"/>
                      <a:pt x="6264" y="2536"/>
                      <a:pt x="10990" y="2536"/>
                    </a:cubicBezTo>
                    <a:cubicBezTo>
                      <a:pt x="15717" y="2536"/>
                      <a:pt x="19563" y="6346"/>
                      <a:pt x="19563" y="11073"/>
                    </a:cubicBezTo>
                    <a:cubicBezTo>
                      <a:pt x="19563" y="15800"/>
                      <a:pt x="15717" y="19634"/>
                      <a:pt x="10990" y="19634"/>
                    </a:cubicBezTo>
                    <a:cubicBezTo>
                      <a:pt x="6264" y="19634"/>
                      <a:pt x="2418" y="15800"/>
                      <a:pt x="2418" y="11073"/>
                    </a:cubicBezTo>
                    <a:close/>
                  </a:path>
                </a:pathLst>
              </a:custGeom>
              <a:solidFill>
                <a:srgbClr val="EB5E54"/>
              </a:solidFill>
              <a:ln>
                <a:noFill/>
              </a:ln>
            </p:spPr>
            <p:txBody>
              <a:bodyPr spcFirstLastPara="1" wrap="square" lIns="121900" tIns="121900" rIns="121900" bIns="121900" anchor="ctr" anchorCtr="0">
                <a:noAutofit/>
              </a:bodyPr>
              <a:lstStyle/>
              <a:p>
                <a:endParaRPr sz="2400" dirty="0"/>
              </a:p>
            </p:txBody>
          </p:sp>
          <p:grpSp>
            <p:nvGrpSpPr>
              <p:cNvPr id="57" name="Google Shape;1513;p38">
                <a:extLst>
                  <a:ext uri="{FF2B5EF4-FFF2-40B4-BE49-F238E27FC236}">
                    <a16:creationId xmlns:a16="http://schemas.microsoft.com/office/drawing/2014/main" id="{062F90DA-8223-8673-A6BC-58836EA911E2}"/>
                  </a:ext>
                </a:extLst>
              </p:cNvPr>
              <p:cNvGrpSpPr/>
              <p:nvPr/>
            </p:nvGrpSpPr>
            <p:grpSpPr>
              <a:xfrm>
                <a:off x="7253814" y="2244864"/>
                <a:ext cx="380650" cy="380618"/>
                <a:chOff x="-4478975" y="3251700"/>
                <a:chExt cx="293825" cy="293800"/>
              </a:xfrm>
            </p:grpSpPr>
            <p:sp>
              <p:nvSpPr>
                <p:cNvPr id="58" name="Google Shape;1514;p38">
                  <a:extLst>
                    <a:ext uri="{FF2B5EF4-FFF2-40B4-BE49-F238E27FC236}">
                      <a16:creationId xmlns:a16="http://schemas.microsoft.com/office/drawing/2014/main" id="{F6AA0B6D-C81A-CCD8-5EAB-DDD63246685C}"/>
                    </a:ext>
                  </a:extLst>
                </p:cNvPr>
                <p:cNvSpPr/>
                <p:nvPr/>
              </p:nvSpPr>
              <p:spPr>
                <a:xfrm>
                  <a:off x="-4375000" y="3365100"/>
                  <a:ext cx="85075" cy="110900"/>
                </a:xfrm>
                <a:custGeom>
                  <a:avLst/>
                  <a:gdLst/>
                  <a:ahLst/>
                  <a:cxnLst/>
                  <a:rect l="l" t="t" r="r" b="b"/>
                  <a:pathLst>
                    <a:path w="3403" h="4436" extrusionOk="0">
                      <a:moveTo>
                        <a:pt x="662" y="1"/>
                      </a:moveTo>
                      <a:cubicBezTo>
                        <a:pt x="221" y="316"/>
                        <a:pt x="0" y="820"/>
                        <a:pt x="0" y="1387"/>
                      </a:cubicBezTo>
                      <a:cubicBezTo>
                        <a:pt x="0" y="2080"/>
                        <a:pt x="473" y="2773"/>
                        <a:pt x="1135" y="2994"/>
                      </a:cubicBezTo>
                      <a:cubicBezTo>
                        <a:pt x="1261" y="3025"/>
                        <a:pt x="1355" y="3183"/>
                        <a:pt x="1355" y="3309"/>
                      </a:cubicBezTo>
                      <a:lnTo>
                        <a:pt x="1355" y="4412"/>
                      </a:lnTo>
                      <a:cubicBezTo>
                        <a:pt x="1576" y="4427"/>
                        <a:pt x="1647" y="4435"/>
                        <a:pt x="1714" y="4435"/>
                      </a:cubicBezTo>
                      <a:cubicBezTo>
                        <a:pt x="1780" y="4435"/>
                        <a:pt x="1843" y="4427"/>
                        <a:pt x="2048" y="4412"/>
                      </a:cubicBezTo>
                      <a:lnTo>
                        <a:pt x="2048" y="3309"/>
                      </a:lnTo>
                      <a:cubicBezTo>
                        <a:pt x="2048" y="3151"/>
                        <a:pt x="2111" y="3025"/>
                        <a:pt x="2269" y="2994"/>
                      </a:cubicBezTo>
                      <a:cubicBezTo>
                        <a:pt x="2962" y="2710"/>
                        <a:pt x="3403" y="2080"/>
                        <a:pt x="3403" y="1387"/>
                      </a:cubicBezTo>
                      <a:cubicBezTo>
                        <a:pt x="3403" y="820"/>
                        <a:pt x="3119" y="316"/>
                        <a:pt x="2741" y="1"/>
                      </a:cubicBezTo>
                      <a:lnTo>
                        <a:pt x="2741" y="1387"/>
                      </a:lnTo>
                      <a:cubicBezTo>
                        <a:pt x="2741" y="1576"/>
                        <a:pt x="2584" y="1734"/>
                        <a:pt x="2395" y="1734"/>
                      </a:cubicBezTo>
                      <a:lnTo>
                        <a:pt x="1009" y="1734"/>
                      </a:lnTo>
                      <a:cubicBezTo>
                        <a:pt x="820" y="1734"/>
                        <a:pt x="662" y="1576"/>
                        <a:pt x="662" y="1387"/>
                      </a:cubicBezTo>
                      <a:lnTo>
                        <a:pt x="662" y="1"/>
                      </a:lnTo>
                      <a:close/>
                    </a:path>
                  </a:pathLst>
                </a:custGeom>
                <a:solidFill>
                  <a:srgbClr val="EB5E54"/>
                </a:solidFill>
                <a:ln>
                  <a:noFill/>
                </a:ln>
              </p:spPr>
              <p:txBody>
                <a:bodyPr spcFirstLastPara="1" wrap="square" lIns="121900" tIns="121900" rIns="121900" bIns="121900" anchor="ctr" anchorCtr="0">
                  <a:noAutofit/>
                </a:bodyPr>
                <a:lstStyle/>
                <a:p>
                  <a:endParaRPr sz="2400"/>
                </a:p>
              </p:txBody>
            </p:sp>
            <p:sp>
              <p:nvSpPr>
                <p:cNvPr id="59" name="Google Shape;1515;p38">
                  <a:extLst>
                    <a:ext uri="{FF2B5EF4-FFF2-40B4-BE49-F238E27FC236}">
                      <a16:creationId xmlns:a16="http://schemas.microsoft.com/office/drawing/2014/main" id="{1737258A-87FB-3D70-0198-4573FDC193ED}"/>
                    </a:ext>
                  </a:extLst>
                </p:cNvPr>
                <p:cNvSpPr/>
                <p:nvPr/>
              </p:nvSpPr>
              <p:spPr>
                <a:xfrm>
                  <a:off x="-4408875" y="3321800"/>
                  <a:ext cx="154400" cy="148875"/>
                </a:xfrm>
                <a:custGeom>
                  <a:avLst/>
                  <a:gdLst/>
                  <a:ahLst/>
                  <a:cxnLst/>
                  <a:rect l="l" t="t" r="r" b="b"/>
                  <a:pathLst>
                    <a:path w="6176" h="5955" extrusionOk="0">
                      <a:moveTo>
                        <a:pt x="3057" y="0"/>
                      </a:moveTo>
                      <a:cubicBezTo>
                        <a:pt x="1387" y="0"/>
                        <a:pt x="1" y="1386"/>
                        <a:pt x="1" y="3088"/>
                      </a:cubicBezTo>
                      <a:cubicBezTo>
                        <a:pt x="1" y="4411"/>
                        <a:pt x="851" y="5545"/>
                        <a:pt x="2049" y="5954"/>
                      </a:cubicBezTo>
                      <a:lnTo>
                        <a:pt x="2049" y="5230"/>
                      </a:lnTo>
                      <a:cubicBezTo>
                        <a:pt x="1229" y="4852"/>
                        <a:pt x="662" y="4001"/>
                        <a:pt x="662" y="3088"/>
                      </a:cubicBezTo>
                      <a:cubicBezTo>
                        <a:pt x="662" y="2048"/>
                        <a:pt x="1292" y="1134"/>
                        <a:pt x="2269" y="819"/>
                      </a:cubicBezTo>
                      <a:cubicBezTo>
                        <a:pt x="2307" y="810"/>
                        <a:pt x="2344" y="805"/>
                        <a:pt x="2380" y="805"/>
                      </a:cubicBezTo>
                      <a:cubicBezTo>
                        <a:pt x="2583" y="805"/>
                        <a:pt x="2742" y="947"/>
                        <a:pt x="2742" y="1134"/>
                      </a:cubicBezTo>
                      <a:lnTo>
                        <a:pt x="2742" y="2710"/>
                      </a:lnTo>
                      <a:lnTo>
                        <a:pt x="3435" y="2710"/>
                      </a:lnTo>
                      <a:lnTo>
                        <a:pt x="3435" y="1134"/>
                      </a:lnTo>
                      <a:cubicBezTo>
                        <a:pt x="3435" y="947"/>
                        <a:pt x="3594" y="805"/>
                        <a:pt x="3796" y="805"/>
                      </a:cubicBezTo>
                      <a:cubicBezTo>
                        <a:pt x="3832" y="805"/>
                        <a:pt x="3869" y="810"/>
                        <a:pt x="3907" y="819"/>
                      </a:cubicBezTo>
                      <a:cubicBezTo>
                        <a:pt x="4852" y="1197"/>
                        <a:pt x="5514" y="2079"/>
                        <a:pt x="5514" y="3088"/>
                      </a:cubicBezTo>
                      <a:cubicBezTo>
                        <a:pt x="5514" y="4001"/>
                        <a:pt x="4947" y="4852"/>
                        <a:pt x="4128" y="5230"/>
                      </a:cubicBezTo>
                      <a:lnTo>
                        <a:pt x="4128" y="5954"/>
                      </a:lnTo>
                      <a:cubicBezTo>
                        <a:pt x="5325" y="5513"/>
                        <a:pt x="6176" y="4411"/>
                        <a:pt x="6176" y="3088"/>
                      </a:cubicBezTo>
                      <a:cubicBezTo>
                        <a:pt x="6144" y="1386"/>
                        <a:pt x="4758" y="0"/>
                        <a:pt x="3057" y="0"/>
                      </a:cubicBezTo>
                      <a:close/>
                    </a:path>
                  </a:pathLst>
                </a:custGeom>
                <a:solidFill>
                  <a:srgbClr val="EB5E54"/>
                </a:solidFill>
                <a:ln>
                  <a:noFill/>
                </a:ln>
              </p:spPr>
              <p:txBody>
                <a:bodyPr spcFirstLastPara="1" wrap="square" lIns="121900" tIns="121900" rIns="121900" bIns="121900" anchor="ctr" anchorCtr="0">
                  <a:noAutofit/>
                </a:bodyPr>
                <a:lstStyle/>
                <a:p>
                  <a:endParaRPr sz="2400"/>
                </a:p>
              </p:txBody>
            </p:sp>
            <p:sp>
              <p:nvSpPr>
                <p:cNvPr id="60" name="Google Shape;1516;p38">
                  <a:extLst>
                    <a:ext uri="{FF2B5EF4-FFF2-40B4-BE49-F238E27FC236}">
                      <a16:creationId xmlns:a16="http://schemas.microsoft.com/office/drawing/2014/main" id="{C5A7A126-C194-0F12-A032-2E134B5456DF}"/>
                    </a:ext>
                  </a:extLst>
                </p:cNvPr>
                <p:cNvSpPr/>
                <p:nvPr/>
              </p:nvSpPr>
              <p:spPr>
                <a:xfrm>
                  <a:off x="-4478975" y="3251700"/>
                  <a:ext cx="293825" cy="293800"/>
                </a:xfrm>
                <a:custGeom>
                  <a:avLst/>
                  <a:gdLst/>
                  <a:ahLst/>
                  <a:cxnLst/>
                  <a:rect l="l" t="t" r="r" b="b"/>
                  <a:pathLst>
                    <a:path w="11753" h="11752" extrusionOk="0">
                      <a:moveTo>
                        <a:pt x="5861" y="2111"/>
                      </a:moveTo>
                      <a:cubicBezTo>
                        <a:pt x="7972" y="2111"/>
                        <a:pt x="9641" y="3781"/>
                        <a:pt x="9641" y="5892"/>
                      </a:cubicBezTo>
                      <a:cubicBezTo>
                        <a:pt x="9610" y="7971"/>
                        <a:pt x="7909" y="9672"/>
                        <a:pt x="5861" y="9672"/>
                      </a:cubicBezTo>
                      <a:cubicBezTo>
                        <a:pt x="3781" y="9672"/>
                        <a:pt x="2080" y="7971"/>
                        <a:pt x="2080" y="5892"/>
                      </a:cubicBezTo>
                      <a:cubicBezTo>
                        <a:pt x="2080" y="3781"/>
                        <a:pt x="3781" y="2111"/>
                        <a:pt x="5861" y="2111"/>
                      </a:cubicBezTo>
                      <a:close/>
                      <a:moveTo>
                        <a:pt x="5168" y="0"/>
                      </a:moveTo>
                      <a:cubicBezTo>
                        <a:pt x="5010" y="0"/>
                        <a:pt x="4884" y="126"/>
                        <a:pt x="4853" y="284"/>
                      </a:cubicBezTo>
                      <a:lnTo>
                        <a:pt x="4695" y="882"/>
                      </a:lnTo>
                      <a:cubicBezTo>
                        <a:pt x="4128" y="1008"/>
                        <a:pt x="3624" y="1229"/>
                        <a:pt x="3120" y="1512"/>
                      </a:cubicBezTo>
                      <a:lnTo>
                        <a:pt x="2616" y="1197"/>
                      </a:lnTo>
                      <a:cubicBezTo>
                        <a:pt x="2557" y="1153"/>
                        <a:pt x="2485" y="1130"/>
                        <a:pt x="2412" y="1130"/>
                      </a:cubicBezTo>
                      <a:cubicBezTo>
                        <a:pt x="2328" y="1130"/>
                        <a:pt x="2242" y="1161"/>
                        <a:pt x="2175" y="1229"/>
                      </a:cubicBezTo>
                      <a:lnTo>
                        <a:pt x="1198" y="2205"/>
                      </a:lnTo>
                      <a:cubicBezTo>
                        <a:pt x="1072" y="2332"/>
                        <a:pt x="1072" y="2489"/>
                        <a:pt x="1135" y="2647"/>
                      </a:cubicBezTo>
                      <a:lnTo>
                        <a:pt x="1450" y="3151"/>
                      </a:lnTo>
                      <a:cubicBezTo>
                        <a:pt x="1135" y="3623"/>
                        <a:pt x="946" y="4190"/>
                        <a:pt x="820" y="4726"/>
                      </a:cubicBezTo>
                      <a:lnTo>
                        <a:pt x="284" y="4883"/>
                      </a:lnTo>
                      <a:cubicBezTo>
                        <a:pt x="127" y="4946"/>
                        <a:pt x="1" y="5041"/>
                        <a:pt x="1" y="5198"/>
                      </a:cubicBezTo>
                      <a:lnTo>
                        <a:pt x="1" y="6585"/>
                      </a:lnTo>
                      <a:cubicBezTo>
                        <a:pt x="1" y="6742"/>
                        <a:pt x="127" y="6868"/>
                        <a:pt x="284" y="6900"/>
                      </a:cubicBezTo>
                      <a:lnTo>
                        <a:pt x="820" y="7057"/>
                      </a:lnTo>
                      <a:cubicBezTo>
                        <a:pt x="946" y="7593"/>
                        <a:pt x="1198" y="8128"/>
                        <a:pt x="1450" y="8632"/>
                      </a:cubicBezTo>
                      <a:lnTo>
                        <a:pt x="1135" y="9137"/>
                      </a:lnTo>
                      <a:cubicBezTo>
                        <a:pt x="1072" y="9263"/>
                        <a:pt x="1072" y="9452"/>
                        <a:pt x="1198" y="9578"/>
                      </a:cubicBezTo>
                      <a:lnTo>
                        <a:pt x="2175" y="10554"/>
                      </a:lnTo>
                      <a:cubicBezTo>
                        <a:pt x="2248" y="10628"/>
                        <a:pt x="2333" y="10659"/>
                        <a:pt x="2422" y="10659"/>
                      </a:cubicBezTo>
                      <a:cubicBezTo>
                        <a:pt x="2485" y="10659"/>
                        <a:pt x="2550" y="10643"/>
                        <a:pt x="2616" y="10617"/>
                      </a:cubicBezTo>
                      <a:lnTo>
                        <a:pt x="3120" y="10302"/>
                      </a:lnTo>
                      <a:cubicBezTo>
                        <a:pt x="3592" y="10617"/>
                        <a:pt x="4128" y="10806"/>
                        <a:pt x="4695" y="10932"/>
                      </a:cubicBezTo>
                      <a:lnTo>
                        <a:pt x="4853" y="11468"/>
                      </a:lnTo>
                      <a:cubicBezTo>
                        <a:pt x="4884" y="11625"/>
                        <a:pt x="5010" y="11751"/>
                        <a:pt x="5168" y="11751"/>
                      </a:cubicBezTo>
                      <a:lnTo>
                        <a:pt x="6554" y="11751"/>
                      </a:lnTo>
                      <a:cubicBezTo>
                        <a:pt x="6711" y="11751"/>
                        <a:pt x="6806" y="11625"/>
                        <a:pt x="6869" y="11468"/>
                      </a:cubicBezTo>
                      <a:lnTo>
                        <a:pt x="7026" y="10932"/>
                      </a:lnTo>
                      <a:cubicBezTo>
                        <a:pt x="7562" y="10806"/>
                        <a:pt x="8066" y="10554"/>
                        <a:pt x="8602" y="10302"/>
                      </a:cubicBezTo>
                      <a:lnTo>
                        <a:pt x="9106" y="10617"/>
                      </a:lnTo>
                      <a:cubicBezTo>
                        <a:pt x="9158" y="10643"/>
                        <a:pt x="9221" y="10659"/>
                        <a:pt x="9286" y="10659"/>
                      </a:cubicBezTo>
                      <a:cubicBezTo>
                        <a:pt x="9378" y="10659"/>
                        <a:pt x="9473" y="10628"/>
                        <a:pt x="9547" y="10554"/>
                      </a:cubicBezTo>
                      <a:lnTo>
                        <a:pt x="10523" y="9578"/>
                      </a:lnTo>
                      <a:cubicBezTo>
                        <a:pt x="10649" y="9452"/>
                        <a:pt x="10649" y="9294"/>
                        <a:pt x="10555" y="9137"/>
                      </a:cubicBezTo>
                      <a:lnTo>
                        <a:pt x="10240" y="8632"/>
                      </a:lnTo>
                      <a:cubicBezTo>
                        <a:pt x="10555" y="8160"/>
                        <a:pt x="10744" y="7593"/>
                        <a:pt x="10870" y="7057"/>
                      </a:cubicBezTo>
                      <a:lnTo>
                        <a:pt x="11469" y="6900"/>
                      </a:lnTo>
                      <a:cubicBezTo>
                        <a:pt x="11626" y="6868"/>
                        <a:pt x="11752" y="6742"/>
                        <a:pt x="11752" y="6585"/>
                      </a:cubicBezTo>
                      <a:lnTo>
                        <a:pt x="11752" y="5198"/>
                      </a:lnTo>
                      <a:cubicBezTo>
                        <a:pt x="11752" y="5041"/>
                        <a:pt x="11626" y="4946"/>
                        <a:pt x="11469" y="4883"/>
                      </a:cubicBezTo>
                      <a:lnTo>
                        <a:pt x="10870" y="4726"/>
                      </a:lnTo>
                      <a:cubicBezTo>
                        <a:pt x="10744" y="4190"/>
                        <a:pt x="10523" y="3686"/>
                        <a:pt x="10240" y="3151"/>
                      </a:cubicBezTo>
                      <a:lnTo>
                        <a:pt x="10555" y="2647"/>
                      </a:lnTo>
                      <a:cubicBezTo>
                        <a:pt x="10649" y="2521"/>
                        <a:pt x="10649" y="2332"/>
                        <a:pt x="10523" y="2205"/>
                      </a:cubicBezTo>
                      <a:lnTo>
                        <a:pt x="9547" y="1229"/>
                      </a:lnTo>
                      <a:cubicBezTo>
                        <a:pt x="9479" y="1161"/>
                        <a:pt x="9403" y="1130"/>
                        <a:pt x="9322" y="1130"/>
                      </a:cubicBezTo>
                      <a:cubicBezTo>
                        <a:pt x="9252" y="1130"/>
                        <a:pt x="9179" y="1153"/>
                        <a:pt x="9106" y="1197"/>
                      </a:cubicBezTo>
                      <a:lnTo>
                        <a:pt x="8602" y="1512"/>
                      </a:lnTo>
                      <a:cubicBezTo>
                        <a:pt x="8129" y="1197"/>
                        <a:pt x="7562" y="1008"/>
                        <a:pt x="7026" y="882"/>
                      </a:cubicBezTo>
                      <a:lnTo>
                        <a:pt x="6869" y="284"/>
                      </a:lnTo>
                      <a:cubicBezTo>
                        <a:pt x="6806" y="126"/>
                        <a:pt x="6711" y="0"/>
                        <a:pt x="6554" y="0"/>
                      </a:cubicBezTo>
                      <a:close/>
                    </a:path>
                  </a:pathLst>
                </a:custGeom>
                <a:solidFill>
                  <a:srgbClr val="EB5E54"/>
                </a:solidFill>
                <a:ln>
                  <a:noFill/>
                </a:ln>
              </p:spPr>
              <p:txBody>
                <a:bodyPr spcFirstLastPara="1" wrap="square" lIns="121900" tIns="121900" rIns="121900" bIns="121900" anchor="ctr" anchorCtr="0">
                  <a:noAutofit/>
                </a:bodyPr>
                <a:lstStyle/>
                <a:p>
                  <a:endParaRPr sz="2400"/>
                </a:p>
              </p:txBody>
            </p:sp>
          </p:grpSp>
        </p:grpSp>
        <p:grpSp>
          <p:nvGrpSpPr>
            <p:cNvPr id="34" name="Google Shape;1522;p38">
              <a:extLst>
                <a:ext uri="{FF2B5EF4-FFF2-40B4-BE49-F238E27FC236}">
                  <a16:creationId xmlns:a16="http://schemas.microsoft.com/office/drawing/2014/main" id="{AA5F9B46-0887-455C-44D9-C8B7A2E44785}"/>
                </a:ext>
              </a:extLst>
            </p:cNvPr>
            <p:cNvGrpSpPr/>
            <p:nvPr/>
          </p:nvGrpSpPr>
          <p:grpSpPr>
            <a:xfrm>
              <a:off x="6936199" y="22759311"/>
              <a:ext cx="1216388" cy="2133049"/>
              <a:chOff x="3845149" y="2641166"/>
              <a:chExt cx="794846" cy="1393837"/>
            </a:xfrm>
          </p:grpSpPr>
          <p:sp>
            <p:nvSpPr>
              <p:cNvPr id="47" name="Google Shape;1523;p38">
                <a:extLst>
                  <a:ext uri="{FF2B5EF4-FFF2-40B4-BE49-F238E27FC236}">
                    <a16:creationId xmlns:a16="http://schemas.microsoft.com/office/drawing/2014/main" id="{23E227B5-D67A-5446-E137-D1DB598FA963}"/>
                  </a:ext>
                </a:extLst>
              </p:cNvPr>
              <p:cNvSpPr/>
              <p:nvPr/>
            </p:nvSpPr>
            <p:spPr>
              <a:xfrm>
                <a:off x="3845149" y="2641166"/>
                <a:ext cx="794846" cy="1393837"/>
              </a:xfrm>
              <a:custGeom>
                <a:avLst/>
                <a:gdLst/>
                <a:ahLst/>
                <a:cxnLst/>
                <a:rect l="l" t="t" r="r" b="b"/>
                <a:pathLst>
                  <a:path w="24837" h="43554" extrusionOk="0">
                    <a:moveTo>
                      <a:pt x="24837" y="12418"/>
                    </a:moveTo>
                    <a:cubicBezTo>
                      <a:pt x="24837" y="5584"/>
                      <a:pt x="19229" y="0"/>
                      <a:pt x="12407" y="0"/>
                    </a:cubicBezTo>
                    <a:cubicBezTo>
                      <a:pt x="5537" y="0"/>
                      <a:pt x="0" y="5584"/>
                      <a:pt x="0" y="12418"/>
                    </a:cubicBezTo>
                    <a:cubicBezTo>
                      <a:pt x="0" y="19038"/>
                      <a:pt x="5144" y="24467"/>
                      <a:pt x="11692" y="24848"/>
                    </a:cubicBezTo>
                    <a:lnTo>
                      <a:pt x="11692" y="38826"/>
                    </a:lnTo>
                    <a:cubicBezTo>
                      <a:pt x="10657" y="39148"/>
                      <a:pt x="10002" y="40065"/>
                      <a:pt x="10002" y="41124"/>
                    </a:cubicBezTo>
                    <a:cubicBezTo>
                      <a:pt x="10002" y="42446"/>
                      <a:pt x="11061" y="43553"/>
                      <a:pt x="12419" y="43553"/>
                    </a:cubicBezTo>
                    <a:cubicBezTo>
                      <a:pt x="13728" y="43553"/>
                      <a:pt x="14824" y="42446"/>
                      <a:pt x="14824" y="41124"/>
                    </a:cubicBezTo>
                    <a:cubicBezTo>
                      <a:pt x="14824" y="40065"/>
                      <a:pt x="14074" y="39136"/>
                      <a:pt x="13181" y="38826"/>
                    </a:cubicBezTo>
                    <a:lnTo>
                      <a:pt x="13181" y="24848"/>
                    </a:lnTo>
                    <a:cubicBezTo>
                      <a:pt x="19586" y="24467"/>
                      <a:pt x="24837" y="19038"/>
                      <a:pt x="24837" y="12418"/>
                    </a:cubicBezTo>
                    <a:close/>
                    <a:moveTo>
                      <a:pt x="2787" y="12418"/>
                    </a:moveTo>
                    <a:cubicBezTo>
                      <a:pt x="2787" y="7120"/>
                      <a:pt x="7097" y="2846"/>
                      <a:pt x="12395" y="2846"/>
                    </a:cubicBezTo>
                    <a:cubicBezTo>
                      <a:pt x="17693" y="2846"/>
                      <a:pt x="21991" y="7120"/>
                      <a:pt x="21991" y="12418"/>
                    </a:cubicBezTo>
                    <a:cubicBezTo>
                      <a:pt x="21991" y="17717"/>
                      <a:pt x="17693" y="22015"/>
                      <a:pt x="12395" y="22015"/>
                    </a:cubicBezTo>
                    <a:cubicBezTo>
                      <a:pt x="7097" y="22015"/>
                      <a:pt x="2787" y="17717"/>
                      <a:pt x="2787" y="12418"/>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grpSp>
            <p:nvGrpSpPr>
              <p:cNvPr id="48" name="Google Shape;1524;p38">
                <a:extLst>
                  <a:ext uri="{FF2B5EF4-FFF2-40B4-BE49-F238E27FC236}">
                    <a16:creationId xmlns:a16="http://schemas.microsoft.com/office/drawing/2014/main" id="{886035D4-B00E-81D1-9F7C-CD14C8F3BF1D}"/>
                  </a:ext>
                </a:extLst>
              </p:cNvPr>
              <p:cNvGrpSpPr/>
              <p:nvPr/>
            </p:nvGrpSpPr>
            <p:grpSpPr>
              <a:xfrm>
                <a:off x="4028794" y="2822573"/>
                <a:ext cx="427578" cy="421351"/>
                <a:chOff x="-5254775" y="3631325"/>
                <a:chExt cx="296950" cy="292625"/>
              </a:xfrm>
            </p:grpSpPr>
            <p:sp>
              <p:nvSpPr>
                <p:cNvPr id="49" name="Google Shape;1525;p38">
                  <a:extLst>
                    <a:ext uri="{FF2B5EF4-FFF2-40B4-BE49-F238E27FC236}">
                      <a16:creationId xmlns:a16="http://schemas.microsoft.com/office/drawing/2014/main" id="{1576B326-AF8D-E2C3-A0A7-CCE7EAB504B1}"/>
                    </a:ext>
                  </a:extLst>
                </p:cNvPr>
                <p:cNvSpPr/>
                <p:nvPr/>
              </p:nvSpPr>
              <p:spPr>
                <a:xfrm>
                  <a:off x="-5246900" y="3766400"/>
                  <a:ext cx="58300" cy="55150"/>
                </a:xfrm>
                <a:custGeom>
                  <a:avLst/>
                  <a:gdLst/>
                  <a:ahLst/>
                  <a:cxnLst/>
                  <a:rect l="l" t="t" r="r" b="b"/>
                  <a:pathLst>
                    <a:path w="2332" h="2206" extrusionOk="0">
                      <a:moveTo>
                        <a:pt x="1769" y="1"/>
                      </a:moveTo>
                      <a:cubicBezTo>
                        <a:pt x="1639" y="1"/>
                        <a:pt x="1513" y="48"/>
                        <a:pt x="1418" y="142"/>
                      </a:cubicBezTo>
                      <a:lnTo>
                        <a:pt x="189" y="1371"/>
                      </a:lnTo>
                      <a:cubicBezTo>
                        <a:pt x="0" y="1560"/>
                        <a:pt x="0" y="1875"/>
                        <a:pt x="189" y="2064"/>
                      </a:cubicBezTo>
                      <a:cubicBezTo>
                        <a:pt x="300" y="2159"/>
                        <a:pt x="434" y="2206"/>
                        <a:pt x="564" y="2206"/>
                      </a:cubicBezTo>
                      <a:cubicBezTo>
                        <a:pt x="694" y="2206"/>
                        <a:pt x="820" y="2159"/>
                        <a:pt x="914" y="2064"/>
                      </a:cubicBezTo>
                      <a:lnTo>
                        <a:pt x="2143" y="835"/>
                      </a:lnTo>
                      <a:cubicBezTo>
                        <a:pt x="2332" y="646"/>
                        <a:pt x="2332" y="331"/>
                        <a:pt x="2143" y="142"/>
                      </a:cubicBezTo>
                      <a:cubicBezTo>
                        <a:pt x="2033" y="48"/>
                        <a:pt x="1899" y="1"/>
                        <a:pt x="1769" y="1"/>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0" name="Google Shape;1526;p38">
                  <a:extLst>
                    <a:ext uri="{FF2B5EF4-FFF2-40B4-BE49-F238E27FC236}">
                      <a16:creationId xmlns:a16="http://schemas.microsoft.com/office/drawing/2014/main" id="{80DBA6A7-7429-FAB8-8314-E669809AAA31}"/>
                    </a:ext>
                  </a:extLst>
                </p:cNvPr>
                <p:cNvSpPr/>
                <p:nvPr/>
              </p:nvSpPr>
              <p:spPr>
                <a:xfrm>
                  <a:off x="-5216175" y="3795550"/>
                  <a:ext cx="58300" cy="55950"/>
                </a:xfrm>
                <a:custGeom>
                  <a:avLst/>
                  <a:gdLst/>
                  <a:ahLst/>
                  <a:cxnLst/>
                  <a:rect l="l" t="t" r="r" b="b"/>
                  <a:pathLst>
                    <a:path w="2332" h="2238" extrusionOk="0">
                      <a:moveTo>
                        <a:pt x="1764" y="0"/>
                      </a:moveTo>
                      <a:cubicBezTo>
                        <a:pt x="1638" y="0"/>
                        <a:pt x="1512" y="47"/>
                        <a:pt x="1418" y="142"/>
                      </a:cubicBezTo>
                      <a:lnTo>
                        <a:pt x="189" y="1371"/>
                      </a:lnTo>
                      <a:cubicBezTo>
                        <a:pt x="0" y="1560"/>
                        <a:pt x="0" y="1875"/>
                        <a:pt x="189" y="2095"/>
                      </a:cubicBezTo>
                      <a:cubicBezTo>
                        <a:pt x="284" y="2190"/>
                        <a:pt x="410" y="2237"/>
                        <a:pt x="540" y="2237"/>
                      </a:cubicBezTo>
                      <a:cubicBezTo>
                        <a:pt x="670" y="2237"/>
                        <a:pt x="804" y="2190"/>
                        <a:pt x="914" y="2095"/>
                      </a:cubicBezTo>
                      <a:lnTo>
                        <a:pt x="2111" y="867"/>
                      </a:lnTo>
                      <a:cubicBezTo>
                        <a:pt x="2332" y="678"/>
                        <a:pt x="2332" y="363"/>
                        <a:pt x="2111" y="142"/>
                      </a:cubicBezTo>
                      <a:cubicBezTo>
                        <a:pt x="2016" y="47"/>
                        <a:pt x="1890" y="0"/>
                        <a:pt x="1764" y="0"/>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1" name="Google Shape;1527;p38">
                  <a:extLst>
                    <a:ext uri="{FF2B5EF4-FFF2-40B4-BE49-F238E27FC236}">
                      <a16:creationId xmlns:a16="http://schemas.microsoft.com/office/drawing/2014/main" id="{D7F3C36F-60AA-D18B-8708-AFF364296891}"/>
                    </a:ext>
                  </a:extLst>
                </p:cNvPr>
                <p:cNvSpPr/>
                <p:nvPr/>
              </p:nvSpPr>
              <p:spPr>
                <a:xfrm>
                  <a:off x="-5185475" y="3826250"/>
                  <a:ext cx="57525" cy="55750"/>
                </a:xfrm>
                <a:custGeom>
                  <a:avLst/>
                  <a:gdLst/>
                  <a:ahLst/>
                  <a:cxnLst/>
                  <a:rect l="l" t="t" r="r" b="b"/>
                  <a:pathLst>
                    <a:path w="2301" h="2230" extrusionOk="0">
                      <a:moveTo>
                        <a:pt x="1765" y="1"/>
                      </a:moveTo>
                      <a:cubicBezTo>
                        <a:pt x="1639" y="1"/>
                        <a:pt x="1513" y="48"/>
                        <a:pt x="1419" y="143"/>
                      </a:cubicBezTo>
                      <a:lnTo>
                        <a:pt x="190" y="1371"/>
                      </a:lnTo>
                      <a:cubicBezTo>
                        <a:pt x="1" y="1560"/>
                        <a:pt x="1" y="1875"/>
                        <a:pt x="190" y="2064"/>
                      </a:cubicBezTo>
                      <a:cubicBezTo>
                        <a:pt x="284" y="2175"/>
                        <a:pt x="410" y="2230"/>
                        <a:pt x="536" y="2230"/>
                      </a:cubicBezTo>
                      <a:cubicBezTo>
                        <a:pt x="662" y="2230"/>
                        <a:pt x="788" y="2175"/>
                        <a:pt x="883" y="2064"/>
                      </a:cubicBezTo>
                      <a:lnTo>
                        <a:pt x="2112" y="836"/>
                      </a:lnTo>
                      <a:cubicBezTo>
                        <a:pt x="2301" y="647"/>
                        <a:pt x="2301" y="332"/>
                        <a:pt x="2112" y="143"/>
                      </a:cubicBezTo>
                      <a:cubicBezTo>
                        <a:pt x="2017" y="48"/>
                        <a:pt x="1891" y="1"/>
                        <a:pt x="1765" y="1"/>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2" name="Google Shape;1528;p38">
                  <a:extLst>
                    <a:ext uri="{FF2B5EF4-FFF2-40B4-BE49-F238E27FC236}">
                      <a16:creationId xmlns:a16="http://schemas.microsoft.com/office/drawing/2014/main" id="{72B8B859-0220-636C-2D5C-3BB769DE1375}"/>
                    </a:ext>
                  </a:extLst>
                </p:cNvPr>
                <p:cNvSpPr/>
                <p:nvPr/>
              </p:nvSpPr>
              <p:spPr>
                <a:xfrm>
                  <a:off x="-5156325" y="3856375"/>
                  <a:ext cx="58300" cy="55750"/>
                </a:xfrm>
                <a:custGeom>
                  <a:avLst/>
                  <a:gdLst/>
                  <a:ahLst/>
                  <a:cxnLst/>
                  <a:rect l="l" t="t" r="r" b="b"/>
                  <a:pathLst>
                    <a:path w="2332" h="2230" extrusionOk="0">
                      <a:moveTo>
                        <a:pt x="1781" y="1"/>
                      </a:moveTo>
                      <a:cubicBezTo>
                        <a:pt x="1655" y="1"/>
                        <a:pt x="1529" y="56"/>
                        <a:pt x="1418" y="166"/>
                      </a:cubicBezTo>
                      <a:lnTo>
                        <a:pt x="190" y="1395"/>
                      </a:lnTo>
                      <a:cubicBezTo>
                        <a:pt x="1" y="1584"/>
                        <a:pt x="1" y="1899"/>
                        <a:pt x="190" y="2088"/>
                      </a:cubicBezTo>
                      <a:cubicBezTo>
                        <a:pt x="300" y="2183"/>
                        <a:pt x="442" y="2230"/>
                        <a:pt x="575" y="2230"/>
                      </a:cubicBezTo>
                      <a:cubicBezTo>
                        <a:pt x="709" y="2230"/>
                        <a:pt x="835" y="2183"/>
                        <a:pt x="914" y="2088"/>
                      </a:cubicBezTo>
                      <a:lnTo>
                        <a:pt x="2143" y="859"/>
                      </a:lnTo>
                      <a:cubicBezTo>
                        <a:pt x="2332" y="670"/>
                        <a:pt x="2332" y="355"/>
                        <a:pt x="2143" y="166"/>
                      </a:cubicBezTo>
                      <a:cubicBezTo>
                        <a:pt x="2033" y="56"/>
                        <a:pt x="1907" y="1"/>
                        <a:pt x="1781" y="1"/>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3" name="Google Shape;1529;p38">
                  <a:extLst>
                    <a:ext uri="{FF2B5EF4-FFF2-40B4-BE49-F238E27FC236}">
                      <a16:creationId xmlns:a16="http://schemas.microsoft.com/office/drawing/2014/main" id="{8F10A1D5-666D-C1E1-DE75-1C88792E766A}"/>
                    </a:ext>
                  </a:extLst>
                </p:cNvPr>
                <p:cNvSpPr/>
                <p:nvPr/>
              </p:nvSpPr>
              <p:spPr>
                <a:xfrm>
                  <a:off x="-5105925" y="3886525"/>
                  <a:ext cx="37050" cy="37425"/>
                </a:xfrm>
                <a:custGeom>
                  <a:avLst/>
                  <a:gdLst/>
                  <a:ahLst/>
                  <a:cxnLst/>
                  <a:rect l="l" t="t" r="r" b="b"/>
                  <a:pathLst>
                    <a:path w="1482" h="1497" extrusionOk="0">
                      <a:moveTo>
                        <a:pt x="662" y="0"/>
                      </a:moveTo>
                      <a:lnTo>
                        <a:pt x="536" y="126"/>
                      </a:lnTo>
                      <a:lnTo>
                        <a:pt x="1" y="756"/>
                      </a:lnTo>
                      <a:lnTo>
                        <a:pt x="599" y="1355"/>
                      </a:lnTo>
                      <a:cubicBezTo>
                        <a:pt x="694" y="1449"/>
                        <a:pt x="820" y="1497"/>
                        <a:pt x="946" y="1497"/>
                      </a:cubicBezTo>
                      <a:cubicBezTo>
                        <a:pt x="1072" y="1497"/>
                        <a:pt x="1198" y="1449"/>
                        <a:pt x="1293" y="1355"/>
                      </a:cubicBezTo>
                      <a:cubicBezTo>
                        <a:pt x="1482" y="1166"/>
                        <a:pt x="1482" y="851"/>
                        <a:pt x="1293" y="662"/>
                      </a:cubicBezTo>
                      <a:lnTo>
                        <a:pt x="662" y="0"/>
                      </a:lnTo>
                      <a:close/>
                    </a:path>
                  </a:pathLst>
                </a:custGeom>
                <a:solidFill>
                  <a:srgbClr val="B1D9C3"/>
                </a:solidFill>
                <a:ln>
                  <a:noFill/>
                </a:ln>
              </p:spPr>
              <p:txBody>
                <a:bodyPr spcFirstLastPara="1" wrap="square" lIns="121900" tIns="121900" rIns="121900" bIns="121900" anchor="ctr" anchorCtr="0">
                  <a:noAutofit/>
                </a:bodyPr>
                <a:lstStyle/>
                <a:p>
                  <a:endParaRPr sz="2400"/>
                </a:p>
              </p:txBody>
            </p:sp>
            <p:sp>
              <p:nvSpPr>
                <p:cNvPr id="54" name="Google Shape;1530;p38">
                  <a:extLst>
                    <a:ext uri="{FF2B5EF4-FFF2-40B4-BE49-F238E27FC236}">
                      <a16:creationId xmlns:a16="http://schemas.microsoft.com/office/drawing/2014/main" id="{5BA2529E-1C94-0664-2FDC-36FF8A1A7661}"/>
                    </a:ext>
                  </a:extLst>
                </p:cNvPr>
                <p:cNvSpPr/>
                <p:nvPr/>
              </p:nvSpPr>
              <p:spPr>
                <a:xfrm>
                  <a:off x="-5254775" y="3648050"/>
                  <a:ext cx="278050" cy="248325"/>
                </a:xfrm>
                <a:custGeom>
                  <a:avLst/>
                  <a:gdLst/>
                  <a:ahLst/>
                  <a:cxnLst/>
                  <a:rect l="l" t="t" r="r" b="b"/>
                  <a:pathLst>
                    <a:path w="11122" h="9933" extrusionOk="0">
                      <a:moveTo>
                        <a:pt x="4049" y="1"/>
                      </a:moveTo>
                      <a:cubicBezTo>
                        <a:pt x="3781" y="1"/>
                        <a:pt x="3513" y="103"/>
                        <a:pt x="3308" y="308"/>
                      </a:cubicBezTo>
                      <a:lnTo>
                        <a:pt x="410" y="3364"/>
                      </a:lnTo>
                      <a:cubicBezTo>
                        <a:pt x="0" y="3774"/>
                        <a:pt x="0" y="4435"/>
                        <a:pt x="410" y="4813"/>
                      </a:cubicBezTo>
                      <a:lnTo>
                        <a:pt x="631" y="5065"/>
                      </a:lnTo>
                      <a:lnTo>
                        <a:pt x="1198" y="4498"/>
                      </a:lnTo>
                      <a:cubicBezTo>
                        <a:pt x="1454" y="4242"/>
                        <a:pt x="1794" y="4106"/>
                        <a:pt x="2122" y="4106"/>
                      </a:cubicBezTo>
                      <a:cubicBezTo>
                        <a:pt x="2398" y="4106"/>
                        <a:pt x="2666" y="4202"/>
                        <a:pt x="2867" y="4404"/>
                      </a:cubicBezTo>
                      <a:cubicBezTo>
                        <a:pt x="3151" y="4624"/>
                        <a:pt x="3308" y="4971"/>
                        <a:pt x="3277" y="5286"/>
                      </a:cubicBezTo>
                      <a:cubicBezTo>
                        <a:pt x="3592" y="5286"/>
                        <a:pt x="3907" y="5412"/>
                        <a:pt x="4128" y="5664"/>
                      </a:cubicBezTo>
                      <a:cubicBezTo>
                        <a:pt x="4380" y="5884"/>
                        <a:pt x="4506" y="6200"/>
                        <a:pt x="4506" y="6515"/>
                      </a:cubicBezTo>
                      <a:cubicBezTo>
                        <a:pt x="4821" y="6515"/>
                        <a:pt x="5136" y="6641"/>
                        <a:pt x="5356" y="6861"/>
                      </a:cubicBezTo>
                      <a:cubicBezTo>
                        <a:pt x="5608" y="7113"/>
                        <a:pt x="5703" y="7428"/>
                        <a:pt x="5703" y="7743"/>
                      </a:cubicBezTo>
                      <a:cubicBezTo>
                        <a:pt x="6018" y="7743"/>
                        <a:pt x="6364" y="7869"/>
                        <a:pt x="6585" y="8090"/>
                      </a:cubicBezTo>
                      <a:cubicBezTo>
                        <a:pt x="6837" y="8342"/>
                        <a:pt x="6931" y="8657"/>
                        <a:pt x="6931" y="8909"/>
                      </a:cubicBezTo>
                      <a:lnTo>
                        <a:pt x="7814" y="9791"/>
                      </a:lnTo>
                      <a:cubicBezTo>
                        <a:pt x="7908" y="9886"/>
                        <a:pt x="8034" y="9933"/>
                        <a:pt x="8160" y="9933"/>
                      </a:cubicBezTo>
                      <a:cubicBezTo>
                        <a:pt x="8286" y="9933"/>
                        <a:pt x="8412" y="9886"/>
                        <a:pt x="8507" y="9791"/>
                      </a:cubicBezTo>
                      <a:cubicBezTo>
                        <a:pt x="8727" y="9602"/>
                        <a:pt x="8727" y="9287"/>
                        <a:pt x="8507" y="9066"/>
                      </a:cubicBezTo>
                      <a:lnTo>
                        <a:pt x="7656" y="8216"/>
                      </a:lnTo>
                      <a:cubicBezTo>
                        <a:pt x="7530" y="8090"/>
                        <a:pt x="7530" y="7869"/>
                        <a:pt x="7656" y="7743"/>
                      </a:cubicBezTo>
                      <a:cubicBezTo>
                        <a:pt x="7748" y="7596"/>
                        <a:pt x="7851" y="7534"/>
                        <a:pt x="7953" y="7534"/>
                      </a:cubicBezTo>
                      <a:cubicBezTo>
                        <a:pt x="8024" y="7534"/>
                        <a:pt x="8095" y="7565"/>
                        <a:pt x="8160" y="7617"/>
                      </a:cubicBezTo>
                      <a:lnTo>
                        <a:pt x="9011" y="8499"/>
                      </a:lnTo>
                      <a:cubicBezTo>
                        <a:pt x="9121" y="8594"/>
                        <a:pt x="9255" y="8641"/>
                        <a:pt x="9385" y="8641"/>
                      </a:cubicBezTo>
                      <a:cubicBezTo>
                        <a:pt x="9515" y="8641"/>
                        <a:pt x="9641" y="8594"/>
                        <a:pt x="9735" y="8499"/>
                      </a:cubicBezTo>
                      <a:cubicBezTo>
                        <a:pt x="9924" y="8279"/>
                        <a:pt x="9924" y="7964"/>
                        <a:pt x="9735" y="7775"/>
                      </a:cubicBezTo>
                      <a:lnTo>
                        <a:pt x="8853" y="6924"/>
                      </a:lnTo>
                      <a:cubicBezTo>
                        <a:pt x="8759" y="6798"/>
                        <a:pt x="8759" y="6578"/>
                        <a:pt x="8853" y="6452"/>
                      </a:cubicBezTo>
                      <a:cubicBezTo>
                        <a:pt x="8916" y="6389"/>
                        <a:pt x="9011" y="6357"/>
                        <a:pt x="9101" y="6357"/>
                      </a:cubicBezTo>
                      <a:cubicBezTo>
                        <a:pt x="9192" y="6357"/>
                        <a:pt x="9279" y="6389"/>
                        <a:pt x="9326" y="6452"/>
                      </a:cubicBezTo>
                      <a:lnTo>
                        <a:pt x="10208" y="7302"/>
                      </a:lnTo>
                      <a:cubicBezTo>
                        <a:pt x="10303" y="7397"/>
                        <a:pt x="10429" y="7444"/>
                        <a:pt x="10555" y="7444"/>
                      </a:cubicBezTo>
                      <a:cubicBezTo>
                        <a:pt x="10681" y="7444"/>
                        <a:pt x="10807" y="7397"/>
                        <a:pt x="10901" y="7302"/>
                      </a:cubicBezTo>
                      <a:cubicBezTo>
                        <a:pt x="11122" y="7113"/>
                        <a:pt x="11122" y="6798"/>
                        <a:pt x="10901" y="6609"/>
                      </a:cubicBezTo>
                      <a:lnTo>
                        <a:pt x="10334" y="6010"/>
                      </a:lnTo>
                      <a:lnTo>
                        <a:pt x="10208" y="5884"/>
                      </a:lnTo>
                      <a:lnTo>
                        <a:pt x="6931" y="2608"/>
                      </a:lnTo>
                      <a:cubicBezTo>
                        <a:pt x="6884" y="2561"/>
                        <a:pt x="6798" y="2537"/>
                        <a:pt x="6707" y="2537"/>
                      </a:cubicBezTo>
                      <a:cubicBezTo>
                        <a:pt x="6616" y="2537"/>
                        <a:pt x="6522" y="2561"/>
                        <a:pt x="6459" y="2608"/>
                      </a:cubicBezTo>
                      <a:lnTo>
                        <a:pt x="5167" y="3931"/>
                      </a:lnTo>
                      <a:cubicBezTo>
                        <a:pt x="4904" y="4176"/>
                        <a:pt x="4562" y="4308"/>
                        <a:pt x="4229" y="4308"/>
                      </a:cubicBezTo>
                      <a:cubicBezTo>
                        <a:pt x="4004" y="4308"/>
                        <a:pt x="3783" y="4247"/>
                        <a:pt x="3592" y="4120"/>
                      </a:cubicBezTo>
                      <a:cubicBezTo>
                        <a:pt x="2962" y="3679"/>
                        <a:pt x="2930" y="2829"/>
                        <a:pt x="3434" y="2293"/>
                      </a:cubicBezTo>
                      <a:lnTo>
                        <a:pt x="5010" y="529"/>
                      </a:lnTo>
                      <a:lnTo>
                        <a:pt x="4789" y="308"/>
                      </a:lnTo>
                      <a:cubicBezTo>
                        <a:pt x="4584" y="103"/>
                        <a:pt x="4317" y="1"/>
                        <a:pt x="4049" y="1"/>
                      </a:cubicBezTo>
                      <a:close/>
                    </a:path>
                  </a:pathLst>
                </a:custGeom>
                <a:solidFill>
                  <a:srgbClr val="B1D9C3"/>
                </a:solidFill>
                <a:ln>
                  <a:noFill/>
                </a:ln>
              </p:spPr>
              <p:txBody>
                <a:bodyPr spcFirstLastPara="1" wrap="square" lIns="121900" tIns="121900" rIns="121900" bIns="121900" anchor="ctr" anchorCtr="0">
                  <a:noAutofit/>
                </a:bodyPr>
                <a:lstStyle/>
                <a:p>
                  <a:endParaRPr sz="2400" dirty="0"/>
                </a:p>
              </p:txBody>
            </p:sp>
            <p:sp>
              <p:nvSpPr>
                <p:cNvPr id="55" name="Google Shape;1531;p38">
                  <a:extLst>
                    <a:ext uri="{FF2B5EF4-FFF2-40B4-BE49-F238E27FC236}">
                      <a16:creationId xmlns:a16="http://schemas.microsoft.com/office/drawing/2014/main" id="{342B67D9-40BF-85BB-1BD9-AE684A311FD4}"/>
                    </a:ext>
                  </a:extLst>
                </p:cNvPr>
                <p:cNvSpPr/>
                <p:nvPr/>
              </p:nvSpPr>
              <p:spPr>
                <a:xfrm>
                  <a:off x="-5163425" y="3631325"/>
                  <a:ext cx="205600" cy="150450"/>
                </a:xfrm>
                <a:custGeom>
                  <a:avLst/>
                  <a:gdLst/>
                  <a:ahLst/>
                  <a:cxnLst/>
                  <a:rect l="l" t="t" r="r" b="b"/>
                  <a:pathLst>
                    <a:path w="8224" h="6018" extrusionOk="0">
                      <a:moveTo>
                        <a:pt x="3699" y="0"/>
                      </a:moveTo>
                      <a:cubicBezTo>
                        <a:pt x="3435" y="0"/>
                        <a:pt x="3167" y="95"/>
                        <a:pt x="2962" y="284"/>
                      </a:cubicBezTo>
                      <a:lnTo>
                        <a:pt x="2364" y="883"/>
                      </a:lnTo>
                      <a:lnTo>
                        <a:pt x="2269" y="1009"/>
                      </a:lnTo>
                      <a:lnTo>
                        <a:pt x="222" y="3245"/>
                      </a:lnTo>
                      <a:cubicBezTo>
                        <a:pt x="1" y="3435"/>
                        <a:pt x="1" y="3781"/>
                        <a:pt x="222" y="3970"/>
                      </a:cubicBezTo>
                      <a:cubicBezTo>
                        <a:pt x="316" y="4065"/>
                        <a:pt x="442" y="4112"/>
                        <a:pt x="568" y="4112"/>
                      </a:cubicBezTo>
                      <a:cubicBezTo>
                        <a:pt x="694" y="4112"/>
                        <a:pt x="820" y="4065"/>
                        <a:pt x="915" y="3970"/>
                      </a:cubicBezTo>
                      <a:lnTo>
                        <a:pt x="2269" y="2615"/>
                      </a:lnTo>
                      <a:cubicBezTo>
                        <a:pt x="2458" y="2426"/>
                        <a:pt x="2718" y="2332"/>
                        <a:pt x="2982" y="2332"/>
                      </a:cubicBezTo>
                      <a:cubicBezTo>
                        <a:pt x="3246" y="2332"/>
                        <a:pt x="3514" y="2426"/>
                        <a:pt x="3719" y="2615"/>
                      </a:cubicBezTo>
                      <a:lnTo>
                        <a:pt x="7090" y="6018"/>
                      </a:lnTo>
                      <a:lnTo>
                        <a:pt x="7814" y="5356"/>
                      </a:lnTo>
                      <a:cubicBezTo>
                        <a:pt x="8224" y="4947"/>
                        <a:pt x="8224" y="4285"/>
                        <a:pt x="7814" y="3876"/>
                      </a:cubicBezTo>
                      <a:lnTo>
                        <a:pt x="4412" y="284"/>
                      </a:lnTo>
                      <a:cubicBezTo>
                        <a:pt x="4223" y="95"/>
                        <a:pt x="3963" y="0"/>
                        <a:pt x="3699" y="0"/>
                      </a:cubicBezTo>
                      <a:close/>
                    </a:path>
                  </a:pathLst>
                </a:custGeom>
                <a:solidFill>
                  <a:srgbClr val="B1D9C3"/>
                </a:solidFill>
                <a:ln>
                  <a:noFill/>
                </a:ln>
              </p:spPr>
              <p:txBody>
                <a:bodyPr spcFirstLastPara="1" wrap="square" lIns="121900" tIns="121900" rIns="121900" bIns="121900" anchor="ctr" anchorCtr="0">
                  <a:noAutofit/>
                </a:bodyPr>
                <a:lstStyle/>
                <a:p>
                  <a:endParaRPr sz="2400"/>
                </a:p>
              </p:txBody>
            </p:sp>
          </p:grpSp>
        </p:grpSp>
        <p:grpSp>
          <p:nvGrpSpPr>
            <p:cNvPr id="35" name="Google Shape;1532;p38">
              <a:extLst>
                <a:ext uri="{FF2B5EF4-FFF2-40B4-BE49-F238E27FC236}">
                  <a16:creationId xmlns:a16="http://schemas.microsoft.com/office/drawing/2014/main" id="{625CA70A-E1E3-0CDF-C42D-A9E4E92D37BF}"/>
                </a:ext>
              </a:extLst>
            </p:cNvPr>
            <p:cNvGrpSpPr/>
            <p:nvPr/>
          </p:nvGrpSpPr>
          <p:grpSpPr>
            <a:xfrm>
              <a:off x="8570761" y="20121710"/>
              <a:ext cx="868862" cy="1519053"/>
              <a:chOff x="4741987" y="994821"/>
              <a:chExt cx="567756" cy="992622"/>
            </a:xfrm>
          </p:grpSpPr>
          <p:sp>
            <p:nvSpPr>
              <p:cNvPr id="42" name="Google Shape;1533;p38">
                <a:extLst>
                  <a:ext uri="{FF2B5EF4-FFF2-40B4-BE49-F238E27FC236}">
                    <a16:creationId xmlns:a16="http://schemas.microsoft.com/office/drawing/2014/main" id="{E23FD8DC-3608-1A61-4053-CD5D0E1F964C}"/>
                  </a:ext>
                </a:extLst>
              </p:cNvPr>
              <p:cNvSpPr/>
              <p:nvPr/>
            </p:nvSpPr>
            <p:spPr>
              <a:xfrm>
                <a:off x="4741987" y="994821"/>
                <a:ext cx="567756" cy="992622"/>
              </a:xfrm>
              <a:custGeom>
                <a:avLst/>
                <a:gdLst/>
                <a:ahLst/>
                <a:cxnLst/>
                <a:rect l="l" t="t" r="r" b="b"/>
                <a:pathLst>
                  <a:path w="17741" h="31017" extrusionOk="0">
                    <a:moveTo>
                      <a:pt x="17741" y="8835"/>
                    </a:moveTo>
                    <a:cubicBezTo>
                      <a:pt x="17741" y="3977"/>
                      <a:pt x="13729" y="1"/>
                      <a:pt x="8871" y="1"/>
                    </a:cubicBezTo>
                    <a:cubicBezTo>
                      <a:pt x="3977" y="1"/>
                      <a:pt x="1" y="3977"/>
                      <a:pt x="1" y="8835"/>
                    </a:cubicBezTo>
                    <a:cubicBezTo>
                      <a:pt x="1" y="13550"/>
                      <a:pt x="3692" y="17419"/>
                      <a:pt x="8299" y="17693"/>
                    </a:cubicBezTo>
                    <a:lnTo>
                      <a:pt x="8299" y="27647"/>
                    </a:lnTo>
                    <a:cubicBezTo>
                      <a:pt x="7561" y="27873"/>
                      <a:pt x="7121" y="28540"/>
                      <a:pt x="7121" y="29290"/>
                    </a:cubicBezTo>
                    <a:cubicBezTo>
                      <a:pt x="7121" y="30231"/>
                      <a:pt x="7883" y="31016"/>
                      <a:pt x="8847" y="31016"/>
                    </a:cubicBezTo>
                    <a:cubicBezTo>
                      <a:pt x="9776" y="31016"/>
                      <a:pt x="10609" y="30231"/>
                      <a:pt x="10609" y="29290"/>
                    </a:cubicBezTo>
                    <a:cubicBezTo>
                      <a:pt x="10609" y="28528"/>
                      <a:pt x="10085" y="27873"/>
                      <a:pt x="9490" y="27647"/>
                    </a:cubicBezTo>
                    <a:lnTo>
                      <a:pt x="9490" y="17693"/>
                    </a:lnTo>
                    <a:cubicBezTo>
                      <a:pt x="13955" y="17419"/>
                      <a:pt x="17741" y="13550"/>
                      <a:pt x="17741" y="8835"/>
                    </a:cubicBezTo>
                    <a:close/>
                    <a:moveTo>
                      <a:pt x="1989" y="8835"/>
                    </a:moveTo>
                    <a:cubicBezTo>
                      <a:pt x="1989" y="5061"/>
                      <a:pt x="5061" y="2025"/>
                      <a:pt x="8835" y="2025"/>
                    </a:cubicBezTo>
                    <a:cubicBezTo>
                      <a:pt x="12609" y="2025"/>
                      <a:pt x="15681" y="5061"/>
                      <a:pt x="15681" y="8835"/>
                    </a:cubicBezTo>
                    <a:cubicBezTo>
                      <a:pt x="15681" y="12609"/>
                      <a:pt x="12609" y="15681"/>
                      <a:pt x="8835" y="15681"/>
                    </a:cubicBezTo>
                    <a:cubicBezTo>
                      <a:pt x="5061" y="15681"/>
                      <a:pt x="1989" y="12609"/>
                      <a:pt x="1989" y="8835"/>
                    </a:cubicBezTo>
                    <a:close/>
                  </a:path>
                </a:pathLst>
              </a:custGeom>
              <a:solidFill>
                <a:srgbClr val="6FB6BA"/>
              </a:solidFill>
              <a:ln>
                <a:noFill/>
              </a:ln>
            </p:spPr>
            <p:txBody>
              <a:bodyPr spcFirstLastPara="1" wrap="square" lIns="121900" tIns="121900" rIns="121900" bIns="121900" anchor="ctr" anchorCtr="0">
                <a:noAutofit/>
              </a:bodyPr>
              <a:lstStyle/>
              <a:p>
                <a:endParaRPr sz="2400"/>
              </a:p>
            </p:txBody>
          </p:sp>
          <p:grpSp>
            <p:nvGrpSpPr>
              <p:cNvPr id="43" name="Google Shape;1534;p38">
                <a:extLst>
                  <a:ext uri="{FF2B5EF4-FFF2-40B4-BE49-F238E27FC236}">
                    <a16:creationId xmlns:a16="http://schemas.microsoft.com/office/drawing/2014/main" id="{DF3DD549-F781-3469-3C89-AFDB988FB1DC}"/>
                  </a:ext>
                </a:extLst>
              </p:cNvPr>
              <p:cNvGrpSpPr/>
              <p:nvPr/>
            </p:nvGrpSpPr>
            <p:grpSpPr>
              <a:xfrm>
                <a:off x="4895808" y="1106965"/>
                <a:ext cx="260124" cy="305588"/>
                <a:chOff x="-64980868" y="4004528"/>
                <a:chExt cx="270175" cy="317429"/>
              </a:xfrm>
            </p:grpSpPr>
            <p:sp>
              <p:nvSpPr>
                <p:cNvPr id="44" name="Google Shape;1535;p38">
                  <a:extLst>
                    <a:ext uri="{FF2B5EF4-FFF2-40B4-BE49-F238E27FC236}">
                      <a16:creationId xmlns:a16="http://schemas.microsoft.com/office/drawing/2014/main" id="{997CB3E7-2585-79E3-60C6-B394C7C9FADF}"/>
                    </a:ext>
                  </a:extLst>
                </p:cNvPr>
                <p:cNvSpPr/>
                <p:nvPr/>
              </p:nvSpPr>
              <p:spPr>
                <a:xfrm>
                  <a:off x="-64980868" y="4189601"/>
                  <a:ext cx="270175" cy="90600"/>
                </a:xfrm>
                <a:custGeom>
                  <a:avLst/>
                  <a:gdLst/>
                  <a:ahLst/>
                  <a:cxnLst/>
                  <a:rect l="l" t="t" r="r" b="b"/>
                  <a:pathLst>
                    <a:path w="10807" h="3624" extrusionOk="0">
                      <a:moveTo>
                        <a:pt x="2111" y="1"/>
                      </a:moveTo>
                      <a:cubicBezTo>
                        <a:pt x="945" y="1"/>
                        <a:pt x="0" y="946"/>
                        <a:pt x="0" y="2080"/>
                      </a:cubicBezTo>
                      <a:lnTo>
                        <a:pt x="0" y="3183"/>
                      </a:lnTo>
                      <a:cubicBezTo>
                        <a:pt x="0" y="3435"/>
                        <a:pt x="221" y="3624"/>
                        <a:pt x="441" y="3624"/>
                      </a:cubicBezTo>
                      <a:lnTo>
                        <a:pt x="10365" y="3624"/>
                      </a:lnTo>
                      <a:cubicBezTo>
                        <a:pt x="10618" y="3624"/>
                        <a:pt x="10807" y="3435"/>
                        <a:pt x="10807" y="3183"/>
                      </a:cubicBezTo>
                      <a:lnTo>
                        <a:pt x="10807" y="2080"/>
                      </a:lnTo>
                      <a:cubicBezTo>
                        <a:pt x="10807" y="946"/>
                        <a:pt x="9861" y="1"/>
                        <a:pt x="8727" y="1"/>
                      </a:cubicBezTo>
                      <a:close/>
                    </a:path>
                  </a:pathLst>
                </a:custGeom>
                <a:solidFill>
                  <a:srgbClr val="6FB6BA"/>
                </a:solidFill>
                <a:ln>
                  <a:noFill/>
                </a:ln>
              </p:spPr>
              <p:txBody>
                <a:bodyPr spcFirstLastPara="1" wrap="square" lIns="121900" tIns="121900" rIns="121900" bIns="121900" anchor="ctr" anchorCtr="0">
                  <a:noAutofit/>
                </a:bodyPr>
                <a:lstStyle/>
                <a:p>
                  <a:endParaRPr sz="2400"/>
                </a:p>
              </p:txBody>
            </p:sp>
            <p:sp>
              <p:nvSpPr>
                <p:cNvPr id="45" name="Google Shape;1536;p38">
                  <a:extLst>
                    <a:ext uri="{FF2B5EF4-FFF2-40B4-BE49-F238E27FC236}">
                      <a16:creationId xmlns:a16="http://schemas.microsoft.com/office/drawing/2014/main" id="{B2C8E02A-D902-168F-C0A0-D7B33104FAB2}"/>
                    </a:ext>
                  </a:extLst>
                </p:cNvPr>
                <p:cNvSpPr/>
                <p:nvPr/>
              </p:nvSpPr>
              <p:spPr>
                <a:xfrm>
                  <a:off x="-64958837" y="4300657"/>
                  <a:ext cx="227650" cy="21300"/>
                </a:xfrm>
                <a:custGeom>
                  <a:avLst/>
                  <a:gdLst/>
                  <a:ahLst/>
                  <a:cxnLst/>
                  <a:rect l="l" t="t" r="r" b="b"/>
                  <a:pathLst>
                    <a:path w="9106" h="852" extrusionOk="0">
                      <a:moveTo>
                        <a:pt x="0" y="1"/>
                      </a:moveTo>
                      <a:lnTo>
                        <a:pt x="0" y="442"/>
                      </a:lnTo>
                      <a:cubicBezTo>
                        <a:pt x="0" y="694"/>
                        <a:pt x="190" y="851"/>
                        <a:pt x="442" y="851"/>
                      </a:cubicBezTo>
                      <a:lnTo>
                        <a:pt x="8696" y="851"/>
                      </a:lnTo>
                      <a:cubicBezTo>
                        <a:pt x="8948" y="851"/>
                        <a:pt x="9105" y="631"/>
                        <a:pt x="9105" y="442"/>
                      </a:cubicBezTo>
                      <a:lnTo>
                        <a:pt x="9105" y="1"/>
                      </a:lnTo>
                      <a:close/>
                    </a:path>
                  </a:pathLst>
                </a:custGeom>
                <a:solidFill>
                  <a:srgbClr val="6FB6BA"/>
                </a:solidFill>
                <a:ln>
                  <a:noFill/>
                </a:ln>
              </p:spPr>
              <p:txBody>
                <a:bodyPr spcFirstLastPara="1" wrap="square" lIns="121900" tIns="121900" rIns="121900" bIns="121900" anchor="ctr" anchorCtr="0">
                  <a:noAutofit/>
                </a:bodyPr>
                <a:lstStyle/>
                <a:p>
                  <a:endParaRPr sz="2400"/>
                </a:p>
              </p:txBody>
            </p:sp>
            <p:sp>
              <p:nvSpPr>
                <p:cNvPr id="46" name="Google Shape;1537;p38">
                  <a:extLst>
                    <a:ext uri="{FF2B5EF4-FFF2-40B4-BE49-F238E27FC236}">
                      <a16:creationId xmlns:a16="http://schemas.microsoft.com/office/drawing/2014/main" id="{2B9FE94A-F275-E402-A816-399B0C0E9EA6}"/>
                    </a:ext>
                  </a:extLst>
                </p:cNvPr>
                <p:cNvSpPr/>
                <p:nvPr/>
              </p:nvSpPr>
              <p:spPr>
                <a:xfrm>
                  <a:off x="-64918631" y="4004528"/>
                  <a:ext cx="144925" cy="165425"/>
                </a:xfrm>
                <a:custGeom>
                  <a:avLst/>
                  <a:gdLst/>
                  <a:ahLst/>
                  <a:cxnLst/>
                  <a:rect l="l" t="t" r="r" b="b"/>
                  <a:pathLst>
                    <a:path w="5797" h="6617" extrusionOk="0">
                      <a:moveTo>
                        <a:pt x="2930" y="0"/>
                      </a:moveTo>
                      <a:cubicBezTo>
                        <a:pt x="1292" y="0"/>
                        <a:pt x="0" y="1292"/>
                        <a:pt x="0" y="2867"/>
                      </a:cubicBezTo>
                      <a:cubicBezTo>
                        <a:pt x="32" y="3812"/>
                        <a:pt x="504" y="4694"/>
                        <a:pt x="1260" y="5230"/>
                      </a:cubicBezTo>
                      <a:lnTo>
                        <a:pt x="1260" y="6616"/>
                      </a:lnTo>
                      <a:lnTo>
                        <a:pt x="4568" y="6616"/>
                      </a:lnTo>
                      <a:lnTo>
                        <a:pt x="4568" y="5230"/>
                      </a:lnTo>
                      <a:cubicBezTo>
                        <a:pt x="5356" y="4694"/>
                        <a:pt x="5797" y="3812"/>
                        <a:pt x="5797" y="2867"/>
                      </a:cubicBezTo>
                      <a:cubicBezTo>
                        <a:pt x="5797" y="1260"/>
                        <a:pt x="4505" y="0"/>
                        <a:pt x="2930" y="0"/>
                      </a:cubicBezTo>
                      <a:close/>
                    </a:path>
                  </a:pathLst>
                </a:custGeom>
                <a:solidFill>
                  <a:srgbClr val="6FB6BA"/>
                </a:solidFill>
                <a:ln>
                  <a:noFill/>
                </a:ln>
              </p:spPr>
              <p:txBody>
                <a:bodyPr spcFirstLastPara="1" wrap="square" lIns="121900" tIns="121900" rIns="121900" bIns="121900" anchor="ctr" anchorCtr="0">
                  <a:noAutofit/>
                </a:bodyPr>
                <a:lstStyle/>
                <a:p>
                  <a:endParaRPr sz="2400"/>
                </a:p>
              </p:txBody>
            </p:sp>
          </p:grpSp>
        </p:grpSp>
        <p:grpSp>
          <p:nvGrpSpPr>
            <p:cNvPr id="36" name="Google Shape;1538;p38">
              <a:extLst>
                <a:ext uri="{FF2B5EF4-FFF2-40B4-BE49-F238E27FC236}">
                  <a16:creationId xmlns:a16="http://schemas.microsoft.com/office/drawing/2014/main" id="{94960641-0FAF-F68F-F276-A76B3A10BB97}"/>
                </a:ext>
              </a:extLst>
            </p:cNvPr>
            <p:cNvGrpSpPr/>
            <p:nvPr/>
          </p:nvGrpSpPr>
          <p:grpSpPr>
            <a:xfrm>
              <a:off x="12218243" y="18967793"/>
              <a:ext cx="1023427" cy="1789001"/>
              <a:chOff x="7558872" y="44972"/>
              <a:chExt cx="668756" cy="1169019"/>
            </a:xfrm>
          </p:grpSpPr>
          <p:sp>
            <p:nvSpPr>
              <p:cNvPr id="37" name="Google Shape;1539;p38">
                <a:extLst>
                  <a:ext uri="{FF2B5EF4-FFF2-40B4-BE49-F238E27FC236}">
                    <a16:creationId xmlns:a16="http://schemas.microsoft.com/office/drawing/2014/main" id="{1FCBBAC5-4F2F-A749-A7CB-78FAB22C918C}"/>
                  </a:ext>
                </a:extLst>
              </p:cNvPr>
              <p:cNvSpPr/>
              <p:nvPr/>
            </p:nvSpPr>
            <p:spPr>
              <a:xfrm>
                <a:off x="7558872" y="44972"/>
                <a:ext cx="668756" cy="1169019"/>
              </a:xfrm>
              <a:custGeom>
                <a:avLst/>
                <a:gdLst/>
                <a:ahLst/>
                <a:cxnLst/>
                <a:rect l="l" t="t" r="r" b="b"/>
                <a:pathLst>
                  <a:path w="20897" h="36529" extrusionOk="0">
                    <a:moveTo>
                      <a:pt x="20896" y="10407"/>
                    </a:moveTo>
                    <a:cubicBezTo>
                      <a:pt x="20896" y="4680"/>
                      <a:pt x="16217" y="0"/>
                      <a:pt x="10490" y="0"/>
                    </a:cubicBezTo>
                    <a:cubicBezTo>
                      <a:pt x="4740" y="0"/>
                      <a:pt x="1" y="4680"/>
                      <a:pt x="1" y="10407"/>
                    </a:cubicBezTo>
                    <a:cubicBezTo>
                      <a:pt x="1" y="15967"/>
                      <a:pt x="4228" y="20515"/>
                      <a:pt x="9728" y="20836"/>
                    </a:cubicBezTo>
                    <a:lnTo>
                      <a:pt x="9728" y="32564"/>
                    </a:lnTo>
                    <a:cubicBezTo>
                      <a:pt x="8835" y="32838"/>
                      <a:pt x="8407" y="33600"/>
                      <a:pt x="8407" y="34493"/>
                    </a:cubicBezTo>
                    <a:cubicBezTo>
                      <a:pt x="8407" y="35600"/>
                      <a:pt x="9347" y="36529"/>
                      <a:pt x="10478" y="36529"/>
                    </a:cubicBezTo>
                    <a:cubicBezTo>
                      <a:pt x="11586" y="36529"/>
                      <a:pt x="12479" y="35600"/>
                      <a:pt x="12479" y="34493"/>
                    </a:cubicBezTo>
                    <a:cubicBezTo>
                      <a:pt x="12479" y="33600"/>
                      <a:pt x="11812" y="32826"/>
                      <a:pt x="11074" y="32564"/>
                    </a:cubicBezTo>
                    <a:lnTo>
                      <a:pt x="11074" y="20836"/>
                    </a:lnTo>
                    <a:cubicBezTo>
                      <a:pt x="16432" y="20515"/>
                      <a:pt x="20896" y="15967"/>
                      <a:pt x="20896" y="10407"/>
                    </a:cubicBezTo>
                    <a:close/>
                    <a:moveTo>
                      <a:pt x="2454" y="10407"/>
                    </a:moveTo>
                    <a:cubicBezTo>
                      <a:pt x="2454" y="5965"/>
                      <a:pt x="6061" y="2382"/>
                      <a:pt x="10502" y="2382"/>
                    </a:cubicBezTo>
                    <a:cubicBezTo>
                      <a:pt x="14955" y="2382"/>
                      <a:pt x="18563" y="5965"/>
                      <a:pt x="18563" y="10407"/>
                    </a:cubicBezTo>
                    <a:cubicBezTo>
                      <a:pt x="18563" y="14859"/>
                      <a:pt x="14955" y="18467"/>
                      <a:pt x="10502" y="18467"/>
                    </a:cubicBezTo>
                    <a:cubicBezTo>
                      <a:pt x="6061" y="18467"/>
                      <a:pt x="2454" y="14859"/>
                      <a:pt x="2454" y="10407"/>
                    </a:cubicBezTo>
                    <a:close/>
                  </a:path>
                </a:pathLst>
              </a:custGeom>
              <a:solidFill>
                <a:srgbClr val="F6C900"/>
              </a:solidFill>
              <a:ln>
                <a:noFill/>
              </a:ln>
            </p:spPr>
            <p:txBody>
              <a:bodyPr spcFirstLastPara="1" wrap="square" lIns="121900" tIns="121900" rIns="121900" bIns="121900" anchor="ctr" anchorCtr="0">
                <a:noAutofit/>
              </a:bodyPr>
              <a:lstStyle/>
              <a:p>
                <a:endParaRPr sz="2400"/>
              </a:p>
            </p:txBody>
          </p:sp>
          <p:grpSp>
            <p:nvGrpSpPr>
              <p:cNvPr id="38" name="Google Shape;1540;p38">
                <a:extLst>
                  <a:ext uri="{FF2B5EF4-FFF2-40B4-BE49-F238E27FC236}">
                    <a16:creationId xmlns:a16="http://schemas.microsoft.com/office/drawing/2014/main" id="{2EA8B2E3-1CBC-DC21-BE22-CE2D1227F5A8}"/>
                  </a:ext>
                </a:extLst>
              </p:cNvPr>
              <p:cNvGrpSpPr/>
              <p:nvPr/>
            </p:nvGrpSpPr>
            <p:grpSpPr>
              <a:xfrm>
                <a:off x="7739699" y="214886"/>
                <a:ext cx="307230" cy="348689"/>
                <a:chOff x="5318882" y="2403801"/>
                <a:chExt cx="259925" cy="295000"/>
              </a:xfrm>
            </p:grpSpPr>
            <p:sp>
              <p:nvSpPr>
                <p:cNvPr id="39" name="Google Shape;1541;p38">
                  <a:extLst>
                    <a:ext uri="{FF2B5EF4-FFF2-40B4-BE49-F238E27FC236}">
                      <a16:creationId xmlns:a16="http://schemas.microsoft.com/office/drawing/2014/main" id="{E89149A3-9EC7-1157-68D5-F23593D61CF3}"/>
                    </a:ext>
                  </a:extLst>
                </p:cNvPr>
                <p:cNvSpPr/>
                <p:nvPr/>
              </p:nvSpPr>
              <p:spPr>
                <a:xfrm>
                  <a:off x="5404730" y="2542828"/>
                  <a:ext cx="86650" cy="52000"/>
                </a:xfrm>
                <a:custGeom>
                  <a:avLst/>
                  <a:gdLst/>
                  <a:ahLst/>
                  <a:cxnLst/>
                  <a:rect l="l" t="t" r="r" b="b"/>
                  <a:pathLst>
                    <a:path w="3466" h="2080" extrusionOk="0">
                      <a:moveTo>
                        <a:pt x="1733" y="0"/>
                      </a:moveTo>
                      <a:cubicBezTo>
                        <a:pt x="788" y="0"/>
                        <a:pt x="0" y="788"/>
                        <a:pt x="0" y="1733"/>
                      </a:cubicBezTo>
                      <a:lnTo>
                        <a:pt x="0" y="2080"/>
                      </a:lnTo>
                      <a:lnTo>
                        <a:pt x="3466" y="2080"/>
                      </a:lnTo>
                      <a:lnTo>
                        <a:pt x="3466" y="1733"/>
                      </a:lnTo>
                      <a:cubicBezTo>
                        <a:pt x="3466" y="788"/>
                        <a:pt x="2678" y="0"/>
                        <a:pt x="1733" y="0"/>
                      </a:cubicBezTo>
                      <a:close/>
                    </a:path>
                  </a:pathLst>
                </a:custGeom>
                <a:solidFill>
                  <a:srgbClr val="F6C900"/>
                </a:solidFill>
                <a:ln>
                  <a:noFill/>
                </a:ln>
              </p:spPr>
              <p:txBody>
                <a:bodyPr spcFirstLastPara="1" wrap="square" lIns="121900" tIns="121900" rIns="121900" bIns="121900" anchor="ctr" anchorCtr="0">
                  <a:noAutofit/>
                </a:bodyPr>
                <a:lstStyle/>
                <a:p>
                  <a:endParaRPr sz="2400"/>
                </a:p>
              </p:txBody>
            </p:sp>
            <p:sp>
              <p:nvSpPr>
                <p:cNvPr id="40" name="Google Shape;1542;p38">
                  <a:extLst>
                    <a:ext uri="{FF2B5EF4-FFF2-40B4-BE49-F238E27FC236}">
                      <a16:creationId xmlns:a16="http://schemas.microsoft.com/office/drawing/2014/main" id="{132C3F24-0926-673E-9FD7-BB18062D2E65}"/>
                    </a:ext>
                  </a:extLst>
                </p:cNvPr>
                <p:cNvSpPr/>
                <p:nvPr/>
              </p:nvSpPr>
              <p:spPr>
                <a:xfrm>
                  <a:off x="5429933" y="2490851"/>
                  <a:ext cx="35475" cy="35450"/>
                </a:xfrm>
                <a:custGeom>
                  <a:avLst/>
                  <a:gdLst/>
                  <a:ahLst/>
                  <a:cxnLst/>
                  <a:rect l="l" t="t" r="r" b="b"/>
                  <a:pathLst>
                    <a:path w="1419" h="1418" extrusionOk="0">
                      <a:moveTo>
                        <a:pt x="725" y="0"/>
                      </a:moveTo>
                      <a:cubicBezTo>
                        <a:pt x="316" y="0"/>
                        <a:pt x="0" y="315"/>
                        <a:pt x="0" y="725"/>
                      </a:cubicBezTo>
                      <a:cubicBezTo>
                        <a:pt x="0" y="1103"/>
                        <a:pt x="316" y="1418"/>
                        <a:pt x="725" y="1418"/>
                      </a:cubicBezTo>
                      <a:cubicBezTo>
                        <a:pt x="1103" y="1418"/>
                        <a:pt x="1418" y="1103"/>
                        <a:pt x="1418" y="725"/>
                      </a:cubicBezTo>
                      <a:cubicBezTo>
                        <a:pt x="1418" y="315"/>
                        <a:pt x="1103" y="0"/>
                        <a:pt x="725" y="0"/>
                      </a:cubicBezTo>
                      <a:close/>
                    </a:path>
                  </a:pathLst>
                </a:custGeom>
                <a:solidFill>
                  <a:srgbClr val="F6C900"/>
                </a:solidFill>
                <a:ln>
                  <a:noFill/>
                </a:ln>
              </p:spPr>
              <p:txBody>
                <a:bodyPr spcFirstLastPara="1" wrap="square" lIns="121900" tIns="121900" rIns="121900" bIns="121900" anchor="ctr" anchorCtr="0">
                  <a:noAutofit/>
                </a:bodyPr>
                <a:lstStyle/>
                <a:p>
                  <a:endParaRPr sz="2400"/>
                </a:p>
              </p:txBody>
            </p:sp>
            <p:sp>
              <p:nvSpPr>
                <p:cNvPr id="41" name="Google Shape;1543;p38">
                  <a:extLst>
                    <a:ext uri="{FF2B5EF4-FFF2-40B4-BE49-F238E27FC236}">
                      <a16:creationId xmlns:a16="http://schemas.microsoft.com/office/drawing/2014/main" id="{5328674B-8B3F-3C6F-28CC-28769AB031DE}"/>
                    </a:ext>
                  </a:extLst>
                </p:cNvPr>
                <p:cNvSpPr/>
                <p:nvPr/>
              </p:nvSpPr>
              <p:spPr>
                <a:xfrm>
                  <a:off x="5318882" y="2403801"/>
                  <a:ext cx="259925" cy="295000"/>
                </a:xfrm>
                <a:custGeom>
                  <a:avLst/>
                  <a:gdLst/>
                  <a:ahLst/>
                  <a:cxnLst/>
                  <a:rect l="l" t="t" r="r" b="b"/>
                  <a:pathLst>
                    <a:path w="10397" h="11800" extrusionOk="0">
                      <a:moveTo>
                        <a:pt x="5167" y="2757"/>
                      </a:moveTo>
                      <a:cubicBezTo>
                        <a:pt x="5923" y="2757"/>
                        <a:pt x="6553" y="3388"/>
                        <a:pt x="6553" y="4144"/>
                      </a:cubicBezTo>
                      <a:cubicBezTo>
                        <a:pt x="6553" y="4490"/>
                        <a:pt x="6396" y="4805"/>
                        <a:pt x="6175" y="5089"/>
                      </a:cubicBezTo>
                      <a:cubicBezTo>
                        <a:pt x="7026" y="5498"/>
                        <a:pt x="7593" y="6317"/>
                        <a:pt x="7593" y="7294"/>
                      </a:cubicBezTo>
                      <a:lnTo>
                        <a:pt x="7593" y="8019"/>
                      </a:lnTo>
                      <a:cubicBezTo>
                        <a:pt x="7593" y="8208"/>
                        <a:pt x="7435" y="8365"/>
                        <a:pt x="7246" y="8365"/>
                      </a:cubicBezTo>
                      <a:lnTo>
                        <a:pt x="3088" y="8365"/>
                      </a:lnTo>
                      <a:cubicBezTo>
                        <a:pt x="2867" y="8365"/>
                        <a:pt x="2710" y="8208"/>
                        <a:pt x="2710" y="8019"/>
                      </a:cubicBezTo>
                      <a:lnTo>
                        <a:pt x="2710" y="7294"/>
                      </a:lnTo>
                      <a:cubicBezTo>
                        <a:pt x="2710" y="6317"/>
                        <a:pt x="3308" y="5498"/>
                        <a:pt x="4127" y="5089"/>
                      </a:cubicBezTo>
                      <a:cubicBezTo>
                        <a:pt x="3907" y="4868"/>
                        <a:pt x="3781" y="4553"/>
                        <a:pt x="3781" y="4144"/>
                      </a:cubicBezTo>
                      <a:cubicBezTo>
                        <a:pt x="3781" y="3388"/>
                        <a:pt x="4411" y="2757"/>
                        <a:pt x="5167" y="2757"/>
                      </a:cubicBezTo>
                      <a:close/>
                      <a:moveTo>
                        <a:pt x="5183" y="1"/>
                      </a:moveTo>
                      <a:cubicBezTo>
                        <a:pt x="5128" y="1"/>
                        <a:pt x="5073" y="17"/>
                        <a:pt x="5010" y="48"/>
                      </a:cubicBezTo>
                      <a:cubicBezTo>
                        <a:pt x="3964" y="646"/>
                        <a:pt x="2946" y="940"/>
                        <a:pt x="1919" y="940"/>
                      </a:cubicBezTo>
                      <a:cubicBezTo>
                        <a:pt x="1430" y="940"/>
                        <a:pt x="939" y="873"/>
                        <a:pt x="441" y="741"/>
                      </a:cubicBezTo>
                      <a:cubicBezTo>
                        <a:pt x="402" y="722"/>
                        <a:pt x="363" y="714"/>
                        <a:pt x="326" y="714"/>
                      </a:cubicBezTo>
                      <a:cubicBezTo>
                        <a:pt x="243" y="714"/>
                        <a:pt x="170" y="751"/>
                        <a:pt x="126" y="773"/>
                      </a:cubicBezTo>
                      <a:cubicBezTo>
                        <a:pt x="32" y="836"/>
                        <a:pt x="0" y="930"/>
                        <a:pt x="0" y="1056"/>
                      </a:cubicBezTo>
                      <a:lnTo>
                        <a:pt x="0" y="5026"/>
                      </a:lnTo>
                      <a:cubicBezTo>
                        <a:pt x="0" y="8145"/>
                        <a:pt x="2080" y="10949"/>
                        <a:pt x="5104" y="11799"/>
                      </a:cubicBezTo>
                      <a:lnTo>
                        <a:pt x="5262" y="11799"/>
                      </a:lnTo>
                      <a:cubicBezTo>
                        <a:pt x="8255" y="10917"/>
                        <a:pt x="10397" y="8145"/>
                        <a:pt x="10397" y="5026"/>
                      </a:cubicBezTo>
                      <a:lnTo>
                        <a:pt x="10397" y="1056"/>
                      </a:lnTo>
                      <a:cubicBezTo>
                        <a:pt x="10397" y="930"/>
                        <a:pt x="10365" y="836"/>
                        <a:pt x="10271" y="773"/>
                      </a:cubicBezTo>
                      <a:cubicBezTo>
                        <a:pt x="10162" y="751"/>
                        <a:pt x="10084" y="714"/>
                        <a:pt x="10014" y="714"/>
                      </a:cubicBezTo>
                      <a:cubicBezTo>
                        <a:pt x="9983" y="714"/>
                        <a:pt x="9954" y="722"/>
                        <a:pt x="9924" y="741"/>
                      </a:cubicBezTo>
                      <a:cubicBezTo>
                        <a:pt x="9414" y="877"/>
                        <a:pt x="8910" y="946"/>
                        <a:pt x="8409" y="946"/>
                      </a:cubicBezTo>
                      <a:cubicBezTo>
                        <a:pt x="7395" y="946"/>
                        <a:pt x="6389" y="660"/>
                        <a:pt x="5356" y="48"/>
                      </a:cubicBezTo>
                      <a:cubicBezTo>
                        <a:pt x="5293" y="17"/>
                        <a:pt x="5238" y="1"/>
                        <a:pt x="5183" y="1"/>
                      </a:cubicBezTo>
                      <a:close/>
                    </a:path>
                  </a:pathLst>
                </a:custGeom>
                <a:solidFill>
                  <a:srgbClr val="F6C900"/>
                </a:solidFill>
                <a:ln>
                  <a:noFill/>
                </a:ln>
              </p:spPr>
              <p:txBody>
                <a:bodyPr spcFirstLastPara="1" wrap="square" lIns="121900" tIns="121900" rIns="121900" bIns="121900" anchor="ctr" anchorCtr="0">
                  <a:noAutofit/>
                </a:bodyPr>
                <a:lstStyle/>
                <a:p>
                  <a:endParaRPr sz="2400" dirty="0"/>
                </a:p>
              </p:txBody>
            </p:sp>
          </p:grpSp>
        </p:grpSp>
        <p:sp>
          <p:nvSpPr>
            <p:cNvPr id="28" name="Google Shape;1067;p32">
              <a:extLst>
                <a:ext uri="{FF2B5EF4-FFF2-40B4-BE49-F238E27FC236}">
                  <a16:creationId xmlns:a16="http://schemas.microsoft.com/office/drawing/2014/main" id="{9528A751-7B06-1052-C77B-3B6AC03B5F39}"/>
                </a:ext>
              </a:extLst>
            </p:cNvPr>
            <p:cNvSpPr txBox="1"/>
            <p:nvPr/>
          </p:nvSpPr>
          <p:spPr>
            <a:xfrm>
              <a:off x="7581860" y="23409552"/>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B1D9C3"/>
                  </a:solidFill>
                  <a:latin typeface="Replica Pro" panose="020B0804020101020102" pitchFamily="34" charset="0"/>
                  <a:ea typeface="Fira Sans Extra Condensed"/>
                  <a:cs typeface="Fira Sans Extra Condensed"/>
                  <a:sym typeface="Fira Sans Extra Condensed"/>
                </a:rPr>
                <a:t>01</a:t>
              </a:r>
              <a:endParaRPr lang="en" sz="2667" dirty="0">
                <a:solidFill>
                  <a:srgbClr val="B1D9C3"/>
                </a:solidFill>
                <a:latin typeface="Replica Pro" panose="020B0804020101020102" pitchFamily="34" charset="0"/>
                <a:ea typeface="Fira Sans Extra Condensed"/>
                <a:cs typeface="Fira Sans Extra Condensed"/>
                <a:sym typeface="Fira Sans Extra Condensed"/>
              </a:endParaRPr>
            </a:p>
            <a:p>
              <a:pPr algn="ctr"/>
              <a:endParaRPr lang="en" sz="1600" dirty="0">
                <a:solidFill>
                  <a:srgbClr val="B1D9C3"/>
                </a:solidFill>
                <a:latin typeface="Replica Pro" panose="020B0804020101020102" pitchFamily="34" charset="0"/>
                <a:ea typeface="Fira Sans Extra Condensed"/>
                <a:cs typeface="Fira Sans Extra Condensed"/>
                <a:sym typeface="Fira Sans Extra Condensed"/>
              </a:endParaRPr>
            </a:p>
            <a:p>
              <a:pPr algn="ctr"/>
              <a:r>
                <a:rPr lang="en" sz="1600" dirty="0">
                  <a:solidFill>
                    <a:srgbClr val="B1D9C3"/>
                  </a:solidFill>
                  <a:latin typeface="Replica Pro" panose="020B0804020101020102" pitchFamily="34" charset="0"/>
                  <a:ea typeface="Fira Sans Extra Condensed"/>
                  <a:cs typeface="Fira Sans Extra Condensed"/>
                  <a:sym typeface="Fira Sans Extra Condensed"/>
                </a:rPr>
                <a:t>Oct - Dec ‘21</a:t>
              </a:r>
              <a:endParaRPr sz="1400" dirty="0">
                <a:solidFill>
                  <a:srgbClr val="B1D9C3"/>
                </a:solidFill>
                <a:latin typeface="Replica Pro" panose="020B0804020101020102" pitchFamily="34" charset="0"/>
                <a:ea typeface="Roboto"/>
                <a:cs typeface="Roboto"/>
                <a:sym typeface="Roboto"/>
              </a:endParaRPr>
            </a:p>
          </p:txBody>
        </p:sp>
        <p:sp>
          <p:nvSpPr>
            <p:cNvPr id="29" name="Google Shape;1067;p32">
              <a:extLst>
                <a:ext uri="{FF2B5EF4-FFF2-40B4-BE49-F238E27FC236}">
                  <a16:creationId xmlns:a16="http://schemas.microsoft.com/office/drawing/2014/main" id="{B935CE67-7332-6A1F-B8C0-F541598407AF}"/>
                </a:ext>
              </a:extLst>
            </p:cNvPr>
            <p:cNvSpPr txBox="1"/>
            <p:nvPr/>
          </p:nvSpPr>
          <p:spPr>
            <a:xfrm>
              <a:off x="12082405" y="22655762"/>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F06D63"/>
                  </a:solidFill>
                  <a:latin typeface="Replica Pro" panose="020B0804020101020102" pitchFamily="34" charset="0"/>
                  <a:ea typeface="Fira Sans Extra Condensed"/>
                  <a:cs typeface="Fira Sans Extra Condensed"/>
                  <a:sym typeface="Fira Sans Extra Condensed"/>
                </a:rPr>
                <a:t>02</a:t>
              </a:r>
              <a:endParaRPr lang="en" sz="2667" dirty="0">
                <a:solidFill>
                  <a:srgbClr val="F06D63"/>
                </a:solidFill>
                <a:latin typeface="Replica Pro" panose="020B0804020101020102" pitchFamily="34" charset="0"/>
                <a:ea typeface="Fira Sans Extra Condensed"/>
                <a:cs typeface="Fira Sans Extra Condensed"/>
                <a:sym typeface="Fira Sans Extra Condensed"/>
              </a:endParaRPr>
            </a:p>
            <a:p>
              <a:pPr algn="ctr"/>
              <a:endParaRPr lang="en" sz="1200" dirty="0">
                <a:solidFill>
                  <a:srgbClr val="F06D63"/>
                </a:solidFill>
                <a:latin typeface="Replica Pro" panose="020B0804020101020102" pitchFamily="34" charset="0"/>
                <a:ea typeface="Fira Sans Extra Condensed"/>
                <a:cs typeface="Fira Sans Extra Condensed"/>
                <a:sym typeface="Fira Sans Extra Condensed"/>
              </a:endParaRPr>
            </a:p>
            <a:p>
              <a:pPr algn="ctr"/>
              <a:r>
                <a:rPr lang="en-GB" sz="1600" dirty="0">
                  <a:solidFill>
                    <a:srgbClr val="F06D63"/>
                  </a:solidFill>
                  <a:latin typeface="Replica Pro" panose="020B0804020101020102" pitchFamily="34" charset="0"/>
                  <a:ea typeface="Fira Sans Extra Condensed"/>
                  <a:cs typeface="Fira Sans Extra Condensed"/>
                  <a:sym typeface="Fira Sans Extra Condensed"/>
                </a:rPr>
                <a:t>J</a:t>
              </a:r>
              <a:r>
                <a:rPr lang="en" sz="1600" dirty="0">
                  <a:solidFill>
                    <a:srgbClr val="F06D63"/>
                  </a:solidFill>
                  <a:latin typeface="Replica Pro" panose="020B0804020101020102" pitchFamily="34" charset="0"/>
                  <a:ea typeface="Fira Sans Extra Condensed"/>
                  <a:cs typeface="Fira Sans Extra Condensed"/>
                  <a:sym typeface="Fira Sans Extra Condensed"/>
                </a:rPr>
                <a:t>an – Jun ‘22</a:t>
              </a:r>
              <a:endParaRPr sz="1400" dirty="0">
                <a:solidFill>
                  <a:srgbClr val="F06D63"/>
                </a:solidFill>
                <a:latin typeface="Replica Pro" panose="020B0804020101020102" pitchFamily="34" charset="0"/>
                <a:ea typeface="Roboto"/>
                <a:cs typeface="Roboto"/>
                <a:sym typeface="Roboto"/>
              </a:endParaRPr>
            </a:p>
          </p:txBody>
        </p:sp>
        <p:sp>
          <p:nvSpPr>
            <p:cNvPr id="30" name="Google Shape;1067;p32">
              <a:extLst>
                <a:ext uri="{FF2B5EF4-FFF2-40B4-BE49-F238E27FC236}">
                  <a16:creationId xmlns:a16="http://schemas.microsoft.com/office/drawing/2014/main" id="{F470B405-95C9-BA99-5A20-3AA3D0845675}"/>
                </a:ext>
              </a:extLst>
            </p:cNvPr>
            <p:cNvSpPr txBox="1"/>
            <p:nvPr/>
          </p:nvSpPr>
          <p:spPr>
            <a:xfrm>
              <a:off x="8873464" y="20490592"/>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75BABF"/>
                  </a:solidFill>
                  <a:latin typeface="Replica Pro" panose="020B0804020101020102" pitchFamily="34" charset="0"/>
                  <a:ea typeface="Fira Sans Extra Condensed"/>
                  <a:cs typeface="Fira Sans Extra Condensed"/>
                  <a:sym typeface="Fira Sans Extra Condensed"/>
                </a:rPr>
                <a:t>03</a:t>
              </a:r>
              <a:endParaRPr lang="en" sz="2667" dirty="0">
                <a:solidFill>
                  <a:srgbClr val="75BABF"/>
                </a:solidFill>
                <a:latin typeface="Replica Pro" panose="020B0804020101020102" pitchFamily="34" charset="0"/>
                <a:ea typeface="Fira Sans Extra Condensed"/>
                <a:cs typeface="Fira Sans Extra Condensed"/>
                <a:sym typeface="Fira Sans Extra Condensed"/>
              </a:endParaRPr>
            </a:p>
            <a:p>
              <a:pPr algn="ctr"/>
              <a:endParaRPr lang="en" sz="800" dirty="0">
                <a:solidFill>
                  <a:srgbClr val="75BABF"/>
                </a:solidFill>
                <a:latin typeface="Replica Pro" panose="020B0804020101020102" pitchFamily="34" charset="0"/>
                <a:ea typeface="Fira Sans Extra Condensed"/>
                <a:cs typeface="Fira Sans Extra Condensed"/>
                <a:sym typeface="Fira Sans Extra Condensed"/>
              </a:endParaRPr>
            </a:p>
            <a:p>
              <a:pPr algn="ctr"/>
              <a:r>
                <a:rPr lang="en-GB" sz="1600" dirty="0">
                  <a:solidFill>
                    <a:srgbClr val="75BABF"/>
                  </a:solidFill>
                  <a:latin typeface="Replica Pro" panose="020B0804020101020102" pitchFamily="34" charset="0"/>
                  <a:ea typeface="Fira Sans Extra Condensed"/>
                  <a:cs typeface="Fira Sans Extra Condensed"/>
                  <a:sym typeface="Fira Sans Extra Condensed"/>
                </a:rPr>
                <a:t>J</a:t>
              </a:r>
              <a:r>
                <a:rPr lang="en" sz="1600" dirty="0">
                  <a:solidFill>
                    <a:srgbClr val="75BABF"/>
                  </a:solidFill>
                  <a:latin typeface="Replica Pro" panose="020B0804020101020102" pitchFamily="34" charset="0"/>
                  <a:ea typeface="Fira Sans Extra Condensed"/>
                  <a:cs typeface="Fira Sans Extra Condensed"/>
                  <a:sym typeface="Fira Sans Extra Condensed"/>
                </a:rPr>
                <a:t>un – Sep ‘22</a:t>
              </a:r>
              <a:endParaRPr sz="1400" dirty="0">
                <a:solidFill>
                  <a:srgbClr val="75BABF"/>
                </a:solidFill>
                <a:latin typeface="Replica Pro" panose="020B0804020101020102" pitchFamily="34" charset="0"/>
                <a:ea typeface="Roboto"/>
                <a:cs typeface="Roboto"/>
                <a:sym typeface="Roboto"/>
              </a:endParaRPr>
            </a:p>
          </p:txBody>
        </p:sp>
        <p:sp>
          <p:nvSpPr>
            <p:cNvPr id="31" name="Google Shape;1067;p32">
              <a:extLst>
                <a:ext uri="{FF2B5EF4-FFF2-40B4-BE49-F238E27FC236}">
                  <a16:creationId xmlns:a16="http://schemas.microsoft.com/office/drawing/2014/main" id="{F9D661C0-E632-16A7-47A6-89FADACE6FF7}"/>
                </a:ext>
              </a:extLst>
            </p:cNvPr>
            <p:cNvSpPr txBox="1"/>
            <p:nvPr/>
          </p:nvSpPr>
          <p:spPr>
            <a:xfrm>
              <a:off x="12803084" y="19525253"/>
              <a:ext cx="1960475" cy="562715"/>
            </a:xfrm>
            <a:prstGeom prst="rect">
              <a:avLst/>
            </a:prstGeom>
            <a:noFill/>
            <a:ln>
              <a:noFill/>
            </a:ln>
          </p:spPr>
          <p:txBody>
            <a:bodyPr spcFirstLastPara="1" wrap="square" lIns="0" tIns="0" rIns="0" bIns="0" anchor="ctr" anchorCtr="0">
              <a:noAutofit/>
            </a:bodyPr>
            <a:lstStyle/>
            <a:p>
              <a:pPr algn="ctr"/>
              <a:r>
                <a:rPr lang="en" sz="3200" dirty="0">
                  <a:solidFill>
                    <a:srgbClr val="F5CC12"/>
                  </a:solidFill>
                  <a:latin typeface="Replica Pro" panose="020B0804020101020102" pitchFamily="34" charset="0"/>
                  <a:ea typeface="Fira Sans Extra Condensed"/>
                  <a:cs typeface="Fira Sans Extra Condensed"/>
                  <a:sym typeface="Fira Sans Extra Condensed"/>
                </a:rPr>
                <a:t>04</a:t>
              </a:r>
              <a:endParaRPr lang="en" sz="2667" dirty="0">
                <a:solidFill>
                  <a:srgbClr val="F5CC12"/>
                </a:solidFill>
                <a:latin typeface="Replica Pro" panose="020B0804020101020102" pitchFamily="34" charset="0"/>
                <a:ea typeface="Fira Sans Extra Condensed"/>
                <a:cs typeface="Fira Sans Extra Condensed"/>
                <a:sym typeface="Fira Sans Extra Condensed"/>
              </a:endParaRPr>
            </a:p>
            <a:p>
              <a:pPr algn="ctr"/>
              <a:endParaRPr lang="en" sz="1200" dirty="0">
                <a:solidFill>
                  <a:srgbClr val="F5CC12"/>
                </a:solidFill>
                <a:latin typeface="Replica Pro" panose="020B0804020101020102" pitchFamily="34" charset="0"/>
                <a:ea typeface="Fira Sans Extra Condensed"/>
                <a:cs typeface="Fira Sans Extra Condensed"/>
                <a:sym typeface="Fira Sans Extra Condensed"/>
              </a:endParaRPr>
            </a:p>
            <a:p>
              <a:pPr algn="ctr"/>
              <a:r>
                <a:rPr lang="en" sz="1600" dirty="0">
                  <a:solidFill>
                    <a:srgbClr val="F5CC12"/>
                  </a:solidFill>
                  <a:latin typeface="Replica Pro" panose="020B0804020101020102" pitchFamily="34" charset="0"/>
                  <a:ea typeface="Fira Sans Extra Condensed"/>
                  <a:cs typeface="Fira Sans Extra Condensed"/>
                  <a:sym typeface="Fira Sans Extra Condensed"/>
                </a:rPr>
                <a:t>23 / 24</a:t>
              </a:r>
              <a:endParaRPr sz="1400" dirty="0">
                <a:solidFill>
                  <a:srgbClr val="F5CC12"/>
                </a:solidFill>
                <a:latin typeface="Replica Pro" panose="020B0804020101020102" pitchFamily="34" charset="0"/>
                <a:ea typeface="Roboto"/>
                <a:cs typeface="Roboto"/>
                <a:sym typeface="Roboto"/>
              </a:endParaRPr>
            </a:p>
          </p:txBody>
        </p:sp>
      </p:grpSp>
      <p:sp>
        <p:nvSpPr>
          <p:cNvPr id="180" name="Rectangle 179">
            <a:extLst>
              <a:ext uri="{FF2B5EF4-FFF2-40B4-BE49-F238E27FC236}">
                <a16:creationId xmlns:a16="http://schemas.microsoft.com/office/drawing/2014/main" id="{98D33A11-F99A-C947-52E3-5EBA77C4F732}"/>
              </a:ext>
            </a:extLst>
          </p:cNvPr>
          <p:cNvSpPr/>
          <p:nvPr/>
        </p:nvSpPr>
        <p:spPr>
          <a:xfrm rot="5400000">
            <a:off x="20054320" y="15183532"/>
            <a:ext cx="22727476" cy="1007461"/>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5B3CC9C-8A8C-D9B5-F0F3-FAE72C67D0F4}"/>
              </a:ext>
            </a:extLst>
          </p:cNvPr>
          <p:cNvSpPr/>
          <p:nvPr/>
        </p:nvSpPr>
        <p:spPr>
          <a:xfrm rot="5400000">
            <a:off x="4597154" y="15183532"/>
            <a:ext cx="22727476" cy="1007461"/>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88405DBA-D08C-C9C8-1915-FE48FCCD0E66}"/>
              </a:ext>
            </a:extLst>
          </p:cNvPr>
          <p:cNvSpPr/>
          <p:nvPr/>
        </p:nvSpPr>
        <p:spPr>
          <a:xfrm>
            <a:off x="0" y="3824826"/>
            <a:ext cx="46799500" cy="498697"/>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a:extLst>
              <a:ext uri="{FF2B5EF4-FFF2-40B4-BE49-F238E27FC236}">
                <a16:creationId xmlns:a16="http://schemas.microsoft.com/office/drawing/2014/main" id="{371A0EA4-04BD-2EC8-A078-E8312423B62A}"/>
              </a:ext>
            </a:extLst>
          </p:cNvPr>
          <p:cNvSpPr/>
          <p:nvPr/>
        </p:nvSpPr>
        <p:spPr>
          <a:xfrm rot="5400000">
            <a:off x="-10860012" y="15183532"/>
            <a:ext cx="22727476" cy="1007461"/>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EBF65CC-39C0-E4DA-3105-A4BF0A23FD11}"/>
              </a:ext>
            </a:extLst>
          </p:cNvPr>
          <p:cNvSpPr/>
          <p:nvPr/>
        </p:nvSpPr>
        <p:spPr>
          <a:xfrm>
            <a:off x="0" y="27051000"/>
            <a:ext cx="46799500" cy="5348288"/>
          </a:xfrm>
          <a:prstGeom prst="rect">
            <a:avLst/>
          </a:prstGeom>
          <a:solidFill>
            <a:srgbClr val="1D1D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D2AE0F6-A9DB-7414-3AFE-C0C4986F0872}"/>
              </a:ext>
            </a:extLst>
          </p:cNvPr>
          <p:cNvSpPr txBox="1"/>
          <p:nvPr/>
        </p:nvSpPr>
        <p:spPr>
          <a:xfrm>
            <a:off x="1236611" y="746701"/>
            <a:ext cx="44326278" cy="4727400"/>
          </a:xfrm>
          <a:prstGeom prst="rect">
            <a:avLst/>
          </a:prstGeom>
        </p:spPr>
        <p:txBody>
          <a:bodyPr vert="horz" lIns="91440" tIns="45720" rIns="91440" bIns="45720" rtlCol="0" anchor="t">
            <a:normAutofit/>
          </a:bodyPr>
          <a:lstStyle/>
          <a:p>
            <a:pPr algn="ctr" defTabSz="914400">
              <a:lnSpc>
                <a:spcPct val="90000"/>
              </a:lnSpc>
              <a:spcBef>
                <a:spcPct val="0"/>
              </a:spcBef>
              <a:spcAft>
                <a:spcPts val="600"/>
              </a:spcAft>
            </a:pPr>
            <a:r>
              <a:rPr lang="en-US" sz="9400" dirty="0">
                <a:solidFill>
                  <a:srgbClr val="1D1D1B"/>
                </a:solidFill>
                <a:latin typeface="Replica Pro" panose="020B0804020101020102" pitchFamily="34" charset="0"/>
                <a:ea typeface="+mj-ea"/>
                <a:cs typeface="+mj-cs"/>
              </a:rPr>
              <a:t>"A Picture Tells a Thousand Words; An Experience Provokes Infinite Emotions”</a:t>
            </a:r>
          </a:p>
          <a:p>
            <a:pPr algn="ctr" defTabSz="914400">
              <a:lnSpc>
                <a:spcPct val="90000"/>
              </a:lnSpc>
              <a:spcBef>
                <a:spcPct val="0"/>
              </a:spcBef>
              <a:spcAft>
                <a:spcPts val="600"/>
              </a:spcAft>
            </a:pPr>
            <a:r>
              <a:rPr lang="en-US" sz="8000" dirty="0">
                <a:solidFill>
                  <a:srgbClr val="1D1D1B"/>
                </a:solidFill>
                <a:latin typeface="Replica Pro" panose="020B0804020101020102" pitchFamily="34" charset="0"/>
                <a:ea typeface="+mj-ea"/>
                <a:cs typeface="+mj-cs"/>
              </a:rPr>
              <a:t>Building a creative community to support academic practice at University of Salford</a:t>
            </a:r>
          </a:p>
        </p:txBody>
      </p:sp>
      <p:sp>
        <p:nvSpPr>
          <p:cNvPr id="8" name="TextBox 7">
            <a:extLst>
              <a:ext uri="{FF2B5EF4-FFF2-40B4-BE49-F238E27FC236}">
                <a16:creationId xmlns:a16="http://schemas.microsoft.com/office/drawing/2014/main" id="{4F0EA599-10F9-3938-2635-C97B90277757}"/>
              </a:ext>
            </a:extLst>
          </p:cNvPr>
          <p:cNvSpPr txBox="1"/>
          <p:nvPr/>
        </p:nvSpPr>
        <p:spPr>
          <a:xfrm>
            <a:off x="36592368" y="27540258"/>
            <a:ext cx="9457831" cy="4348306"/>
          </a:xfrm>
          <a:prstGeom prst="rect">
            <a:avLst/>
          </a:prstGeom>
          <a:noFill/>
        </p:spPr>
        <p:txBody>
          <a:bodyPr wrap="square" rtlCol="0">
            <a:spAutoFit/>
          </a:bodyPr>
          <a:lstStyle/>
          <a:p>
            <a:pPr>
              <a:lnSpc>
                <a:spcPct val="125000"/>
              </a:lnSpc>
            </a:pPr>
            <a:r>
              <a:rPr lang="en-GB" sz="2800" b="1" dirty="0">
                <a:solidFill>
                  <a:schemeClr val="bg1"/>
                </a:solidFill>
                <a:latin typeface="Arial" panose="020B0604020202020204" pitchFamily="34" charset="0"/>
                <a:cs typeface="Arial" panose="020B0604020202020204" pitchFamily="34" charset="0"/>
              </a:rPr>
              <a:t>Authors</a:t>
            </a:r>
          </a:p>
          <a:p>
            <a:pPr>
              <a:lnSpc>
                <a:spcPct val="125000"/>
              </a:lnSpc>
            </a:pPr>
            <a:r>
              <a:rPr lang="en-GB" sz="2800" dirty="0">
                <a:solidFill>
                  <a:schemeClr val="bg1"/>
                </a:solidFill>
                <a:latin typeface="Arial" panose="020B0604020202020204" pitchFamily="34" charset="0"/>
                <a:cs typeface="Arial" panose="020B0604020202020204" pitchFamily="34" charset="0"/>
              </a:rPr>
              <a:t>Prof Jess Power - Associate Pro Vice Chancellor Learning and Teaching Enhancement</a:t>
            </a:r>
          </a:p>
          <a:p>
            <a:pPr>
              <a:lnSpc>
                <a:spcPct val="125000"/>
              </a:lnSpc>
            </a:pPr>
            <a:r>
              <a:rPr lang="en-GB" sz="2800" dirty="0">
                <a:solidFill>
                  <a:schemeClr val="bg1"/>
                </a:solidFill>
                <a:latin typeface="Arial" panose="020B0604020202020204" pitchFamily="34" charset="0"/>
                <a:cs typeface="Arial" panose="020B0604020202020204" pitchFamily="34" charset="0"/>
              </a:rPr>
              <a:t>Dr Calum Thomson – Higher Technical Skills Lead</a:t>
            </a:r>
          </a:p>
          <a:p>
            <a:pPr>
              <a:lnSpc>
                <a:spcPct val="125000"/>
              </a:lnSpc>
            </a:pPr>
            <a:r>
              <a:rPr lang="en-GB" sz="2800" dirty="0">
                <a:solidFill>
                  <a:schemeClr val="bg1"/>
                </a:solidFill>
                <a:latin typeface="Arial" panose="020B0604020202020204" pitchFamily="34" charset="0"/>
                <a:cs typeface="Arial" panose="020B0604020202020204" pitchFamily="34" charset="0"/>
              </a:rPr>
              <a:t>Davina Whitnall – Equity, Diversity and Inclusion Lead</a:t>
            </a:r>
          </a:p>
          <a:p>
            <a:pPr>
              <a:lnSpc>
                <a:spcPct val="125000"/>
              </a:lnSpc>
            </a:pPr>
            <a:r>
              <a:rPr lang="en-GB" sz="2800" dirty="0">
                <a:solidFill>
                  <a:schemeClr val="bg1"/>
                </a:solidFill>
                <a:latin typeface="Arial" panose="020B0604020202020204" pitchFamily="34" charset="0"/>
                <a:cs typeface="Arial" panose="020B0604020202020204" pitchFamily="34" charset="0"/>
              </a:rPr>
              <a:t>Learning &amp; Teaching Enhancement Centre, </a:t>
            </a:r>
            <a:br>
              <a:rPr lang="en-GB" sz="2800" dirty="0">
                <a:solidFill>
                  <a:schemeClr val="bg1"/>
                </a:solidFill>
                <a:latin typeface="Arial" panose="020B0604020202020204" pitchFamily="34" charset="0"/>
                <a:cs typeface="Arial" panose="020B0604020202020204" pitchFamily="34" charset="0"/>
              </a:rPr>
            </a:br>
            <a:r>
              <a:rPr lang="en-GB" sz="2800" dirty="0">
                <a:solidFill>
                  <a:schemeClr val="bg1"/>
                </a:solidFill>
                <a:latin typeface="Arial" panose="020B0604020202020204" pitchFamily="34" charset="0"/>
                <a:cs typeface="Arial" panose="020B0604020202020204" pitchFamily="34" charset="0"/>
              </a:rPr>
              <a:t>University of Salford  </a:t>
            </a:r>
          </a:p>
          <a:p>
            <a:pPr algn="r">
              <a:lnSpc>
                <a:spcPct val="125000"/>
              </a:lnSpc>
            </a:pPr>
            <a:r>
              <a:rPr lang="en-GB" sz="2800" b="1" dirty="0">
                <a:solidFill>
                  <a:schemeClr val="bg1"/>
                </a:solidFill>
                <a:latin typeface="Arial" panose="020B0604020202020204" pitchFamily="34" charset="0"/>
                <a:cs typeface="Arial" panose="020B0604020202020204" pitchFamily="34" charset="0"/>
              </a:rPr>
              <a:t>Contact:</a:t>
            </a:r>
            <a:r>
              <a:rPr lang="en-GB" sz="2800" dirty="0">
                <a:solidFill>
                  <a:schemeClr val="bg1"/>
                </a:solidFill>
                <a:latin typeface="Arial" panose="020B0604020202020204" pitchFamily="34" charset="0"/>
                <a:cs typeface="Arial" panose="020B0604020202020204" pitchFamily="34" charset="0"/>
              </a:rPr>
              <a:t> ltec@salford.ac.uk</a:t>
            </a:r>
          </a:p>
        </p:txBody>
      </p:sp>
      <p:sp>
        <p:nvSpPr>
          <p:cNvPr id="10" name="Text Placeholder 2">
            <a:extLst>
              <a:ext uri="{FF2B5EF4-FFF2-40B4-BE49-F238E27FC236}">
                <a16:creationId xmlns:a16="http://schemas.microsoft.com/office/drawing/2014/main" id="{7B1662D7-DDB4-38C5-AE76-2D1DE8FB742B}"/>
              </a:ext>
            </a:extLst>
          </p:cNvPr>
          <p:cNvSpPr txBox="1">
            <a:spLocks/>
          </p:cNvSpPr>
          <p:nvPr/>
        </p:nvSpPr>
        <p:spPr>
          <a:xfrm rot="16200000">
            <a:off x="-2959827" y="10042607"/>
            <a:ext cx="6858001" cy="65246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1. Introduction</a:t>
            </a:r>
            <a:endParaRPr lang="en-GB" sz="6000" dirty="0">
              <a:solidFill>
                <a:schemeClr val="bg1"/>
              </a:solidFill>
              <a:latin typeface="Replica Pro" panose="020B0804020101020102" pitchFamily="34" charset="0"/>
            </a:endParaRPr>
          </a:p>
        </p:txBody>
      </p:sp>
      <p:sp>
        <p:nvSpPr>
          <p:cNvPr id="12" name="Text Placeholder 2">
            <a:extLst>
              <a:ext uri="{FF2B5EF4-FFF2-40B4-BE49-F238E27FC236}">
                <a16:creationId xmlns:a16="http://schemas.microsoft.com/office/drawing/2014/main" id="{875D9CF1-0E4F-A473-D379-74E095394982}"/>
              </a:ext>
            </a:extLst>
          </p:cNvPr>
          <p:cNvSpPr txBox="1">
            <a:spLocks/>
          </p:cNvSpPr>
          <p:nvPr/>
        </p:nvSpPr>
        <p:spPr>
          <a:xfrm>
            <a:off x="1007457" y="27486874"/>
            <a:ext cx="9825036" cy="740569"/>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Feedback &amp; Evaluation</a:t>
            </a:r>
            <a:endParaRPr lang="en-GB" sz="6000" dirty="0">
              <a:solidFill>
                <a:schemeClr val="bg1"/>
              </a:solidFill>
              <a:latin typeface="Replica Pro" panose="020B0804020101020102" pitchFamily="34" charset="0"/>
            </a:endParaRPr>
          </a:p>
        </p:txBody>
      </p:sp>
      <p:sp>
        <p:nvSpPr>
          <p:cNvPr id="18" name="Text Placeholder 2">
            <a:extLst>
              <a:ext uri="{FF2B5EF4-FFF2-40B4-BE49-F238E27FC236}">
                <a16:creationId xmlns:a16="http://schemas.microsoft.com/office/drawing/2014/main" id="{030F70F5-0E3A-9C59-6133-0B51FA181F08}"/>
              </a:ext>
            </a:extLst>
          </p:cNvPr>
          <p:cNvSpPr txBox="1">
            <a:spLocks/>
          </p:cNvSpPr>
          <p:nvPr/>
        </p:nvSpPr>
        <p:spPr>
          <a:xfrm rot="16200000">
            <a:off x="-2954820" y="21454582"/>
            <a:ext cx="6858001" cy="65246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2. Objectives</a:t>
            </a:r>
            <a:endParaRPr lang="en-GB" sz="6000" dirty="0">
              <a:solidFill>
                <a:schemeClr val="bg1"/>
              </a:solidFill>
              <a:latin typeface="Replica Pro" panose="020B0804020101020102" pitchFamily="34" charset="0"/>
            </a:endParaRPr>
          </a:p>
        </p:txBody>
      </p:sp>
      <p:sp>
        <p:nvSpPr>
          <p:cNvPr id="19" name="Text Placeholder 2">
            <a:extLst>
              <a:ext uri="{FF2B5EF4-FFF2-40B4-BE49-F238E27FC236}">
                <a16:creationId xmlns:a16="http://schemas.microsoft.com/office/drawing/2014/main" id="{FE1E62EE-3DFC-04E7-0926-ACECDF896542}"/>
              </a:ext>
            </a:extLst>
          </p:cNvPr>
          <p:cNvSpPr txBox="1">
            <a:spLocks/>
          </p:cNvSpPr>
          <p:nvPr/>
        </p:nvSpPr>
        <p:spPr>
          <a:xfrm rot="16200000">
            <a:off x="11791431" y="15751198"/>
            <a:ext cx="8288436" cy="603572"/>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4. Creating our Brand</a:t>
            </a:r>
            <a:endParaRPr lang="en-GB" sz="6000" dirty="0">
              <a:solidFill>
                <a:schemeClr val="bg1"/>
              </a:solidFill>
              <a:latin typeface="Replica Pro" panose="020B0804020101020102" pitchFamily="34" charset="0"/>
            </a:endParaRPr>
          </a:p>
        </p:txBody>
      </p:sp>
      <p:sp>
        <p:nvSpPr>
          <p:cNvPr id="20" name="Text Placeholder 2">
            <a:extLst>
              <a:ext uri="{FF2B5EF4-FFF2-40B4-BE49-F238E27FC236}">
                <a16:creationId xmlns:a16="http://schemas.microsoft.com/office/drawing/2014/main" id="{7D63C7C5-D623-594E-13F5-64076FAD1DB7}"/>
              </a:ext>
            </a:extLst>
          </p:cNvPr>
          <p:cNvSpPr txBox="1">
            <a:spLocks/>
          </p:cNvSpPr>
          <p:nvPr/>
        </p:nvSpPr>
        <p:spPr>
          <a:xfrm rot="16200000">
            <a:off x="13145021" y="23720045"/>
            <a:ext cx="5526613" cy="597819"/>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5. Branding Us</a:t>
            </a:r>
            <a:endParaRPr lang="en-GB" sz="6000" dirty="0">
              <a:solidFill>
                <a:schemeClr val="bg1"/>
              </a:solidFill>
              <a:latin typeface="Replica Pro" panose="020B0804020101020102" pitchFamily="34" charset="0"/>
            </a:endParaRPr>
          </a:p>
        </p:txBody>
      </p:sp>
      <p:sp>
        <p:nvSpPr>
          <p:cNvPr id="21" name="Text Placeholder 2">
            <a:extLst>
              <a:ext uri="{FF2B5EF4-FFF2-40B4-BE49-F238E27FC236}">
                <a16:creationId xmlns:a16="http://schemas.microsoft.com/office/drawing/2014/main" id="{C795572C-E0C7-99AD-788E-5C8F8AB88F73}"/>
              </a:ext>
            </a:extLst>
          </p:cNvPr>
          <p:cNvSpPr txBox="1">
            <a:spLocks/>
          </p:cNvSpPr>
          <p:nvPr/>
        </p:nvSpPr>
        <p:spPr>
          <a:xfrm rot="16200000">
            <a:off x="12506649" y="7349081"/>
            <a:ext cx="6858001" cy="652463"/>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3. Strategy Wheel</a:t>
            </a:r>
            <a:endParaRPr lang="en-GB" sz="6000" dirty="0">
              <a:solidFill>
                <a:schemeClr val="bg1"/>
              </a:solidFill>
              <a:latin typeface="Replica Pro" panose="020B0804020101020102" pitchFamily="34" charset="0"/>
            </a:endParaRPr>
          </a:p>
        </p:txBody>
      </p:sp>
      <p:sp>
        <p:nvSpPr>
          <p:cNvPr id="22" name="Text Placeholder 2">
            <a:extLst>
              <a:ext uri="{FF2B5EF4-FFF2-40B4-BE49-F238E27FC236}">
                <a16:creationId xmlns:a16="http://schemas.microsoft.com/office/drawing/2014/main" id="{72E1C5AF-36FE-46A1-E647-3C9D3F0D3AF2}"/>
              </a:ext>
            </a:extLst>
          </p:cNvPr>
          <p:cNvSpPr txBox="1">
            <a:spLocks/>
          </p:cNvSpPr>
          <p:nvPr/>
        </p:nvSpPr>
        <p:spPr>
          <a:xfrm rot="16200000">
            <a:off x="26551228" y="8647810"/>
            <a:ext cx="9677363" cy="874368"/>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6. Embracing Creativness</a:t>
            </a:r>
            <a:endParaRPr lang="en-GB" sz="6000" dirty="0">
              <a:solidFill>
                <a:schemeClr val="bg1"/>
              </a:solidFill>
              <a:latin typeface="Replica Pro" panose="020B0804020101020102" pitchFamily="34" charset="0"/>
            </a:endParaRPr>
          </a:p>
        </p:txBody>
      </p:sp>
      <p:sp>
        <p:nvSpPr>
          <p:cNvPr id="23" name="Text Placeholder 2">
            <a:extLst>
              <a:ext uri="{FF2B5EF4-FFF2-40B4-BE49-F238E27FC236}">
                <a16:creationId xmlns:a16="http://schemas.microsoft.com/office/drawing/2014/main" id="{6A4004E6-CF11-7C43-3190-19A8B4FCF97F}"/>
              </a:ext>
            </a:extLst>
          </p:cNvPr>
          <p:cNvSpPr txBox="1">
            <a:spLocks/>
          </p:cNvSpPr>
          <p:nvPr/>
        </p:nvSpPr>
        <p:spPr>
          <a:xfrm rot="16200000">
            <a:off x="27347582" y="20229589"/>
            <a:ext cx="8084656" cy="57917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5669" kern="1200">
                <a:solidFill>
                  <a:schemeClr val="tx1">
                    <a:tint val="82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 sz="6000" dirty="0">
                <a:solidFill>
                  <a:schemeClr val="bg1"/>
                </a:solidFill>
                <a:latin typeface="Replica Pro" panose="020B0804020101020102" pitchFamily="34" charset="0"/>
              </a:rPr>
              <a:t>7. Our Creative Reach</a:t>
            </a:r>
            <a:endParaRPr lang="en-GB" sz="6000" dirty="0">
              <a:solidFill>
                <a:schemeClr val="bg1"/>
              </a:solidFill>
              <a:latin typeface="Replica Pro" panose="020B0804020101020102" pitchFamily="34" charset="0"/>
            </a:endParaRPr>
          </a:p>
        </p:txBody>
      </p:sp>
      <p:sp>
        <p:nvSpPr>
          <p:cNvPr id="24" name="Content Placeholder 1">
            <a:extLst>
              <a:ext uri="{FF2B5EF4-FFF2-40B4-BE49-F238E27FC236}">
                <a16:creationId xmlns:a16="http://schemas.microsoft.com/office/drawing/2014/main" id="{2022C192-CCEB-C411-DEA9-B7DC19C9DC5D}"/>
              </a:ext>
            </a:extLst>
          </p:cNvPr>
          <p:cNvSpPr txBox="1">
            <a:spLocks/>
          </p:cNvSpPr>
          <p:nvPr/>
        </p:nvSpPr>
        <p:spPr>
          <a:xfrm>
            <a:off x="1657325" y="18460033"/>
            <a:ext cx="8778534" cy="9038616"/>
          </a:xfrm>
          <a:prstGeom prst="rect">
            <a:avLst/>
          </a:prstGeom>
        </p:spPr>
        <p:txBody>
          <a:bodyPr vert="horz" lIns="91440" tIns="45720" rIns="91440" bIns="45720" rtlCol="0">
            <a:norm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457200" indent="-457200" algn="l">
              <a:lnSpc>
                <a:spcPct val="134000"/>
              </a:lnSpc>
              <a:spcBef>
                <a:spcPts val="600"/>
              </a:spcBef>
              <a:buFont typeface="+mj-lt"/>
              <a:buAutoNum type="arabicPeriod"/>
            </a:pPr>
            <a:r>
              <a:rPr lang="en-GB" sz="3600" dirty="0">
                <a:solidFill>
                  <a:schemeClr val="tx1">
                    <a:lumMod val="85000"/>
                    <a:lumOff val="15000"/>
                  </a:schemeClr>
                </a:solidFill>
                <a:latin typeface="Arial Nova" panose="020B0504020202020204" pitchFamily="34" charset="0"/>
                <a:ea typeface="+mn-lt"/>
                <a:cs typeface="+mn-lt"/>
              </a:rPr>
              <a:t>Forming our team, connecting, coming together professionally and practically.</a:t>
            </a:r>
          </a:p>
          <a:p>
            <a:pPr marL="457200" indent="-457200" algn="l">
              <a:lnSpc>
                <a:spcPct val="134000"/>
              </a:lnSpc>
              <a:spcBef>
                <a:spcPts val="600"/>
              </a:spcBef>
              <a:buFont typeface="+mj-lt"/>
              <a:buAutoNum type="arabicPeriod"/>
            </a:pPr>
            <a:r>
              <a:rPr lang="en-GB" sz="3600" dirty="0">
                <a:solidFill>
                  <a:schemeClr val="tx1">
                    <a:lumMod val="85000"/>
                    <a:lumOff val="15000"/>
                  </a:schemeClr>
                </a:solidFill>
                <a:latin typeface="Arial Nova" panose="020B0504020202020204" pitchFamily="34" charset="0"/>
                <a:ea typeface="+mn-lt"/>
                <a:cs typeface="+mn-lt"/>
              </a:rPr>
              <a:t>Establishing ways of working, processes, culture and norms.</a:t>
            </a:r>
          </a:p>
          <a:p>
            <a:pPr marL="457200" indent="-457200" algn="l">
              <a:lnSpc>
                <a:spcPct val="134000"/>
              </a:lnSpc>
              <a:spcBef>
                <a:spcPts val="600"/>
              </a:spcBef>
              <a:buFont typeface="+mj-lt"/>
              <a:buAutoNum type="arabicPeriod"/>
            </a:pPr>
            <a:r>
              <a:rPr lang="en-GB" sz="3600" dirty="0">
                <a:solidFill>
                  <a:schemeClr val="tx1">
                    <a:lumMod val="85000"/>
                    <a:lumOff val="15000"/>
                  </a:schemeClr>
                </a:solidFill>
                <a:latin typeface="Arial Nova" panose="020B0504020202020204" pitchFamily="34" charset="0"/>
                <a:ea typeface="+mn-lt"/>
                <a:cs typeface="+mn-lt"/>
              </a:rPr>
              <a:t>Setting our strategy, short </a:t>
            </a:r>
            <a:br>
              <a:rPr lang="en-GB" sz="3600" dirty="0">
                <a:solidFill>
                  <a:schemeClr val="tx1">
                    <a:lumMod val="85000"/>
                    <a:lumOff val="15000"/>
                  </a:schemeClr>
                </a:solidFill>
                <a:latin typeface="Arial Nova" panose="020B0504020202020204" pitchFamily="34" charset="0"/>
                <a:ea typeface="+mn-lt"/>
                <a:cs typeface="+mn-lt"/>
              </a:rPr>
            </a:br>
            <a:r>
              <a:rPr lang="en-GB" sz="3600" dirty="0">
                <a:solidFill>
                  <a:schemeClr val="tx1">
                    <a:lumMod val="85000"/>
                    <a:lumOff val="15000"/>
                  </a:schemeClr>
                </a:solidFill>
                <a:latin typeface="Arial Nova" panose="020B0504020202020204" pitchFamily="34" charset="0"/>
                <a:ea typeface="+mn-lt"/>
                <a:cs typeface="+mn-lt"/>
              </a:rPr>
              <a:t>mid and long term planning.</a:t>
            </a:r>
          </a:p>
          <a:p>
            <a:pPr marL="457200" indent="-457200" algn="l">
              <a:lnSpc>
                <a:spcPct val="134000"/>
              </a:lnSpc>
              <a:spcBef>
                <a:spcPts val="600"/>
              </a:spcBef>
              <a:buFont typeface="+mj-lt"/>
              <a:buAutoNum type="arabicPeriod"/>
            </a:pPr>
            <a:r>
              <a:rPr lang="en-GB" sz="3600" dirty="0">
                <a:solidFill>
                  <a:schemeClr val="tx1">
                    <a:lumMod val="85000"/>
                    <a:lumOff val="15000"/>
                  </a:schemeClr>
                </a:solidFill>
                <a:latin typeface="Arial Nova" panose="020B0504020202020204" pitchFamily="34" charset="0"/>
                <a:ea typeface="+mn-lt"/>
                <a:cs typeface="+mn-lt"/>
              </a:rPr>
              <a:t>Achieving and celebrating, </a:t>
            </a:r>
            <a:br>
              <a:rPr lang="en-GB" sz="3600" dirty="0">
                <a:solidFill>
                  <a:schemeClr val="tx1">
                    <a:lumMod val="85000"/>
                    <a:lumOff val="15000"/>
                  </a:schemeClr>
                </a:solidFill>
                <a:latin typeface="Arial Nova" panose="020B0504020202020204" pitchFamily="34" charset="0"/>
                <a:ea typeface="+mn-lt"/>
                <a:cs typeface="+mn-lt"/>
              </a:rPr>
            </a:br>
            <a:r>
              <a:rPr lang="en-GB" sz="3600" dirty="0">
                <a:solidFill>
                  <a:schemeClr val="tx1">
                    <a:lumMod val="85000"/>
                    <a:lumOff val="15000"/>
                  </a:schemeClr>
                </a:solidFill>
                <a:latin typeface="Arial Nova" panose="020B0504020202020204" pitchFamily="34" charset="0"/>
                <a:ea typeface="+mn-lt"/>
                <a:cs typeface="+mn-lt"/>
              </a:rPr>
              <a:t>recognising our success. </a:t>
            </a:r>
          </a:p>
        </p:txBody>
      </p:sp>
      <p:grpSp>
        <p:nvGrpSpPr>
          <p:cNvPr id="179" name="Group 178">
            <a:extLst>
              <a:ext uri="{FF2B5EF4-FFF2-40B4-BE49-F238E27FC236}">
                <a16:creationId xmlns:a16="http://schemas.microsoft.com/office/drawing/2014/main" id="{220FD951-D33E-B4F8-21CB-664F468B964E}"/>
              </a:ext>
            </a:extLst>
          </p:cNvPr>
          <p:cNvGrpSpPr/>
          <p:nvPr/>
        </p:nvGrpSpPr>
        <p:grpSpPr>
          <a:xfrm>
            <a:off x="1049703" y="4746324"/>
            <a:ext cx="14181436" cy="6300352"/>
            <a:chOff x="529695" y="1466836"/>
            <a:chExt cx="10966639" cy="4298991"/>
          </a:xfrm>
        </p:grpSpPr>
        <p:grpSp>
          <p:nvGrpSpPr>
            <p:cNvPr id="119" name="Google Shape;404;p23">
              <a:extLst>
                <a:ext uri="{FF2B5EF4-FFF2-40B4-BE49-F238E27FC236}">
                  <a16:creationId xmlns:a16="http://schemas.microsoft.com/office/drawing/2014/main" id="{252C45FA-FFAB-B8C4-D1B9-A62F9B8E9340}"/>
                </a:ext>
              </a:extLst>
            </p:cNvPr>
            <p:cNvGrpSpPr/>
            <p:nvPr/>
          </p:nvGrpSpPr>
          <p:grpSpPr>
            <a:xfrm>
              <a:off x="6771739" y="2515546"/>
              <a:ext cx="1784981" cy="1840244"/>
              <a:chOff x="5078804" y="1886659"/>
              <a:chExt cx="1338736" cy="1380183"/>
            </a:xfrm>
          </p:grpSpPr>
          <p:sp>
            <p:nvSpPr>
              <p:cNvPr id="120" name="Google Shape;405;p23">
                <a:extLst>
                  <a:ext uri="{FF2B5EF4-FFF2-40B4-BE49-F238E27FC236}">
                    <a16:creationId xmlns:a16="http://schemas.microsoft.com/office/drawing/2014/main" id="{BEF5F887-7B48-A994-9865-4BAEFB7703CC}"/>
                  </a:ext>
                </a:extLst>
              </p:cNvPr>
              <p:cNvSpPr/>
              <p:nvPr/>
            </p:nvSpPr>
            <p:spPr>
              <a:xfrm rot="10800000" flipH="1">
                <a:off x="5078804" y="1886659"/>
                <a:ext cx="1338736" cy="1380183"/>
              </a:xfrm>
              <a:custGeom>
                <a:avLst/>
                <a:gdLst/>
                <a:ahLst/>
                <a:cxnLst/>
                <a:rect l="l" t="t" r="r" b="b"/>
                <a:pathLst>
                  <a:path w="30362" h="31302" extrusionOk="0">
                    <a:moveTo>
                      <a:pt x="29671" y="10752"/>
                    </a:moveTo>
                    <a:cubicBezTo>
                      <a:pt x="28980" y="9168"/>
                      <a:pt x="26825" y="9013"/>
                      <a:pt x="25670" y="9799"/>
                    </a:cubicBezTo>
                    <a:cubicBezTo>
                      <a:pt x="24503" y="10585"/>
                      <a:pt x="23563" y="10383"/>
                      <a:pt x="23563" y="9430"/>
                    </a:cubicBezTo>
                    <a:lnTo>
                      <a:pt x="23563" y="0"/>
                    </a:lnTo>
                    <a:lnTo>
                      <a:pt x="14645" y="0"/>
                    </a:lnTo>
                    <a:cubicBezTo>
                      <a:pt x="14645" y="0"/>
                      <a:pt x="13276" y="834"/>
                      <a:pt x="14014" y="1941"/>
                    </a:cubicBezTo>
                    <a:cubicBezTo>
                      <a:pt x="14752" y="3048"/>
                      <a:pt x="15443" y="4787"/>
                      <a:pt x="14228" y="6108"/>
                    </a:cubicBezTo>
                    <a:cubicBezTo>
                      <a:pt x="13014" y="7430"/>
                      <a:pt x="9644" y="6894"/>
                      <a:pt x="9644" y="4691"/>
                    </a:cubicBezTo>
                    <a:cubicBezTo>
                      <a:pt x="9644" y="2477"/>
                      <a:pt x="11014" y="1167"/>
                      <a:pt x="9430" y="0"/>
                    </a:cubicBezTo>
                    <a:lnTo>
                      <a:pt x="96" y="0"/>
                    </a:lnTo>
                    <a:cubicBezTo>
                      <a:pt x="96" y="0"/>
                      <a:pt x="0" y="8323"/>
                      <a:pt x="96" y="9323"/>
                    </a:cubicBezTo>
                    <a:cubicBezTo>
                      <a:pt x="203" y="10323"/>
                      <a:pt x="1632" y="10216"/>
                      <a:pt x="3156" y="9383"/>
                    </a:cubicBezTo>
                    <a:cubicBezTo>
                      <a:pt x="4691" y="8537"/>
                      <a:pt x="7263" y="10383"/>
                      <a:pt x="6739" y="12538"/>
                    </a:cubicBezTo>
                    <a:cubicBezTo>
                      <a:pt x="6215" y="14705"/>
                      <a:pt x="3215" y="14645"/>
                      <a:pt x="1739" y="13800"/>
                    </a:cubicBezTo>
                    <a:cubicBezTo>
                      <a:pt x="262" y="12966"/>
                      <a:pt x="155" y="14812"/>
                      <a:pt x="155" y="14812"/>
                    </a:cubicBezTo>
                    <a:lnTo>
                      <a:pt x="155" y="23872"/>
                    </a:lnTo>
                    <a:lnTo>
                      <a:pt x="9752" y="23872"/>
                    </a:lnTo>
                    <a:cubicBezTo>
                      <a:pt x="9752" y="23872"/>
                      <a:pt x="10168" y="23765"/>
                      <a:pt x="10323" y="24611"/>
                    </a:cubicBezTo>
                    <a:cubicBezTo>
                      <a:pt x="10490" y="25456"/>
                      <a:pt x="9954" y="25980"/>
                      <a:pt x="9644" y="27670"/>
                    </a:cubicBezTo>
                    <a:cubicBezTo>
                      <a:pt x="9323" y="29349"/>
                      <a:pt x="11907" y="31302"/>
                      <a:pt x="13907" y="29778"/>
                    </a:cubicBezTo>
                    <a:cubicBezTo>
                      <a:pt x="15919" y="28242"/>
                      <a:pt x="14121" y="26087"/>
                      <a:pt x="14121" y="24873"/>
                    </a:cubicBezTo>
                    <a:cubicBezTo>
                      <a:pt x="14121" y="23658"/>
                      <a:pt x="15812" y="23872"/>
                      <a:pt x="15812" y="23872"/>
                    </a:cubicBezTo>
                    <a:lnTo>
                      <a:pt x="23396" y="23872"/>
                    </a:lnTo>
                    <a:lnTo>
                      <a:pt x="23396" y="14752"/>
                    </a:lnTo>
                    <a:cubicBezTo>
                      <a:pt x="23396" y="14752"/>
                      <a:pt x="23503" y="13907"/>
                      <a:pt x="24194" y="13752"/>
                    </a:cubicBezTo>
                    <a:cubicBezTo>
                      <a:pt x="24873" y="13597"/>
                      <a:pt x="26242" y="14645"/>
                      <a:pt x="27778" y="14490"/>
                    </a:cubicBezTo>
                    <a:cubicBezTo>
                      <a:pt x="29302" y="14336"/>
                      <a:pt x="30361" y="12323"/>
                      <a:pt x="29671" y="10752"/>
                    </a:cubicBezTo>
                    <a:close/>
                  </a:path>
                </a:pathLst>
              </a:custGeom>
              <a:solidFill>
                <a:srgbClr val="F6C900"/>
              </a:solidFill>
              <a:ln>
                <a:noFill/>
              </a:ln>
            </p:spPr>
            <p:txBody>
              <a:bodyPr spcFirstLastPara="1" wrap="square" lIns="121900" tIns="121900" rIns="121900" bIns="121900" anchor="ctr" anchorCtr="0">
                <a:noAutofit/>
              </a:bodyPr>
              <a:lstStyle/>
              <a:p>
                <a:endParaRPr sz="2400" dirty="0"/>
              </a:p>
            </p:txBody>
          </p:sp>
          <p:grpSp>
            <p:nvGrpSpPr>
              <p:cNvPr id="121" name="Google Shape;406;p23">
                <a:extLst>
                  <a:ext uri="{FF2B5EF4-FFF2-40B4-BE49-F238E27FC236}">
                    <a16:creationId xmlns:a16="http://schemas.microsoft.com/office/drawing/2014/main" id="{99357987-814C-E225-8E13-CA2838651271}"/>
                  </a:ext>
                </a:extLst>
              </p:cNvPr>
              <p:cNvGrpSpPr/>
              <p:nvPr/>
            </p:nvGrpSpPr>
            <p:grpSpPr>
              <a:xfrm>
                <a:off x="5444266" y="2455399"/>
                <a:ext cx="350431" cy="339887"/>
                <a:chOff x="3270675" y="841800"/>
                <a:chExt cx="497700" cy="482725"/>
              </a:xfrm>
            </p:grpSpPr>
            <p:sp>
              <p:nvSpPr>
                <p:cNvPr id="122" name="Google Shape;407;p23">
                  <a:extLst>
                    <a:ext uri="{FF2B5EF4-FFF2-40B4-BE49-F238E27FC236}">
                      <a16:creationId xmlns:a16="http://schemas.microsoft.com/office/drawing/2014/main" id="{1FCC9C8D-78B4-3B7F-BDB2-7AE365A71D62}"/>
                    </a:ext>
                  </a:extLst>
                </p:cNvPr>
                <p:cNvSpPr/>
                <p:nvPr/>
              </p:nvSpPr>
              <p:spPr>
                <a:xfrm>
                  <a:off x="3270675" y="902000"/>
                  <a:ext cx="447125" cy="422525"/>
                </a:xfrm>
                <a:custGeom>
                  <a:avLst/>
                  <a:gdLst/>
                  <a:ahLst/>
                  <a:cxnLst/>
                  <a:rect l="l" t="t" r="r" b="b"/>
                  <a:pathLst>
                    <a:path w="17885" h="16901" extrusionOk="0">
                      <a:moveTo>
                        <a:pt x="3454" y="0"/>
                      </a:moveTo>
                      <a:cubicBezTo>
                        <a:pt x="3343" y="0"/>
                        <a:pt x="3231" y="40"/>
                        <a:pt x="3141" y="122"/>
                      </a:cubicBezTo>
                      <a:cubicBezTo>
                        <a:pt x="1160" y="1940"/>
                        <a:pt x="0" y="4548"/>
                        <a:pt x="0" y="7246"/>
                      </a:cubicBezTo>
                      <a:cubicBezTo>
                        <a:pt x="0" y="12579"/>
                        <a:pt x="4325" y="16900"/>
                        <a:pt x="9657" y="16900"/>
                      </a:cubicBezTo>
                      <a:cubicBezTo>
                        <a:pt x="10907" y="16900"/>
                        <a:pt x="12175" y="16662"/>
                        <a:pt x="13331" y="16178"/>
                      </a:cubicBezTo>
                      <a:cubicBezTo>
                        <a:pt x="15126" y="15434"/>
                        <a:pt x="16659" y="14169"/>
                        <a:pt x="17728" y="12546"/>
                      </a:cubicBezTo>
                      <a:cubicBezTo>
                        <a:pt x="17884" y="12305"/>
                        <a:pt x="17788" y="11983"/>
                        <a:pt x="17526" y="11866"/>
                      </a:cubicBezTo>
                      <a:lnTo>
                        <a:pt x="9158" y="8171"/>
                      </a:lnTo>
                      <a:cubicBezTo>
                        <a:pt x="9016" y="8108"/>
                        <a:pt x="8896" y="8005"/>
                        <a:pt x="8811" y="7876"/>
                      </a:cubicBezTo>
                      <a:lnTo>
                        <a:pt x="8405" y="7246"/>
                      </a:lnTo>
                      <a:lnTo>
                        <a:pt x="3846" y="212"/>
                      </a:lnTo>
                      <a:cubicBezTo>
                        <a:pt x="3756" y="73"/>
                        <a:pt x="3606" y="0"/>
                        <a:pt x="3454"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23" name="Google Shape;408;p23">
                  <a:extLst>
                    <a:ext uri="{FF2B5EF4-FFF2-40B4-BE49-F238E27FC236}">
                      <a16:creationId xmlns:a16="http://schemas.microsoft.com/office/drawing/2014/main" id="{B1BB39D8-1AA9-03BF-6434-19985DE23E7A}"/>
                    </a:ext>
                  </a:extLst>
                </p:cNvPr>
                <p:cNvSpPr/>
                <p:nvPr/>
              </p:nvSpPr>
              <p:spPr>
                <a:xfrm>
                  <a:off x="3385250" y="841800"/>
                  <a:ext cx="279700" cy="220925"/>
                </a:xfrm>
                <a:custGeom>
                  <a:avLst/>
                  <a:gdLst/>
                  <a:ahLst/>
                  <a:cxnLst/>
                  <a:rect l="l" t="t" r="r" b="b"/>
                  <a:pathLst>
                    <a:path w="11188" h="8837" extrusionOk="0">
                      <a:moveTo>
                        <a:pt x="5070" y="0"/>
                      </a:moveTo>
                      <a:cubicBezTo>
                        <a:pt x="3434" y="0"/>
                        <a:pt x="1792" y="415"/>
                        <a:pt x="308" y="1256"/>
                      </a:cubicBezTo>
                      <a:cubicBezTo>
                        <a:pt x="76" y="1388"/>
                        <a:pt x="1" y="1690"/>
                        <a:pt x="148" y="1912"/>
                      </a:cubicBezTo>
                      <a:lnTo>
                        <a:pt x="4532" y="8676"/>
                      </a:lnTo>
                      <a:cubicBezTo>
                        <a:pt x="4601" y="8781"/>
                        <a:pt x="4714" y="8837"/>
                        <a:pt x="4828" y="8837"/>
                      </a:cubicBezTo>
                      <a:cubicBezTo>
                        <a:pt x="4919" y="8837"/>
                        <a:pt x="5010" y="8802"/>
                        <a:pt x="5081" y="8730"/>
                      </a:cubicBezTo>
                      <a:lnTo>
                        <a:pt x="10992" y="2683"/>
                      </a:lnTo>
                      <a:cubicBezTo>
                        <a:pt x="11187" y="2482"/>
                        <a:pt x="11163" y="2156"/>
                        <a:pt x="10940" y="1988"/>
                      </a:cubicBezTo>
                      <a:cubicBezTo>
                        <a:pt x="9218" y="670"/>
                        <a:pt x="7149" y="0"/>
                        <a:pt x="5070"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24" name="Google Shape;409;p23">
                  <a:extLst>
                    <a:ext uri="{FF2B5EF4-FFF2-40B4-BE49-F238E27FC236}">
                      <a16:creationId xmlns:a16="http://schemas.microsoft.com/office/drawing/2014/main" id="{05E2F9CD-F37F-34D1-EAAC-627AC31DE87B}"/>
                    </a:ext>
                  </a:extLst>
                </p:cNvPr>
                <p:cNvSpPr/>
                <p:nvPr/>
              </p:nvSpPr>
              <p:spPr>
                <a:xfrm>
                  <a:off x="3530100" y="924750"/>
                  <a:ext cx="238275" cy="250200"/>
                </a:xfrm>
                <a:custGeom>
                  <a:avLst/>
                  <a:gdLst/>
                  <a:ahLst/>
                  <a:cxnLst/>
                  <a:rect l="l" t="t" r="r" b="b"/>
                  <a:pathLst>
                    <a:path w="9531" h="10008" extrusionOk="0">
                      <a:moveTo>
                        <a:pt x="6350" y="1"/>
                      </a:moveTo>
                      <a:cubicBezTo>
                        <a:pt x="6230" y="1"/>
                        <a:pt x="6108" y="47"/>
                        <a:pt x="6017" y="142"/>
                      </a:cubicBezTo>
                      <a:lnTo>
                        <a:pt x="172" y="6123"/>
                      </a:lnTo>
                      <a:cubicBezTo>
                        <a:pt x="0" y="6297"/>
                        <a:pt x="57" y="6589"/>
                        <a:pt x="283" y="6689"/>
                      </a:cubicBezTo>
                      <a:lnTo>
                        <a:pt x="7706" y="9968"/>
                      </a:lnTo>
                      <a:cubicBezTo>
                        <a:pt x="7767" y="9995"/>
                        <a:pt x="7830" y="10007"/>
                        <a:pt x="7893" y="10007"/>
                      </a:cubicBezTo>
                      <a:cubicBezTo>
                        <a:pt x="8082" y="10007"/>
                        <a:pt x="8261" y="9890"/>
                        <a:pt x="8329" y="9700"/>
                      </a:cubicBezTo>
                      <a:cubicBezTo>
                        <a:pt x="9531" y="6463"/>
                        <a:pt x="8913" y="2828"/>
                        <a:pt x="6706" y="169"/>
                      </a:cubicBezTo>
                      <a:cubicBezTo>
                        <a:pt x="6615" y="57"/>
                        <a:pt x="6483" y="1"/>
                        <a:pt x="635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grpSp>
        <p:grpSp>
          <p:nvGrpSpPr>
            <p:cNvPr id="125" name="Google Shape;410;p23">
              <a:extLst>
                <a:ext uri="{FF2B5EF4-FFF2-40B4-BE49-F238E27FC236}">
                  <a16:creationId xmlns:a16="http://schemas.microsoft.com/office/drawing/2014/main" id="{5DEFB7AA-58B8-8D77-A68C-ACCAA2AF6883}"/>
                </a:ext>
              </a:extLst>
            </p:cNvPr>
            <p:cNvGrpSpPr/>
            <p:nvPr/>
          </p:nvGrpSpPr>
          <p:grpSpPr>
            <a:xfrm>
              <a:off x="5402037" y="1556265"/>
              <a:ext cx="1788744" cy="1403611"/>
              <a:chOff x="4051528" y="1167199"/>
              <a:chExt cx="1341558" cy="1052708"/>
            </a:xfrm>
          </p:grpSpPr>
          <p:sp>
            <p:nvSpPr>
              <p:cNvPr id="126" name="Google Shape;411;p23">
                <a:extLst>
                  <a:ext uri="{FF2B5EF4-FFF2-40B4-BE49-F238E27FC236}">
                    <a16:creationId xmlns:a16="http://schemas.microsoft.com/office/drawing/2014/main" id="{E35400FA-9311-724C-EA08-EF30ACE8FB56}"/>
                  </a:ext>
                </a:extLst>
              </p:cNvPr>
              <p:cNvSpPr/>
              <p:nvPr/>
            </p:nvSpPr>
            <p:spPr>
              <a:xfrm>
                <a:off x="4051528" y="1167199"/>
                <a:ext cx="1341558" cy="1052708"/>
              </a:xfrm>
              <a:custGeom>
                <a:avLst/>
                <a:gdLst/>
                <a:ahLst/>
                <a:cxnLst/>
                <a:rect l="l" t="t" r="r" b="b"/>
                <a:pathLst>
                  <a:path w="30426" h="23875" extrusionOk="0">
                    <a:moveTo>
                      <a:pt x="47" y="0"/>
                    </a:moveTo>
                    <a:lnTo>
                      <a:pt x="47" y="8680"/>
                    </a:lnTo>
                    <a:cubicBezTo>
                      <a:pt x="47" y="8680"/>
                      <a:pt x="1" y="10003"/>
                      <a:pt x="892" y="10003"/>
                    </a:cubicBezTo>
                    <a:cubicBezTo>
                      <a:pt x="908" y="10003"/>
                      <a:pt x="923" y="10002"/>
                      <a:pt x="939" y="10002"/>
                    </a:cubicBezTo>
                    <a:cubicBezTo>
                      <a:pt x="1618" y="9968"/>
                      <a:pt x="2320" y="9210"/>
                      <a:pt x="3527" y="9210"/>
                    </a:cubicBezTo>
                    <a:cubicBezTo>
                      <a:pt x="4016" y="9210"/>
                      <a:pt x="4587" y="9334"/>
                      <a:pt x="5273" y="9680"/>
                    </a:cubicBezTo>
                    <a:cubicBezTo>
                      <a:pt x="7643" y="10895"/>
                      <a:pt x="6321" y="14109"/>
                      <a:pt x="4428" y="14169"/>
                    </a:cubicBezTo>
                    <a:cubicBezTo>
                      <a:pt x="4364" y="14170"/>
                      <a:pt x="4301" y="14171"/>
                      <a:pt x="4239" y="14171"/>
                    </a:cubicBezTo>
                    <a:cubicBezTo>
                      <a:pt x="2477" y="14171"/>
                      <a:pt x="1823" y="13532"/>
                      <a:pt x="1213" y="13371"/>
                    </a:cubicBezTo>
                    <a:cubicBezTo>
                      <a:pt x="1125" y="13350"/>
                      <a:pt x="1041" y="13339"/>
                      <a:pt x="963" y="13339"/>
                    </a:cubicBezTo>
                    <a:cubicBezTo>
                      <a:pt x="475" y="13339"/>
                      <a:pt x="195" y="13739"/>
                      <a:pt x="154" y="14324"/>
                    </a:cubicBezTo>
                    <a:cubicBezTo>
                      <a:pt x="106" y="15014"/>
                      <a:pt x="154" y="23860"/>
                      <a:pt x="154" y="23860"/>
                    </a:cubicBezTo>
                    <a:lnTo>
                      <a:pt x="7750" y="23860"/>
                    </a:lnTo>
                    <a:cubicBezTo>
                      <a:pt x="7750" y="23860"/>
                      <a:pt x="7864" y="23875"/>
                      <a:pt x="8033" y="23875"/>
                    </a:cubicBezTo>
                    <a:cubicBezTo>
                      <a:pt x="8511" y="23875"/>
                      <a:pt x="9429" y="23758"/>
                      <a:pt x="9429" y="22860"/>
                    </a:cubicBezTo>
                    <a:cubicBezTo>
                      <a:pt x="9429" y="21646"/>
                      <a:pt x="7643" y="19491"/>
                      <a:pt x="9643" y="17967"/>
                    </a:cubicBezTo>
                    <a:cubicBezTo>
                      <a:pt x="10153" y="17575"/>
                      <a:pt x="10702" y="17410"/>
                      <a:pt x="11230" y="17410"/>
                    </a:cubicBezTo>
                    <a:cubicBezTo>
                      <a:pt x="12773" y="17410"/>
                      <a:pt x="14148" y="18815"/>
                      <a:pt x="13917" y="20074"/>
                    </a:cubicBezTo>
                    <a:cubicBezTo>
                      <a:pt x="13596" y="21753"/>
                      <a:pt x="13072" y="22289"/>
                      <a:pt x="13227" y="23122"/>
                    </a:cubicBezTo>
                    <a:cubicBezTo>
                      <a:pt x="13350" y="23797"/>
                      <a:pt x="13648" y="23865"/>
                      <a:pt x="13763" y="23865"/>
                    </a:cubicBezTo>
                    <a:cubicBezTo>
                      <a:pt x="13793" y="23865"/>
                      <a:pt x="13810" y="23860"/>
                      <a:pt x="13810" y="23860"/>
                    </a:cubicBezTo>
                    <a:lnTo>
                      <a:pt x="23395" y="23860"/>
                    </a:lnTo>
                    <a:lnTo>
                      <a:pt x="23395" y="14800"/>
                    </a:lnTo>
                    <a:cubicBezTo>
                      <a:pt x="23395" y="14800"/>
                      <a:pt x="23466" y="13578"/>
                      <a:pt x="24287" y="13578"/>
                    </a:cubicBezTo>
                    <a:cubicBezTo>
                      <a:pt x="24476" y="13578"/>
                      <a:pt x="24703" y="13642"/>
                      <a:pt x="24978" y="13800"/>
                    </a:cubicBezTo>
                    <a:cubicBezTo>
                      <a:pt x="25559" y="14132"/>
                      <a:pt x="26376" y="14341"/>
                      <a:pt x="27186" y="14341"/>
                    </a:cubicBezTo>
                    <a:cubicBezTo>
                      <a:pt x="28434" y="14341"/>
                      <a:pt x="29666" y="13845"/>
                      <a:pt x="29991" y="12538"/>
                    </a:cubicBezTo>
                    <a:cubicBezTo>
                      <a:pt x="30426" y="10739"/>
                      <a:pt x="28719" y="9161"/>
                      <a:pt x="27254" y="9161"/>
                    </a:cubicBezTo>
                    <a:cubicBezTo>
                      <a:pt x="26955" y="9161"/>
                      <a:pt x="26666" y="9227"/>
                      <a:pt x="26407" y="9371"/>
                    </a:cubicBezTo>
                    <a:cubicBezTo>
                      <a:pt x="25629" y="9799"/>
                      <a:pt x="24882" y="10037"/>
                      <a:pt x="24320" y="10037"/>
                    </a:cubicBezTo>
                    <a:cubicBezTo>
                      <a:pt x="23772" y="10037"/>
                      <a:pt x="23400" y="9811"/>
                      <a:pt x="23347" y="9311"/>
                    </a:cubicBezTo>
                    <a:cubicBezTo>
                      <a:pt x="23240" y="8311"/>
                      <a:pt x="23347" y="0"/>
                      <a:pt x="23347" y="0"/>
                    </a:cubicBezTo>
                    <a:lnTo>
                      <a:pt x="14489" y="0"/>
                    </a:lnTo>
                    <a:cubicBezTo>
                      <a:pt x="14489" y="0"/>
                      <a:pt x="13596" y="619"/>
                      <a:pt x="14013" y="1620"/>
                    </a:cubicBezTo>
                    <a:cubicBezTo>
                      <a:pt x="14438" y="2613"/>
                      <a:pt x="15639" y="6835"/>
                      <a:pt x="12192" y="6835"/>
                    </a:cubicBezTo>
                    <a:cubicBezTo>
                      <a:pt x="12168" y="6835"/>
                      <a:pt x="12144" y="6835"/>
                      <a:pt x="12119" y="6835"/>
                    </a:cubicBezTo>
                    <a:cubicBezTo>
                      <a:pt x="8583" y="6787"/>
                      <a:pt x="9488" y="3358"/>
                      <a:pt x="9857" y="2358"/>
                    </a:cubicBezTo>
                    <a:cubicBezTo>
                      <a:pt x="10226" y="1358"/>
                      <a:pt x="10429" y="0"/>
                      <a:pt x="9274" y="0"/>
                    </a:cubicBezTo>
                    <a:close/>
                  </a:path>
                </a:pathLst>
              </a:custGeom>
              <a:solidFill>
                <a:srgbClr val="6FB6BA"/>
              </a:solidFill>
              <a:ln>
                <a:noFill/>
              </a:ln>
            </p:spPr>
            <p:txBody>
              <a:bodyPr spcFirstLastPara="1" wrap="square" lIns="121900" tIns="121900" rIns="121900" bIns="121900" anchor="ctr" anchorCtr="0">
                <a:noAutofit/>
              </a:bodyPr>
              <a:lstStyle/>
              <a:p>
                <a:endParaRPr sz="2400" dirty="0"/>
              </a:p>
            </p:txBody>
          </p:sp>
          <p:grpSp>
            <p:nvGrpSpPr>
              <p:cNvPr id="127" name="Google Shape;412;p23">
                <a:extLst>
                  <a:ext uri="{FF2B5EF4-FFF2-40B4-BE49-F238E27FC236}">
                    <a16:creationId xmlns:a16="http://schemas.microsoft.com/office/drawing/2014/main" id="{2C524CF7-7739-0567-F28F-07736B95F283}"/>
                  </a:ext>
                </a:extLst>
              </p:cNvPr>
              <p:cNvGrpSpPr/>
              <p:nvPr/>
            </p:nvGrpSpPr>
            <p:grpSpPr>
              <a:xfrm>
                <a:off x="4412124" y="1523920"/>
                <a:ext cx="339253" cy="339253"/>
                <a:chOff x="4456875" y="1435075"/>
                <a:chExt cx="481825" cy="481825"/>
              </a:xfrm>
            </p:grpSpPr>
            <p:sp>
              <p:nvSpPr>
                <p:cNvPr id="128" name="Google Shape;413;p23">
                  <a:extLst>
                    <a:ext uri="{FF2B5EF4-FFF2-40B4-BE49-F238E27FC236}">
                      <a16:creationId xmlns:a16="http://schemas.microsoft.com/office/drawing/2014/main" id="{2F537E07-B378-7205-B0DD-542BE9C87F07}"/>
                    </a:ext>
                  </a:extLst>
                </p:cNvPr>
                <p:cNvSpPr/>
                <p:nvPr/>
              </p:nvSpPr>
              <p:spPr>
                <a:xfrm>
                  <a:off x="4624975" y="1465275"/>
                  <a:ext cx="56650" cy="86000"/>
                </a:xfrm>
                <a:custGeom>
                  <a:avLst/>
                  <a:gdLst/>
                  <a:ahLst/>
                  <a:cxnLst/>
                  <a:rect l="l" t="t" r="r" b="b"/>
                  <a:pathLst>
                    <a:path w="2266" h="3440" extrusionOk="0">
                      <a:moveTo>
                        <a:pt x="2265" y="0"/>
                      </a:moveTo>
                      <a:cubicBezTo>
                        <a:pt x="1413" y="283"/>
                        <a:pt x="618" y="1196"/>
                        <a:pt x="1" y="2575"/>
                      </a:cubicBezTo>
                      <a:cubicBezTo>
                        <a:pt x="263" y="2801"/>
                        <a:pt x="449" y="3105"/>
                        <a:pt x="534" y="3439"/>
                      </a:cubicBezTo>
                      <a:cubicBezTo>
                        <a:pt x="1106" y="3364"/>
                        <a:pt x="1672" y="3322"/>
                        <a:pt x="2265" y="3304"/>
                      </a:cubicBezTo>
                      <a:lnTo>
                        <a:pt x="2265" y="0"/>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29" name="Google Shape;414;p23">
                  <a:extLst>
                    <a:ext uri="{FF2B5EF4-FFF2-40B4-BE49-F238E27FC236}">
                      <a16:creationId xmlns:a16="http://schemas.microsoft.com/office/drawing/2014/main" id="{F2CD844C-6B74-FA3C-77B0-C4AA113B66A5}"/>
                    </a:ext>
                  </a:extLst>
                </p:cNvPr>
                <p:cNvSpPr/>
                <p:nvPr/>
              </p:nvSpPr>
              <p:spPr>
                <a:xfrm>
                  <a:off x="4615275" y="1797425"/>
                  <a:ext cx="66350" cy="89375"/>
                </a:xfrm>
                <a:custGeom>
                  <a:avLst/>
                  <a:gdLst/>
                  <a:ahLst/>
                  <a:cxnLst/>
                  <a:rect l="l" t="t" r="r" b="b"/>
                  <a:pathLst>
                    <a:path w="2654" h="3575" extrusionOk="0">
                      <a:moveTo>
                        <a:pt x="0" y="0"/>
                      </a:moveTo>
                      <a:lnTo>
                        <a:pt x="0" y="0"/>
                      </a:lnTo>
                      <a:cubicBezTo>
                        <a:pt x="618" y="1882"/>
                        <a:pt x="1563" y="3225"/>
                        <a:pt x="2653" y="3574"/>
                      </a:cubicBezTo>
                      <a:lnTo>
                        <a:pt x="2653" y="1316"/>
                      </a:lnTo>
                      <a:cubicBezTo>
                        <a:pt x="2153" y="1135"/>
                        <a:pt x="1768" y="726"/>
                        <a:pt x="1620" y="217"/>
                      </a:cubicBezTo>
                      <a:cubicBezTo>
                        <a:pt x="1057" y="169"/>
                        <a:pt x="518" y="96"/>
                        <a:pt x="0"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0" name="Google Shape;415;p23">
                  <a:extLst>
                    <a:ext uri="{FF2B5EF4-FFF2-40B4-BE49-F238E27FC236}">
                      <a16:creationId xmlns:a16="http://schemas.microsoft.com/office/drawing/2014/main" id="{87843D48-40A3-C6A0-8DB4-CD09871EACC7}"/>
                    </a:ext>
                  </a:extLst>
                </p:cNvPr>
                <p:cNvSpPr/>
                <p:nvPr/>
              </p:nvSpPr>
              <p:spPr>
                <a:xfrm>
                  <a:off x="4583125" y="1547250"/>
                  <a:ext cx="28250" cy="28250"/>
                </a:xfrm>
                <a:custGeom>
                  <a:avLst/>
                  <a:gdLst/>
                  <a:ahLst/>
                  <a:cxnLst/>
                  <a:rect l="l" t="t" r="r" b="b"/>
                  <a:pathLst>
                    <a:path w="1130" h="1130" extrusionOk="0">
                      <a:moveTo>
                        <a:pt x="567" y="1"/>
                      </a:moveTo>
                      <a:cubicBezTo>
                        <a:pt x="253" y="1"/>
                        <a:pt x="1" y="254"/>
                        <a:pt x="1" y="567"/>
                      </a:cubicBezTo>
                      <a:cubicBezTo>
                        <a:pt x="1" y="880"/>
                        <a:pt x="253" y="1130"/>
                        <a:pt x="567" y="1130"/>
                      </a:cubicBezTo>
                      <a:cubicBezTo>
                        <a:pt x="880" y="1130"/>
                        <a:pt x="1130" y="880"/>
                        <a:pt x="1130" y="567"/>
                      </a:cubicBezTo>
                      <a:cubicBezTo>
                        <a:pt x="1130" y="254"/>
                        <a:pt x="880" y="1"/>
                        <a:pt x="567"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1" name="Google Shape;416;p23">
                  <a:extLst>
                    <a:ext uri="{FF2B5EF4-FFF2-40B4-BE49-F238E27FC236}">
                      <a16:creationId xmlns:a16="http://schemas.microsoft.com/office/drawing/2014/main" id="{8F72BE31-B464-DD8A-B8EF-7868E8893592}"/>
                    </a:ext>
                  </a:extLst>
                </p:cNvPr>
                <p:cNvSpPr/>
                <p:nvPr/>
              </p:nvSpPr>
              <p:spPr>
                <a:xfrm>
                  <a:off x="4597950" y="1576075"/>
                  <a:ext cx="83675" cy="87525"/>
                </a:xfrm>
                <a:custGeom>
                  <a:avLst/>
                  <a:gdLst/>
                  <a:ahLst/>
                  <a:cxnLst/>
                  <a:rect l="l" t="t" r="r" b="b"/>
                  <a:pathLst>
                    <a:path w="3347" h="3501" extrusionOk="0">
                      <a:moveTo>
                        <a:pt x="3346" y="1"/>
                      </a:moveTo>
                      <a:cubicBezTo>
                        <a:pt x="2723" y="19"/>
                        <a:pt x="2103" y="73"/>
                        <a:pt x="1485" y="161"/>
                      </a:cubicBezTo>
                      <a:cubicBezTo>
                        <a:pt x="1241" y="654"/>
                        <a:pt x="772" y="998"/>
                        <a:pt x="230" y="1082"/>
                      </a:cubicBezTo>
                      <a:cubicBezTo>
                        <a:pt x="100" y="1817"/>
                        <a:pt x="25" y="2714"/>
                        <a:pt x="1" y="3500"/>
                      </a:cubicBezTo>
                      <a:lnTo>
                        <a:pt x="3346" y="3500"/>
                      </a:lnTo>
                      <a:lnTo>
                        <a:pt x="3346" y="1"/>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2" name="Google Shape;417;p23">
                  <a:extLst>
                    <a:ext uri="{FF2B5EF4-FFF2-40B4-BE49-F238E27FC236}">
                      <a16:creationId xmlns:a16="http://schemas.microsoft.com/office/drawing/2014/main" id="{CBD261E6-A680-CE4E-1A0D-13CD72DDC87F}"/>
                    </a:ext>
                  </a:extLst>
                </p:cNvPr>
                <p:cNvSpPr/>
                <p:nvPr/>
              </p:nvSpPr>
              <p:spPr>
                <a:xfrm>
                  <a:off x="4597650" y="1692175"/>
                  <a:ext cx="83975" cy="82450"/>
                </a:xfrm>
                <a:custGeom>
                  <a:avLst/>
                  <a:gdLst/>
                  <a:ahLst/>
                  <a:cxnLst/>
                  <a:rect l="l" t="t" r="r" b="b"/>
                  <a:pathLst>
                    <a:path w="3359" h="3298" extrusionOk="0">
                      <a:moveTo>
                        <a:pt x="1" y="0"/>
                      </a:moveTo>
                      <a:cubicBezTo>
                        <a:pt x="31" y="1003"/>
                        <a:pt x="154" y="2006"/>
                        <a:pt x="371" y="2987"/>
                      </a:cubicBezTo>
                      <a:cubicBezTo>
                        <a:pt x="1031" y="3135"/>
                        <a:pt x="1699" y="3237"/>
                        <a:pt x="2371" y="3298"/>
                      </a:cubicBezTo>
                      <a:cubicBezTo>
                        <a:pt x="2548" y="2855"/>
                        <a:pt x="2910" y="2509"/>
                        <a:pt x="3358" y="2346"/>
                      </a:cubicBezTo>
                      <a:lnTo>
                        <a:pt x="3358" y="0"/>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3" name="Google Shape;418;p23">
                  <a:extLst>
                    <a:ext uri="{FF2B5EF4-FFF2-40B4-BE49-F238E27FC236}">
                      <a16:creationId xmlns:a16="http://schemas.microsoft.com/office/drawing/2014/main" id="{527CCB44-75CA-B51A-B2E3-413E9D63A74C}"/>
                    </a:ext>
                  </a:extLst>
                </p:cNvPr>
                <p:cNvSpPr/>
                <p:nvPr/>
              </p:nvSpPr>
              <p:spPr>
                <a:xfrm>
                  <a:off x="4798050" y="1663575"/>
                  <a:ext cx="28475" cy="28250"/>
                </a:xfrm>
                <a:custGeom>
                  <a:avLst/>
                  <a:gdLst/>
                  <a:ahLst/>
                  <a:cxnLst/>
                  <a:rect l="l" t="t" r="r" b="b"/>
                  <a:pathLst>
                    <a:path w="1139" h="1130" extrusionOk="0">
                      <a:moveTo>
                        <a:pt x="564" y="0"/>
                      </a:moveTo>
                      <a:cubicBezTo>
                        <a:pt x="254" y="0"/>
                        <a:pt x="1" y="253"/>
                        <a:pt x="1" y="566"/>
                      </a:cubicBezTo>
                      <a:cubicBezTo>
                        <a:pt x="4" y="876"/>
                        <a:pt x="257" y="1129"/>
                        <a:pt x="567" y="1129"/>
                      </a:cubicBezTo>
                      <a:lnTo>
                        <a:pt x="573" y="1129"/>
                      </a:lnTo>
                      <a:cubicBezTo>
                        <a:pt x="886" y="1129"/>
                        <a:pt x="1139" y="876"/>
                        <a:pt x="1139" y="563"/>
                      </a:cubicBezTo>
                      <a:cubicBezTo>
                        <a:pt x="1139" y="253"/>
                        <a:pt x="886" y="0"/>
                        <a:pt x="573"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4" name="Google Shape;419;p23">
                  <a:extLst>
                    <a:ext uri="{FF2B5EF4-FFF2-40B4-BE49-F238E27FC236}">
                      <a16:creationId xmlns:a16="http://schemas.microsoft.com/office/drawing/2014/main" id="{6AB84E78-B47E-A1B4-F223-3AF01549B228}"/>
                    </a:ext>
                  </a:extLst>
                </p:cNvPr>
                <p:cNvSpPr/>
                <p:nvPr/>
              </p:nvSpPr>
              <p:spPr>
                <a:xfrm>
                  <a:off x="4710200" y="1435075"/>
                  <a:ext cx="228500" cy="228525"/>
                </a:xfrm>
                <a:custGeom>
                  <a:avLst/>
                  <a:gdLst/>
                  <a:ahLst/>
                  <a:cxnLst/>
                  <a:rect l="l" t="t" r="r" b="b"/>
                  <a:pathLst>
                    <a:path w="9140" h="9141" extrusionOk="0">
                      <a:moveTo>
                        <a:pt x="1" y="1"/>
                      </a:moveTo>
                      <a:lnTo>
                        <a:pt x="1" y="34"/>
                      </a:lnTo>
                      <a:cubicBezTo>
                        <a:pt x="1729" y="377"/>
                        <a:pt x="3313" y="2283"/>
                        <a:pt x="4075" y="5069"/>
                      </a:cubicBezTo>
                      <a:cubicBezTo>
                        <a:pt x="6833" y="5828"/>
                        <a:pt x="8763" y="7406"/>
                        <a:pt x="9107" y="9140"/>
                      </a:cubicBezTo>
                      <a:lnTo>
                        <a:pt x="9140" y="9140"/>
                      </a:lnTo>
                      <a:cubicBezTo>
                        <a:pt x="8854" y="4298"/>
                        <a:pt x="4843" y="284"/>
                        <a:pt x="1"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5" name="Google Shape;420;p23">
                  <a:extLst>
                    <a:ext uri="{FF2B5EF4-FFF2-40B4-BE49-F238E27FC236}">
                      <a16:creationId xmlns:a16="http://schemas.microsoft.com/office/drawing/2014/main" id="{71FBD66D-6275-B425-42C0-9065C4D3609E}"/>
                    </a:ext>
                  </a:extLst>
                </p:cNvPr>
                <p:cNvSpPr/>
                <p:nvPr/>
              </p:nvSpPr>
              <p:spPr>
                <a:xfrm>
                  <a:off x="4819200" y="1593475"/>
                  <a:ext cx="89400" cy="70125"/>
                </a:xfrm>
                <a:custGeom>
                  <a:avLst/>
                  <a:gdLst/>
                  <a:ahLst/>
                  <a:cxnLst/>
                  <a:rect l="l" t="t" r="r" b="b"/>
                  <a:pathLst>
                    <a:path w="3576" h="2805" extrusionOk="0">
                      <a:moveTo>
                        <a:pt x="1" y="1"/>
                      </a:moveTo>
                      <a:cubicBezTo>
                        <a:pt x="94" y="519"/>
                        <a:pt x="166" y="1061"/>
                        <a:pt x="215" y="1621"/>
                      </a:cubicBezTo>
                      <a:cubicBezTo>
                        <a:pt x="727" y="1777"/>
                        <a:pt x="1136" y="2301"/>
                        <a:pt x="1317" y="2804"/>
                      </a:cubicBezTo>
                      <a:lnTo>
                        <a:pt x="3575" y="2804"/>
                      </a:lnTo>
                      <a:cubicBezTo>
                        <a:pt x="3223" y="1711"/>
                        <a:pt x="1883" y="621"/>
                        <a:pt x="1"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6" name="Google Shape;421;p23">
                  <a:extLst>
                    <a:ext uri="{FF2B5EF4-FFF2-40B4-BE49-F238E27FC236}">
                      <a16:creationId xmlns:a16="http://schemas.microsoft.com/office/drawing/2014/main" id="{DD2DC625-98CA-197A-05BA-62DD14DEDFBB}"/>
                    </a:ext>
                  </a:extLst>
                </p:cNvPr>
                <p:cNvSpPr/>
                <p:nvPr/>
              </p:nvSpPr>
              <p:spPr>
                <a:xfrm>
                  <a:off x="4819200" y="1692175"/>
                  <a:ext cx="89475" cy="66275"/>
                </a:xfrm>
                <a:custGeom>
                  <a:avLst/>
                  <a:gdLst/>
                  <a:ahLst/>
                  <a:cxnLst/>
                  <a:rect l="l" t="t" r="r" b="b"/>
                  <a:pathLst>
                    <a:path w="3579" h="2651" extrusionOk="0">
                      <a:moveTo>
                        <a:pt x="1317" y="0"/>
                      </a:moveTo>
                      <a:cubicBezTo>
                        <a:pt x="1133" y="500"/>
                        <a:pt x="727" y="883"/>
                        <a:pt x="215" y="1033"/>
                      </a:cubicBezTo>
                      <a:cubicBezTo>
                        <a:pt x="166" y="1593"/>
                        <a:pt x="94" y="2132"/>
                        <a:pt x="1" y="2650"/>
                      </a:cubicBezTo>
                      <a:cubicBezTo>
                        <a:pt x="1889" y="2030"/>
                        <a:pt x="3223" y="1078"/>
                        <a:pt x="3578"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7" name="Google Shape;422;p23">
                  <a:extLst>
                    <a:ext uri="{FF2B5EF4-FFF2-40B4-BE49-F238E27FC236}">
                      <a16:creationId xmlns:a16="http://schemas.microsoft.com/office/drawing/2014/main" id="{8A99BF04-F0F2-F246-A082-43F1FEEC6B0E}"/>
                    </a:ext>
                  </a:extLst>
                </p:cNvPr>
                <p:cNvSpPr/>
                <p:nvPr/>
              </p:nvSpPr>
              <p:spPr>
                <a:xfrm>
                  <a:off x="4456875" y="1691800"/>
                  <a:ext cx="225125" cy="225100"/>
                </a:xfrm>
                <a:custGeom>
                  <a:avLst/>
                  <a:gdLst/>
                  <a:ahLst/>
                  <a:cxnLst/>
                  <a:rect l="l" t="t" r="r" b="b"/>
                  <a:pathLst>
                    <a:path w="9005" h="9004" extrusionOk="0">
                      <a:moveTo>
                        <a:pt x="1" y="0"/>
                      </a:moveTo>
                      <a:cubicBezTo>
                        <a:pt x="284" y="4839"/>
                        <a:pt x="4162" y="8721"/>
                        <a:pt x="9004" y="9004"/>
                      </a:cubicBezTo>
                      <a:lnTo>
                        <a:pt x="9004" y="8974"/>
                      </a:lnTo>
                      <a:cubicBezTo>
                        <a:pt x="7273" y="8628"/>
                        <a:pt x="5827" y="6697"/>
                        <a:pt x="5066" y="3942"/>
                      </a:cubicBezTo>
                      <a:cubicBezTo>
                        <a:pt x="2283" y="3180"/>
                        <a:pt x="377" y="1726"/>
                        <a:pt x="31"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8" name="Google Shape;423;p23">
                  <a:extLst>
                    <a:ext uri="{FF2B5EF4-FFF2-40B4-BE49-F238E27FC236}">
                      <a16:creationId xmlns:a16="http://schemas.microsoft.com/office/drawing/2014/main" id="{EF023407-8F79-0FD8-ADB1-1BDCFA10AB22}"/>
                    </a:ext>
                  </a:extLst>
                </p:cNvPr>
                <p:cNvSpPr/>
                <p:nvPr/>
              </p:nvSpPr>
              <p:spPr>
                <a:xfrm>
                  <a:off x="4487000" y="1595125"/>
                  <a:ext cx="88925" cy="68475"/>
                </a:xfrm>
                <a:custGeom>
                  <a:avLst/>
                  <a:gdLst/>
                  <a:ahLst/>
                  <a:cxnLst/>
                  <a:rect l="l" t="t" r="r" b="b"/>
                  <a:pathLst>
                    <a:path w="3557" h="2739" extrusionOk="0">
                      <a:moveTo>
                        <a:pt x="3397" y="1"/>
                      </a:moveTo>
                      <a:cubicBezTo>
                        <a:pt x="1569" y="636"/>
                        <a:pt x="337" y="1720"/>
                        <a:pt x="0" y="2738"/>
                      </a:cubicBezTo>
                      <a:lnTo>
                        <a:pt x="3313" y="2738"/>
                      </a:lnTo>
                      <a:cubicBezTo>
                        <a:pt x="3337" y="1880"/>
                        <a:pt x="3418" y="913"/>
                        <a:pt x="3556" y="106"/>
                      </a:cubicBezTo>
                      <a:cubicBezTo>
                        <a:pt x="3502" y="73"/>
                        <a:pt x="3448" y="37"/>
                        <a:pt x="3397"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39" name="Google Shape;424;p23">
                  <a:extLst>
                    <a:ext uri="{FF2B5EF4-FFF2-40B4-BE49-F238E27FC236}">
                      <a16:creationId xmlns:a16="http://schemas.microsoft.com/office/drawing/2014/main" id="{D0101A00-3A75-C8B8-0CE7-B964CA878C9A}"/>
                    </a:ext>
                  </a:extLst>
                </p:cNvPr>
                <p:cNvSpPr/>
                <p:nvPr/>
              </p:nvSpPr>
              <p:spPr>
                <a:xfrm>
                  <a:off x="4486925" y="1692175"/>
                  <a:ext cx="89450" cy="66350"/>
                </a:xfrm>
                <a:custGeom>
                  <a:avLst/>
                  <a:gdLst/>
                  <a:ahLst/>
                  <a:cxnLst/>
                  <a:rect l="l" t="t" r="r" b="b"/>
                  <a:pathLst>
                    <a:path w="3578" h="2654" extrusionOk="0">
                      <a:moveTo>
                        <a:pt x="0" y="0"/>
                      </a:moveTo>
                      <a:cubicBezTo>
                        <a:pt x="352" y="1078"/>
                        <a:pt x="1689" y="2030"/>
                        <a:pt x="3578" y="2653"/>
                      </a:cubicBezTo>
                      <a:cubicBezTo>
                        <a:pt x="3418" y="1777"/>
                        <a:pt x="3325" y="889"/>
                        <a:pt x="3300"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40" name="Google Shape;425;p23">
                  <a:extLst>
                    <a:ext uri="{FF2B5EF4-FFF2-40B4-BE49-F238E27FC236}">
                      <a16:creationId xmlns:a16="http://schemas.microsoft.com/office/drawing/2014/main" id="{D95CE18D-814E-8736-BC6D-6017C31960FE}"/>
                    </a:ext>
                  </a:extLst>
                </p:cNvPr>
                <p:cNvSpPr/>
                <p:nvPr/>
              </p:nvSpPr>
              <p:spPr>
                <a:xfrm>
                  <a:off x="4456875" y="1435075"/>
                  <a:ext cx="225125" cy="228525"/>
                </a:xfrm>
                <a:custGeom>
                  <a:avLst/>
                  <a:gdLst/>
                  <a:ahLst/>
                  <a:cxnLst/>
                  <a:rect l="l" t="t" r="r" b="b"/>
                  <a:pathLst>
                    <a:path w="9005" h="9141" extrusionOk="0">
                      <a:moveTo>
                        <a:pt x="9004" y="1"/>
                      </a:moveTo>
                      <a:cubicBezTo>
                        <a:pt x="4162" y="284"/>
                        <a:pt x="284" y="4298"/>
                        <a:pt x="1" y="9140"/>
                      </a:cubicBezTo>
                      <a:lnTo>
                        <a:pt x="37" y="9140"/>
                      </a:lnTo>
                      <a:cubicBezTo>
                        <a:pt x="329" y="7686"/>
                        <a:pt x="1747" y="6267"/>
                        <a:pt x="3969" y="5433"/>
                      </a:cubicBezTo>
                      <a:cubicBezTo>
                        <a:pt x="3715" y="4375"/>
                        <a:pt x="4516" y="3361"/>
                        <a:pt x="5602" y="3361"/>
                      </a:cubicBezTo>
                      <a:cubicBezTo>
                        <a:pt x="5607" y="3361"/>
                        <a:pt x="5612" y="3361"/>
                        <a:pt x="5617" y="3361"/>
                      </a:cubicBezTo>
                      <a:cubicBezTo>
                        <a:pt x="5638" y="3361"/>
                        <a:pt x="5656" y="3364"/>
                        <a:pt x="5677" y="3367"/>
                      </a:cubicBezTo>
                      <a:cubicBezTo>
                        <a:pt x="6511" y="1476"/>
                        <a:pt x="7688" y="293"/>
                        <a:pt x="9004" y="31"/>
                      </a:cubicBezTo>
                      <a:lnTo>
                        <a:pt x="9004" y="1"/>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41" name="Google Shape;426;p23">
                  <a:extLst>
                    <a:ext uri="{FF2B5EF4-FFF2-40B4-BE49-F238E27FC236}">
                      <a16:creationId xmlns:a16="http://schemas.microsoft.com/office/drawing/2014/main" id="{0876714C-AD61-CA67-B22C-53F35AC06AC0}"/>
                    </a:ext>
                  </a:extLst>
                </p:cNvPr>
                <p:cNvSpPr/>
                <p:nvPr/>
              </p:nvSpPr>
              <p:spPr>
                <a:xfrm>
                  <a:off x="4710200" y="1691800"/>
                  <a:ext cx="228500" cy="225100"/>
                </a:xfrm>
                <a:custGeom>
                  <a:avLst/>
                  <a:gdLst/>
                  <a:ahLst/>
                  <a:cxnLst/>
                  <a:rect l="l" t="t" r="r" b="b"/>
                  <a:pathLst>
                    <a:path w="9140" h="9004" extrusionOk="0">
                      <a:moveTo>
                        <a:pt x="9107" y="0"/>
                      </a:moveTo>
                      <a:cubicBezTo>
                        <a:pt x="8760" y="1726"/>
                        <a:pt x="6857" y="3177"/>
                        <a:pt x="4075" y="3942"/>
                      </a:cubicBezTo>
                      <a:cubicBezTo>
                        <a:pt x="3313" y="6721"/>
                        <a:pt x="1729" y="8628"/>
                        <a:pt x="1" y="8971"/>
                      </a:cubicBezTo>
                      <a:lnTo>
                        <a:pt x="1" y="9004"/>
                      </a:lnTo>
                      <a:cubicBezTo>
                        <a:pt x="4843" y="8721"/>
                        <a:pt x="8854" y="4839"/>
                        <a:pt x="9140"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42" name="Google Shape;427;p23">
                  <a:extLst>
                    <a:ext uri="{FF2B5EF4-FFF2-40B4-BE49-F238E27FC236}">
                      <a16:creationId xmlns:a16="http://schemas.microsoft.com/office/drawing/2014/main" id="{03F566AC-BD88-09BE-1CF5-B9503EC8EA71}"/>
                    </a:ext>
                  </a:extLst>
                </p:cNvPr>
                <p:cNvSpPr/>
                <p:nvPr/>
              </p:nvSpPr>
              <p:spPr>
                <a:xfrm>
                  <a:off x="4710200" y="1465200"/>
                  <a:ext cx="70025" cy="89375"/>
                </a:xfrm>
                <a:custGeom>
                  <a:avLst/>
                  <a:gdLst/>
                  <a:ahLst/>
                  <a:cxnLst/>
                  <a:rect l="l" t="t" r="r" b="b"/>
                  <a:pathLst>
                    <a:path w="2801" h="3575" extrusionOk="0">
                      <a:moveTo>
                        <a:pt x="1" y="0"/>
                      </a:moveTo>
                      <a:lnTo>
                        <a:pt x="1" y="3298"/>
                      </a:lnTo>
                      <a:cubicBezTo>
                        <a:pt x="937" y="3328"/>
                        <a:pt x="1961" y="3421"/>
                        <a:pt x="2801" y="3575"/>
                      </a:cubicBezTo>
                      <a:cubicBezTo>
                        <a:pt x="2181" y="1687"/>
                        <a:pt x="1082" y="350"/>
                        <a:pt x="1"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43" name="Google Shape;428;p23">
                  <a:extLst>
                    <a:ext uri="{FF2B5EF4-FFF2-40B4-BE49-F238E27FC236}">
                      <a16:creationId xmlns:a16="http://schemas.microsoft.com/office/drawing/2014/main" id="{E32B0E79-AB63-0BAF-BF2C-21198D25F2F2}"/>
                    </a:ext>
                  </a:extLst>
                </p:cNvPr>
                <p:cNvSpPr/>
                <p:nvPr/>
              </p:nvSpPr>
              <p:spPr>
                <a:xfrm>
                  <a:off x="4710200" y="1575850"/>
                  <a:ext cx="86150" cy="87750"/>
                </a:xfrm>
                <a:custGeom>
                  <a:avLst/>
                  <a:gdLst/>
                  <a:ahLst/>
                  <a:cxnLst/>
                  <a:rect l="l" t="t" r="r" b="b"/>
                  <a:pathLst>
                    <a:path w="3446" h="3510" extrusionOk="0">
                      <a:moveTo>
                        <a:pt x="1" y="1"/>
                      </a:moveTo>
                      <a:lnTo>
                        <a:pt x="1" y="3509"/>
                      </a:lnTo>
                      <a:lnTo>
                        <a:pt x="2494" y="3509"/>
                      </a:lnTo>
                      <a:cubicBezTo>
                        <a:pt x="2656" y="3054"/>
                        <a:pt x="3003" y="2554"/>
                        <a:pt x="3445" y="2374"/>
                      </a:cubicBezTo>
                      <a:cubicBezTo>
                        <a:pt x="3385" y="1702"/>
                        <a:pt x="3283" y="1034"/>
                        <a:pt x="3135" y="374"/>
                      </a:cubicBezTo>
                      <a:cubicBezTo>
                        <a:pt x="2208" y="167"/>
                        <a:pt x="1063" y="37"/>
                        <a:pt x="1"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44" name="Google Shape;429;p23">
                  <a:extLst>
                    <a:ext uri="{FF2B5EF4-FFF2-40B4-BE49-F238E27FC236}">
                      <a16:creationId xmlns:a16="http://schemas.microsoft.com/office/drawing/2014/main" id="{AA1C853C-6458-437D-6E66-8881FC704F5C}"/>
                    </a:ext>
                  </a:extLst>
                </p:cNvPr>
                <p:cNvSpPr/>
                <p:nvPr/>
              </p:nvSpPr>
              <p:spPr>
                <a:xfrm>
                  <a:off x="4710200" y="1797500"/>
                  <a:ext cx="70025" cy="89375"/>
                </a:xfrm>
                <a:custGeom>
                  <a:avLst/>
                  <a:gdLst/>
                  <a:ahLst/>
                  <a:cxnLst/>
                  <a:rect l="l" t="t" r="r" b="b"/>
                  <a:pathLst>
                    <a:path w="2801" h="3575" extrusionOk="0">
                      <a:moveTo>
                        <a:pt x="2801" y="0"/>
                      </a:moveTo>
                      <a:lnTo>
                        <a:pt x="2801" y="0"/>
                      </a:lnTo>
                      <a:cubicBezTo>
                        <a:pt x="2283" y="93"/>
                        <a:pt x="1609" y="166"/>
                        <a:pt x="1048" y="214"/>
                      </a:cubicBezTo>
                      <a:cubicBezTo>
                        <a:pt x="892" y="726"/>
                        <a:pt x="503" y="1135"/>
                        <a:pt x="1" y="1316"/>
                      </a:cubicBezTo>
                      <a:lnTo>
                        <a:pt x="1" y="3574"/>
                      </a:lnTo>
                      <a:cubicBezTo>
                        <a:pt x="1082" y="3222"/>
                        <a:pt x="2181" y="1885"/>
                        <a:pt x="2801"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45" name="Google Shape;430;p23">
                  <a:extLst>
                    <a:ext uri="{FF2B5EF4-FFF2-40B4-BE49-F238E27FC236}">
                      <a16:creationId xmlns:a16="http://schemas.microsoft.com/office/drawing/2014/main" id="{2FB1EA42-57E5-F08C-D8B4-4E56F94D1A12}"/>
                    </a:ext>
                  </a:extLst>
                </p:cNvPr>
                <p:cNvSpPr/>
                <p:nvPr/>
              </p:nvSpPr>
              <p:spPr>
                <a:xfrm>
                  <a:off x="4681975" y="1776400"/>
                  <a:ext cx="28250" cy="28350"/>
                </a:xfrm>
                <a:custGeom>
                  <a:avLst/>
                  <a:gdLst/>
                  <a:ahLst/>
                  <a:cxnLst/>
                  <a:rect l="l" t="t" r="r" b="b"/>
                  <a:pathLst>
                    <a:path w="1130" h="1134" extrusionOk="0">
                      <a:moveTo>
                        <a:pt x="566" y="1"/>
                      </a:moveTo>
                      <a:cubicBezTo>
                        <a:pt x="253" y="1"/>
                        <a:pt x="0" y="251"/>
                        <a:pt x="0" y="564"/>
                      </a:cubicBezTo>
                      <a:lnTo>
                        <a:pt x="0" y="567"/>
                      </a:lnTo>
                      <a:cubicBezTo>
                        <a:pt x="0" y="567"/>
                        <a:pt x="0" y="570"/>
                        <a:pt x="0" y="570"/>
                      </a:cubicBezTo>
                      <a:cubicBezTo>
                        <a:pt x="0" y="880"/>
                        <a:pt x="253" y="1133"/>
                        <a:pt x="566" y="1133"/>
                      </a:cubicBezTo>
                      <a:cubicBezTo>
                        <a:pt x="877" y="1133"/>
                        <a:pt x="1130" y="880"/>
                        <a:pt x="1130" y="570"/>
                      </a:cubicBezTo>
                      <a:cubicBezTo>
                        <a:pt x="1130" y="570"/>
                        <a:pt x="1130" y="567"/>
                        <a:pt x="1130" y="567"/>
                      </a:cubicBezTo>
                      <a:lnTo>
                        <a:pt x="1130" y="564"/>
                      </a:lnTo>
                      <a:cubicBezTo>
                        <a:pt x="1130" y="251"/>
                        <a:pt x="877" y="1"/>
                        <a:pt x="566"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46" name="Google Shape;431;p23">
                  <a:extLst>
                    <a:ext uri="{FF2B5EF4-FFF2-40B4-BE49-F238E27FC236}">
                      <a16:creationId xmlns:a16="http://schemas.microsoft.com/office/drawing/2014/main" id="{673E028D-9DB6-C783-28F1-18C092B95F22}"/>
                    </a:ext>
                  </a:extLst>
                </p:cNvPr>
                <p:cNvSpPr/>
                <p:nvPr/>
              </p:nvSpPr>
              <p:spPr>
                <a:xfrm>
                  <a:off x="4710200" y="1692175"/>
                  <a:ext cx="86150" cy="82450"/>
                </a:xfrm>
                <a:custGeom>
                  <a:avLst/>
                  <a:gdLst/>
                  <a:ahLst/>
                  <a:cxnLst/>
                  <a:rect l="l" t="t" r="r" b="b"/>
                  <a:pathLst>
                    <a:path w="3446" h="3298" extrusionOk="0">
                      <a:moveTo>
                        <a:pt x="1" y="0"/>
                      </a:moveTo>
                      <a:lnTo>
                        <a:pt x="1" y="2346"/>
                      </a:lnTo>
                      <a:cubicBezTo>
                        <a:pt x="455" y="2506"/>
                        <a:pt x="820" y="2852"/>
                        <a:pt x="1003" y="3298"/>
                      </a:cubicBezTo>
                      <a:cubicBezTo>
                        <a:pt x="1702" y="3234"/>
                        <a:pt x="2506" y="3129"/>
                        <a:pt x="3135" y="2987"/>
                      </a:cubicBezTo>
                      <a:cubicBezTo>
                        <a:pt x="3283" y="2328"/>
                        <a:pt x="3385" y="1660"/>
                        <a:pt x="3445" y="985"/>
                      </a:cubicBezTo>
                      <a:cubicBezTo>
                        <a:pt x="3003" y="807"/>
                        <a:pt x="2656" y="449"/>
                        <a:pt x="2494"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grpSp>
        <p:grpSp>
          <p:nvGrpSpPr>
            <p:cNvPr id="147" name="Google Shape;432;p23">
              <a:extLst>
                <a:ext uri="{FF2B5EF4-FFF2-40B4-BE49-F238E27FC236}">
                  <a16:creationId xmlns:a16="http://schemas.microsoft.com/office/drawing/2014/main" id="{5AE0278C-1DE6-F210-2E66-8C19B2777608}"/>
                </a:ext>
              </a:extLst>
            </p:cNvPr>
            <p:cNvGrpSpPr/>
            <p:nvPr/>
          </p:nvGrpSpPr>
          <p:grpSpPr>
            <a:xfrm>
              <a:off x="4995990" y="4349752"/>
              <a:ext cx="1794036" cy="1416075"/>
              <a:chOff x="3746992" y="3262314"/>
              <a:chExt cx="1345527" cy="1062056"/>
            </a:xfrm>
          </p:grpSpPr>
          <p:sp>
            <p:nvSpPr>
              <p:cNvPr id="148" name="Google Shape;433;p23">
                <a:extLst>
                  <a:ext uri="{FF2B5EF4-FFF2-40B4-BE49-F238E27FC236}">
                    <a16:creationId xmlns:a16="http://schemas.microsoft.com/office/drawing/2014/main" id="{EE0EF3D4-ABB3-A5AA-1C33-664F804E0F9B}"/>
                  </a:ext>
                </a:extLst>
              </p:cNvPr>
              <p:cNvSpPr/>
              <p:nvPr/>
            </p:nvSpPr>
            <p:spPr>
              <a:xfrm>
                <a:off x="3746992" y="3262314"/>
                <a:ext cx="1345527" cy="1062056"/>
              </a:xfrm>
              <a:custGeom>
                <a:avLst/>
                <a:gdLst/>
                <a:ahLst/>
                <a:cxnLst/>
                <a:rect l="l" t="t" r="r" b="b"/>
                <a:pathLst>
                  <a:path w="30516" h="24087" extrusionOk="0">
                    <a:moveTo>
                      <a:pt x="7120" y="214"/>
                    </a:moveTo>
                    <a:lnTo>
                      <a:pt x="7120" y="9275"/>
                    </a:lnTo>
                    <a:cubicBezTo>
                      <a:pt x="7120" y="9275"/>
                      <a:pt x="7013" y="11120"/>
                      <a:pt x="5537" y="10287"/>
                    </a:cubicBezTo>
                    <a:cubicBezTo>
                      <a:pt x="4060" y="9442"/>
                      <a:pt x="1048" y="9382"/>
                      <a:pt x="524" y="11549"/>
                    </a:cubicBezTo>
                    <a:cubicBezTo>
                      <a:pt x="0" y="13704"/>
                      <a:pt x="2584" y="15550"/>
                      <a:pt x="4108" y="14704"/>
                    </a:cubicBezTo>
                    <a:cubicBezTo>
                      <a:pt x="5644" y="13871"/>
                      <a:pt x="7061" y="13764"/>
                      <a:pt x="7168" y="14764"/>
                    </a:cubicBezTo>
                    <a:cubicBezTo>
                      <a:pt x="7275" y="15764"/>
                      <a:pt x="7168" y="24086"/>
                      <a:pt x="7168" y="24086"/>
                    </a:cubicBezTo>
                    <a:lnTo>
                      <a:pt x="16026" y="24086"/>
                    </a:lnTo>
                    <a:cubicBezTo>
                      <a:pt x="16026" y="24086"/>
                      <a:pt x="16919" y="23455"/>
                      <a:pt x="16502" y="22455"/>
                    </a:cubicBezTo>
                    <a:cubicBezTo>
                      <a:pt x="16074" y="21455"/>
                      <a:pt x="14859" y="17181"/>
                      <a:pt x="18395" y="17240"/>
                    </a:cubicBezTo>
                    <a:cubicBezTo>
                      <a:pt x="21932" y="17288"/>
                      <a:pt x="21027" y="20717"/>
                      <a:pt x="20658" y="21717"/>
                    </a:cubicBezTo>
                    <a:cubicBezTo>
                      <a:pt x="20289" y="22717"/>
                      <a:pt x="20086" y="24086"/>
                      <a:pt x="21241" y="24086"/>
                    </a:cubicBezTo>
                    <a:lnTo>
                      <a:pt x="30468" y="24086"/>
                    </a:lnTo>
                    <a:lnTo>
                      <a:pt x="30468" y="15395"/>
                    </a:lnTo>
                    <a:cubicBezTo>
                      <a:pt x="30468" y="15395"/>
                      <a:pt x="30516" y="14026"/>
                      <a:pt x="29563" y="14073"/>
                    </a:cubicBezTo>
                    <a:cubicBezTo>
                      <a:pt x="28623" y="14133"/>
                      <a:pt x="27623" y="15609"/>
                      <a:pt x="25242" y="14395"/>
                    </a:cubicBezTo>
                    <a:cubicBezTo>
                      <a:pt x="22872" y="13180"/>
                      <a:pt x="24194" y="9966"/>
                      <a:pt x="26087" y="9918"/>
                    </a:cubicBezTo>
                    <a:cubicBezTo>
                      <a:pt x="27992" y="9858"/>
                      <a:pt x="28671" y="10549"/>
                      <a:pt x="29302" y="10704"/>
                    </a:cubicBezTo>
                    <a:cubicBezTo>
                      <a:pt x="29933" y="10859"/>
                      <a:pt x="30302" y="10442"/>
                      <a:pt x="30361" y="9751"/>
                    </a:cubicBezTo>
                    <a:cubicBezTo>
                      <a:pt x="30409" y="9073"/>
                      <a:pt x="30361" y="214"/>
                      <a:pt x="30361" y="214"/>
                    </a:cubicBezTo>
                    <a:lnTo>
                      <a:pt x="22765" y="214"/>
                    </a:lnTo>
                    <a:cubicBezTo>
                      <a:pt x="22765" y="214"/>
                      <a:pt x="21086" y="0"/>
                      <a:pt x="21086" y="1215"/>
                    </a:cubicBezTo>
                    <a:cubicBezTo>
                      <a:pt x="21086" y="2429"/>
                      <a:pt x="22872" y="4584"/>
                      <a:pt x="20872" y="6120"/>
                    </a:cubicBezTo>
                    <a:cubicBezTo>
                      <a:pt x="18872" y="7644"/>
                      <a:pt x="16288" y="5691"/>
                      <a:pt x="16598" y="4012"/>
                    </a:cubicBezTo>
                    <a:cubicBezTo>
                      <a:pt x="16919" y="2322"/>
                      <a:pt x="17443" y="1798"/>
                      <a:pt x="17288" y="953"/>
                    </a:cubicBezTo>
                    <a:cubicBezTo>
                      <a:pt x="17133" y="107"/>
                      <a:pt x="16705" y="214"/>
                      <a:pt x="16705" y="214"/>
                    </a:cubicBezTo>
                    <a:close/>
                  </a:path>
                </a:pathLst>
              </a:custGeom>
              <a:solidFill>
                <a:srgbClr val="B1D9C3"/>
              </a:solidFill>
              <a:ln>
                <a:noFill/>
              </a:ln>
            </p:spPr>
            <p:txBody>
              <a:bodyPr spcFirstLastPara="1" wrap="square" lIns="121900" tIns="121900" rIns="121900" bIns="121900" anchor="ctr" anchorCtr="0">
                <a:noAutofit/>
              </a:bodyPr>
              <a:lstStyle/>
              <a:p>
                <a:endParaRPr sz="2400" dirty="0"/>
              </a:p>
            </p:txBody>
          </p:sp>
          <p:grpSp>
            <p:nvGrpSpPr>
              <p:cNvPr id="149" name="Google Shape;434;p23">
                <a:extLst>
                  <a:ext uri="{FF2B5EF4-FFF2-40B4-BE49-F238E27FC236}">
                    <a16:creationId xmlns:a16="http://schemas.microsoft.com/office/drawing/2014/main" id="{C2800E3C-01A1-61E4-5F6D-CB737D3C5340}"/>
                  </a:ext>
                </a:extLst>
              </p:cNvPr>
              <p:cNvGrpSpPr/>
              <p:nvPr/>
            </p:nvGrpSpPr>
            <p:grpSpPr>
              <a:xfrm>
                <a:off x="4402315" y="3623720"/>
                <a:ext cx="339359" cy="339253"/>
                <a:chOff x="5642475" y="1435075"/>
                <a:chExt cx="481975" cy="481825"/>
              </a:xfrm>
            </p:grpSpPr>
            <p:sp>
              <p:nvSpPr>
                <p:cNvPr id="150" name="Google Shape;435;p23">
                  <a:extLst>
                    <a:ext uri="{FF2B5EF4-FFF2-40B4-BE49-F238E27FC236}">
                      <a16:creationId xmlns:a16="http://schemas.microsoft.com/office/drawing/2014/main" id="{A3644730-008E-06DA-14F9-90C0037BE3D5}"/>
                    </a:ext>
                  </a:extLst>
                </p:cNvPr>
                <p:cNvSpPr/>
                <p:nvPr/>
              </p:nvSpPr>
              <p:spPr>
                <a:xfrm>
                  <a:off x="5642475" y="1435075"/>
                  <a:ext cx="481975" cy="340675"/>
                </a:xfrm>
                <a:custGeom>
                  <a:avLst/>
                  <a:gdLst/>
                  <a:ahLst/>
                  <a:cxnLst/>
                  <a:rect l="l" t="t" r="r" b="b"/>
                  <a:pathLst>
                    <a:path w="19279" h="13627" extrusionOk="0">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51" name="Google Shape;436;p23">
                  <a:extLst>
                    <a:ext uri="{FF2B5EF4-FFF2-40B4-BE49-F238E27FC236}">
                      <a16:creationId xmlns:a16="http://schemas.microsoft.com/office/drawing/2014/main" id="{F5451836-E60E-6C2B-7915-B7D364B6E71D}"/>
                    </a:ext>
                  </a:extLst>
                </p:cNvPr>
                <p:cNvSpPr/>
                <p:nvPr/>
              </p:nvSpPr>
              <p:spPr>
                <a:xfrm>
                  <a:off x="5756375" y="1803975"/>
                  <a:ext cx="254100" cy="112925"/>
                </a:xfrm>
                <a:custGeom>
                  <a:avLst/>
                  <a:gdLst/>
                  <a:ahLst/>
                  <a:cxnLst/>
                  <a:rect l="l" t="t" r="r" b="b"/>
                  <a:pathLst>
                    <a:path w="10164" h="4517" extrusionOk="0">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152" name="Google Shape;437;p23">
                  <a:extLst>
                    <a:ext uri="{FF2B5EF4-FFF2-40B4-BE49-F238E27FC236}">
                      <a16:creationId xmlns:a16="http://schemas.microsoft.com/office/drawing/2014/main" id="{3AA6F031-BED9-2F6C-9122-4AE4F6C3A2C8}"/>
                    </a:ext>
                  </a:extLst>
                </p:cNvPr>
                <p:cNvSpPr/>
                <p:nvPr/>
              </p:nvSpPr>
              <p:spPr>
                <a:xfrm>
                  <a:off x="5843400" y="1537550"/>
                  <a:ext cx="79975" cy="76125"/>
                </a:xfrm>
                <a:custGeom>
                  <a:avLst/>
                  <a:gdLst/>
                  <a:ahLst/>
                  <a:cxnLst/>
                  <a:rect l="l" t="t" r="r" b="b"/>
                  <a:pathLst>
                    <a:path w="3199" h="3045" extrusionOk="0">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grpSp>
        <p:grpSp>
          <p:nvGrpSpPr>
            <p:cNvPr id="153" name="Google Shape;438;p23">
              <a:extLst>
                <a:ext uri="{FF2B5EF4-FFF2-40B4-BE49-F238E27FC236}">
                  <a16:creationId xmlns:a16="http://schemas.microsoft.com/office/drawing/2014/main" id="{4F6A52FC-9FB3-B210-F724-337AA308BD7D}"/>
                </a:ext>
              </a:extLst>
            </p:cNvPr>
            <p:cNvGrpSpPr/>
            <p:nvPr/>
          </p:nvGrpSpPr>
          <p:grpSpPr>
            <a:xfrm>
              <a:off x="3635283" y="2515516"/>
              <a:ext cx="1784981" cy="1840304"/>
              <a:chOff x="2726462" y="1886637"/>
              <a:chExt cx="1338736" cy="1380228"/>
            </a:xfrm>
          </p:grpSpPr>
          <p:sp>
            <p:nvSpPr>
              <p:cNvPr id="154" name="Google Shape;439;p23">
                <a:extLst>
                  <a:ext uri="{FF2B5EF4-FFF2-40B4-BE49-F238E27FC236}">
                    <a16:creationId xmlns:a16="http://schemas.microsoft.com/office/drawing/2014/main" id="{B8C3EE08-AF43-B7B7-33EE-BC5BC16CC695}"/>
                  </a:ext>
                </a:extLst>
              </p:cNvPr>
              <p:cNvSpPr/>
              <p:nvPr/>
            </p:nvSpPr>
            <p:spPr>
              <a:xfrm>
                <a:off x="2726462" y="1886637"/>
                <a:ext cx="1338736" cy="1380228"/>
              </a:xfrm>
              <a:custGeom>
                <a:avLst/>
                <a:gdLst/>
                <a:ahLst/>
                <a:cxnLst/>
                <a:rect l="l" t="t" r="r" b="b"/>
                <a:pathLst>
                  <a:path w="30362" h="31303" extrusionOk="0">
                    <a:moveTo>
                      <a:pt x="27206" y="21932"/>
                    </a:moveTo>
                    <a:cubicBezTo>
                      <a:pt x="25670" y="22778"/>
                      <a:pt x="23087" y="20932"/>
                      <a:pt x="23623" y="18765"/>
                    </a:cubicBezTo>
                    <a:cubicBezTo>
                      <a:pt x="24146" y="16610"/>
                      <a:pt x="27147" y="16658"/>
                      <a:pt x="28623" y="17503"/>
                    </a:cubicBezTo>
                    <a:cubicBezTo>
                      <a:pt x="30100" y="18348"/>
                      <a:pt x="30207" y="16503"/>
                      <a:pt x="30207" y="16503"/>
                    </a:cubicBezTo>
                    <a:lnTo>
                      <a:pt x="30207" y="7430"/>
                    </a:lnTo>
                    <a:lnTo>
                      <a:pt x="20610" y="7430"/>
                    </a:lnTo>
                    <a:cubicBezTo>
                      <a:pt x="20610" y="7430"/>
                      <a:pt x="20194" y="7538"/>
                      <a:pt x="20039" y="6692"/>
                    </a:cubicBezTo>
                    <a:cubicBezTo>
                      <a:pt x="19872" y="5859"/>
                      <a:pt x="20408" y="5323"/>
                      <a:pt x="20717" y="3644"/>
                    </a:cubicBezTo>
                    <a:cubicBezTo>
                      <a:pt x="21039" y="1954"/>
                      <a:pt x="18455" y="1"/>
                      <a:pt x="16455" y="1537"/>
                    </a:cubicBezTo>
                    <a:cubicBezTo>
                      <a:pt x="14443" y="3061"/>
                      <a:pt x="16241" y="5216"/>
                      <a:pt x="16241" y="6430"/>
                    </a:cubicBezTo>
                    <a:cubicBezTo>
                      <a:pt x="16241" y="7645"/>
                      <a:pt x="14550" y="7430"/>
                      <a:pt x="14550" y="7430"/>
                    </a:cubicBezTo>
                    <a:lnTo>
                      <a:pt x="6966" y="7430"/>
                    </a:lnTo>
                    <a:lnTo>
                      <a:pt x="6966" y="16551"/>
                    </a:lnTo>
                    <a:cubicBezTo>
                      <a:pt x="6966" y="16551"/>
                      <a:pt x="6859" y="17396"/>
                      <a:pt x="6168" y="17551"/>
                    </a:cubicBezTo>
                    <a:cubicBezTo>
                      <a:pt x="5489" y="17717"/>
                      <a:pt x="4120" y="16658"/>
                      <a:pt x="2584" y="16813"/>
                    </a:cubicBezTo>
                    <a:cubicBezTo>
                      <a:pt x="1060" y="16979"/>
                      <a:pt x="1" y="18979"/>
                      <a:pt x="691" y="20563"/>
                    </a:cubicBezTo>
                    <a:cubicBezTo>
                      <a:pt x="1370" y="22147"/>
                      <a:pt x="3537" y="22301"/>
                      <a:pt x="4692" y="21504"/>
                    </a:cubicBezTo>
                    <a:cubicBezTo>
                      <a:pt x="5858" y="20718"/>
                      <a:pt x="6799" y="20932"/>
                      <a:pt x="6799" y="21873"/>
                    </a:cubicBezTo>
                    <a:lnTo>
                      <a:pt x="6799" y="31302"/>
                    </a:lnTo>
                    <a:lnTo>
                      <a:pt x="15717" y="31302"/>
                    </a:lnTo>
                    <a:cubicBezTo>
                      <a:pt x="15717" y="31302"/>
                      <a:pt x="17086" y="30469"/>
                      <a:pt x="16348" y="29362"/>
                    </a:cubicBezTo>
                    <a:cubicBezTo>
                      <a:pt x="15610" y="28254"/>
                      <a:pt x="14919" y="26516"/>
                      <a:pt x="16133" y="25195"/>
                    </a:cubicBezTo>
                    <a:cubicBezTo>
                      <a:pt x="17348" y="23873"/>
                      <a:pt x="20717" y="24409"/>
                      <a:pt x="20717" y="26623"/>
                    </a:cubicBezTo>
                    <a:cubicBezTo>
                      <a:pt x="20717" y="28838"/>
                      <a:pt x="19348" y="30147"/>
                      <a:pt x="20932" y="31302"/>
                    </a:cubicBezTo>
                    <a:lnTo>
                      <a:pt x="30254" y="31302"/>
                    </a:lnTo>
                    <a:cubicBezTo>
                      <a:pt x="30254" y="31302"/>
                      <a:pt x="30361" y="22980"/>
                      <a:pt x="30254" y="21980"/>
                    </a:cubicBezTo>
                    <a:cubicBezTo>
                      <a:pt x="30159" y="20980"/>
                      <a:pt x="28730" y="21087"/>
                      <a:pt x="27206" y="21932"/>
                    </a:cubicBezTo>
                    <a:close/>
                  </a:path>
                </a:pathLst>
              </a:custGeom>
              <a:solidFill>
                <a:srgbClr val="EB5E54"/>
              </a:solidFill>
              <a:ln>
                <a:noFill/>
              </a:ln>
            </p:spPr>
            <p:txBody>
              <a:bodyPr spcFirstLastPara="1" wrap="square" lIns="121900" tIns="121900" rIns="121900" bIns="121900" anchor="ctr" anchorCtr="0">
                <a:noAutofit/>
              </a:bodyPr>
              <a:lstStyle/>
              <a:p>
                <a:endParaRPr sz="2400" dirty="0"/>
              </a:p>
            </p:txBody>
          </p:sp>
          <p:grpSp>
            <p:nvGrpSpPr>
              <p:cNvPr id="155" name="Google Shape;440;p23">
                <a:extLst>
                  <a:ext uri="{FF2B5EF4-FFF2-40B4-BE49-F238E27FC236}">
                    <a16:creationId xmlns:a16="http://schemas.microsoft.com/office/drawing/2014/main" id="{0906D633-8EF1-183E-12DA-88A50671783F}"/>
                  </a:ext>
                </a:extLst>
              </p:cNvPr>
              <p:cNvGrpSpPr/>
              <p:nvPr/>
            </p:nvGrpSpPr>
            <p:grpSpPr>
              <a:xfrm>
                <a:off x="3320973" y="2440349"/>
                <a:ext cx="371814" cy="369974"/>
                <a:chOff x="-41893475" y="3584850"/>
                <a:chExt cx="318225" cy="316650"/>
              </a:xfrm>
            </p:grpSpPr>
            <p:sp>
              <p:nvSpPr>
                <p:cNvPr id="156" name="Google Shape;441;p23">
                  <a:extLst>
                    <a:ext uri="{FF2B5EF4-FFF2-40B4-BE49-F238E27FC236}">
                      <a16:creationId xmlns:a16="http://schemas.microsoft.com/office/drawing/2014/main" id="{2E8F3C83-CC81-5C55-EC31-DA6F4A066527}"/>
                    </a:ext>
                  </a:extLst>
                </p:cNvPr>
                <p:cNvSpPr/>
                <p:nvPr/>
              </p:nvSpPr>
              <p:spPr>
                <a:xfrm>
                  <a:off x="-41827300" y="3715600"/>
                  <a:ext cx="186675" cy="185900"/>
                </a:xfrm>
                <a:custGeom>
                  <a:avLst/>
                  <a:gdLst/>
                  <a:ahLst/>
                  <a:cxnLst/>
                  <a:rect l="l" t="t" r="r" b="b"/>
                  <a:pathLst>
                    <a:path w="7467" h="7436" extrusionOk="0">
                      <a:moveTo>
                        <a:pt x="3686" y="1465"/>
                      </a:moveTo>
                      <a:cubicBezTo>
                        <a:pt x="3836" y="1465"/>
                        <a:pt x="3985" y="1544"/>
                        <a:pt x="4064" y="1702"/>
                      </a:cubicBezTo>
                      <a:lnTo>
                        <a:pt x="4537" y="2678"/>
                      </a:lnTo>
                      <a:lnTo>
                        <a:pt x="5608" y="2836"/>
                      </a:lnTo>
                      <a:cubicBezTo>
                        <a:pt x="5955" y="2867"/>
                        <a:pt x="6081" y="3308"/>
                        <a:pt x="5829" y="3561"/>
                      </a:cubicBezTo>
                      <a:lnTo>
                        <a:pt x="5041" y="4285"/>
                      </a:lnTo>
                      <a:lnTo>
                        <a:pt x="5261" y="5356"/>
                      </a:lnTo>
                      <a:cubicBezTo>
                        <a:pt x="5286" y="5630"/>
                        <a:pt x="5075" y="5845"/>
                        <a:pt x="4845" y="5845"/>
                      </a:cubicBezTo>
                      <a:cubicBezTo>
                        <a:pt x="4784" y="5845"/>
                        <a:pt x="4722" y="5830"/>
                        <a:pt x="4663" y="5797"/>
                      </a:cubicBezTo>
                      <a:lnTo>
                        <a:pt x="3686" y="5262"/>
                      </a:lnTo>
                      <a:lnTo>
                        <a:pt x="2678" y="5797"/>
                      </a:lnTo>
                      <a:cubicBezTo>
                        <a:pt x="2616" y="5828"/>
                        <a:pt x="2553" y="5842"/>
                        <a:pt x="2492" y="5842"/>
                      </a:cubicBezTo>
                      <a:cubicBezTo>
                        <a:pt x="2244" y="5842"/>
                        <a:pt x="2035" y="5609"/>
                        <a:pt x="2111" y="5356"/>
                      </a:cubicBezTo>
                      <a:lnTo>
                        <a:pt x="2300" y="4285"/>
                      </a:lnTo>
                      <a:lnTo>
                        <a:pt x="1512" y="3561"/>
                      </a:lnTo>
                      <a:cubicBezTo>
                        <a:pt x="1323" y="3308"/>
                        <a:pt x="1418" y="2867"/>
                        <a:pt x="1796" y="2836"/>
                      </a:cubicBezTo>
                      <a:lnTo>
                        <a:pt x="2836" y="2678"/>
                      </a:lnTo>
                      <a:lnTo>
                        <a:pt x="3308" y="1702"/>
                      </a:lnTo>
                      <a:cubicBezTo>
                        <a:pt x="3387" y="1544"/>
                        <a:pt x="3537" y="1465"/>
                        <a:pt x="3686" y="1465"/>
                      </a:cubicBezTo>
                      <a:close/>
                      <a:moveTo>
                        <a:pt x="3718" y="0"/>
                      </a:moveTo>
                      <a:cubicBezTo>
                        <a:pt x="1670" y="0"/>
                        <a:pt x="32" y="1670"/>
                        <a:pt x="32" y="3750"/>
                      </a:cubicBezTo>
                      <a:cubicBezTo>
                        <a:pt x="0" y="5766"/>
                        <a:pt x="1670" y="7436"/>
                        <a:pt x="3718" y="7436"/>
                      </a:cubicBezTo>
                      <a:cubicBezTo>
                        <a:pt x="5765" y="7436"/>
                        <a:pt x="7404" y="5797"/>
                        <a:pt x="7467" y="3750"/>
                      </a:cubicBezTo>
                      <a:cubicBezTo>
                        <a:pt x="7467" y="1702"/>
                        <a:pt x="5797" y="32"/>
                        <a:pt x="3718" y="0"/>
                      </a:cubicBezTo>
                      <a:close/>
                    </a:path>
                  </a:pathLst>
                </a:custGeom>
                <a:solidFill>
                  <a:srgbClr val="FFFFFF"/>
                </a:solidFill>
                <a:ln>
                  <a:noFill/>
                </a:ln>
              </p:spPr>
              <p:txBody>
                <a:bodyPr spcFirstLastPara="1" wrap="square" lIns="121900" tIns="121900" rIns="121900" bIns="121900" anchor="ctr" anchorCtr="0">
                  <a:noAutofit/>
                </a:bodyPr>
                <a:lstStyle/>
                <a:p>
                  <a:endParaRPr sz="2400" dirty="0"/>
                </a:p>
              </p:txBody>
            </p:sp>
            <p:sp>
              <p:nvSpPr>
                <p:cNvPr id="157" name="Google Shape;442;p23">
                  <a:extLst>
                    <a:ext uri="{FF2B5EF4-FFF2-40B4-BE49-F238E27FC236}">
                      <a16:creationId xmlns:a16="http://schemas.microsoft.com/office/drawing/2014/main" id="{0B4480DD-A515-06E1-BF05-DBC02F297607}"/>
                    </a:ext>
                  </a:extLst>
                </p:cNvPr>
                <p:cNvSpPr/>
                <p:nvPr/>
              </p:nvSpPr>
              <p:spPr>
                <a:xfrm>
                  <a:off x="-41726500" y="3586725"/>
                  <a:ext cx="151250" cy="147800"/>
                </a:xfrm>
                <a:custGeom>
                  <a:avLst/>
                  <a:gdLst/>
                  <a:ahLst/>
                  <a:cxnLst/>
                  <a:rect l="l" t="t" r="r" b="b"/>
                  <a:pathLst>
                    <a:path w="6050" h="5912" extrusionOk="0">
                      <a:moveTo>
                        <a:pt x="3829" y="0"/>
                      </a:moveTo>
                      <a:cubicBezTo>
                        <a:pt x="3706" y="0"/>
                        <a:pt x="3580" y="47"/>
                        <a:pt x="3498" y="146"/>
                      </a:cubicBezTo>
                      <a:lnTo>
                        <a:pt x="1" y="4336"/>
                      </a:lnTo>
                      <a:cubicBezTo>
                        <a:pt x="1229" y="4399"/>
                        <a:pt x="2332" y="4998"/>
                        <a:pt x="3088" y="5912"/>
                      </a:cubicBezTo>
                      <a:lnTo>
                        <a:pt x="5861" y="2446"/>
                      </a:lnTo>
                      <a:cubicBezTo>
                        <a:pt x="6050" y="2289"/>
                        <a:pt x="6050" y="2037"/>
                        <a:pt x="5924" y="1879"/>
                      </a:cubicBezTo>
                      <a:lnTo>
                        <a:pt x="4128" y="115"/>
                      </a:lnTo>
                      <a:cubicBezTo>
                        <a:pt x="4053" y="40"/>
                        <a:pt x="3942" y="0"/>
                        <a:pt x="3829"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8" name="Google Shape;443;p23">
                  <a:extLst>
                    <a:ext uri="{FF2B5EF4-FFF2-40B4-BE49-F238E27FC236}">
                      <a16:creationId xmlns:a16="http://schemas.microsoft.com/office/drawing/2014/main" id="{96378890-8D99-1323-CE34-72ECBC3B48BE}"/>
                    </a:ext>
                  </a:extLst>
                </p:cNvPr>
                <p:cNvSpPr/>
                <p:nvPr/>
              </p:nvSpPr>
              <p:spPr>
                <a:xfrm>
                  <a:off x="-41808400" y="3584850"/>
                  <a:ext cx="148100" cy="89825"/>
                </a:xfrm>
                <a:custGeom>
                  <a:avLst/>
                  <a:gdLst/>
                  <a:ahLst/>
                  <a:cxnLst/>
                  <a:rect l="l" t="t" r="r" b="b"/>
                  <a:pathLst>
                    <a:path w="5924" h="3593" extrusionOk="0">
                      <a:moveTo>
                        <a:pt x="0" y="1"/>
                      </a:moveTo>
                      <a:lnTo>
                        <a:pt x="2962" y="3592"/>
                      </a:lnTo>
                      <a:lnTo>
                        <a:pt x="592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9" name="Google Shape;444;p23">
                  <a:extLst>
                    <a:ext uri="{FF2B5EF4-FFF2-40B4-BE49-F238E27FC236}">
                      <a16:creationId xmlns:a16="http://schemas.microsoft.com/office/drawing/2014/main" id="{233FD776-4259-47EF-0CA8-15A9867EFD25}"/>
                    </a:ext>
                  </a:extLst>
                </p:cNvPr>
                <p:cNvSpPr/>
                <p:nvPr/>
              </p:nvSpPr>
              <p:spPr>
                <a:xfrm>
                  <a:off x="-41893475" y="3586725"/>
                  <a:ext cx="148875" cy="147025"/>
                </a:xfrm>
                <a:custGeom>
                  <a:avLst/>
                  <a:gdLst/>
                  <a:ahLst/>
                  <a:cxnLst/>
                  <a:rect l="l" t="t" r="r" b="b"/>
                  <a:pathLst>
                    <a:path w="5955" h="5881" extrusionOk="0">
                      <a:moveTo>
                        <a:pt x="2194" y="0"/>
                      </a:moveTo>
                      <a:cubicBezTo>
                        <a:pt x="2084" y="0"/>
                        <a:pt x="1965" y="40"/>
                        <a:pt x="1859" y="115"/>
                      </a:cubicBezTo>
                      <a:lnTo>
                        <a:pt x="95" y="1879"/>
                      </a:lnTo>
                      <a:cubicBezTo>
                        <a:pt x="1" y="2037"/>
                        <a:pt x="1" y="2289"/>
                        <a:pt x="95" y="2446"/>
                      </a:cubicBezTo>
                      <a:lnTo>
                        <a:pt x="2899" y="5880"/>
                      </a:lnTo>
                      <a:cubicBezTo>
                        <a:pt x="3655" y="4998"/>
                        <a:pt x="4758" y="4399"/>
                        <a:pt x="5955" y="4305"/>
                      </a:cubicBezTo>
                      <a:lnTo>
                        <a:pt x="2490" y="146"/>
                      </a:lnTo>
                      <a:cubicBezTo>
                        <a:pt x="2424" y="47"/>
                        <a:pt x="2315" y="0"/>
                        <a:pt x="2194"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grpSp>
          <p:nvGrpSpPr>
            <p:cNvPr id="160" name="Google Shape;446;p23">
              <a:extLst>
                <a:ext uri="{FF2B5EF4-FFF2-40B4-BE49-F238E27FC236}">
                  <a16:creationId xmlns:a16="http://schemas.microsoft.com/office/drawing/2014/main" id="{C0EF92B8-3C6F-BF52-F8DC-BE5284DDC331}"/>
                </a:ext>
              </a:extLst>
            </p:cNvPr>
            <p:cNvGrpSpPr/>
            <p:nvPr/>
          </p:nvGrpSpPr>
          <p:grpSpPr>
            <a:xfrm>
              <a:off x="5819550" y="3383271"/>
              <a:ext cx="578913" cy="572827"/>
              <a:chOff x="4308667" y="2490196"/>
              <a:chExt cx="546557" cy="540743"/>
            </a:xfrm>
          </p:grpSpPr>
          <p:sp>
            <p:nvSpPr>
              <p:cNvPr id="161" name="Google Shape;447;p23">
                <a:extLst>
                  <a:ext uri="{FF2B5EF4-FFF2-40B4-BE49-F238E27FC236}">
                    <a16:creationId xmlns:a16="http://schemas.microsoft.com/office/drawing/2014/main" id="{4C51A74A-0AF1-7D0D-9C68-0B0F9F488EBF}"/>
                  </a:ext>
                </a:extLst>
              </p:cNvPr>
              <p:cNvSpPr/>
              <p:nvPr/>
            </p:nvSpPr>
            <p:spPr>
              <a:xfrm>
                <a:off x="4482430" y="2490196"/>
                <a:ext cx="191670" cy="191670"/>
              </a:xfrm>
              <a:custGeom>
                <a:avLst/>
                <a:gdLst/>
                <a:ahLst/>
                <a:cxnLst/>
                <a:rect l="l" t="t" r="r" b="b"/>
                <a:pathLst>
                  <a:path w="4347" h="4347" extrusionOk="0">
                    <a:moveTo>
                      <a:pt x="4347" y="2167"/>
                    </a:moveTo>
                    <a:cubicBezTo>
                      <a:pt x="4347" y="3370"/>
                      <a:pt x="3370" y="4346"/>
                      <a:pt x="2180" y="4346"/>
                    </a:cubicBezTo>
                    <a:cubicBezTo>
                      <a:pt x="977" y="4346"/>
                      <a:pt x="1" y="3370"/>
                      <a:pt x="1" y="2167"/>
                    </a:cubicBezTo>
                    <a:cubicBezTo>
                      <a:pt x="1" y="977"/>
                      <a:pt x="977" y="1"/>
                      <a:pt x="2180" y="1"/>
                    </a:cubicBezTo>
                    <a:cubicBezTo>
                      <a:pt x="3370" y="1"/>
                      <a:pt x="4347" y="977"/>
                      <a:pt x="4347" y="2167"/>
                    </a:cubicBezTo>
                    <a:close/>
                  </a:path>
                </a:pathLst>
              </a:custGeom>
              <a:solidFill>
                <a:srgbClr val="00313D"/>
              </a:solidFill>
              <a:ln>
                <a:noFill/>
              </a:ln>
            </p:spPr>
            <p:txBody>
              <a:bodyPr spcFirstLastPara="1" wrap="square" lIns="121900" tIns="121900" rIns="121900" bIns="121900" anchor="ctr" anchorCtr="0">
                <a:noAutofit/>
              </a:bodyPr>
              <a:lstStyle/>
              <a:p>
                <a:endParaRPr sz="2400"/>
              </a:p>
            </p:txBody>
          </p:sp>
          <p:sp>
            <p:nvSpPr>
              <p:cNvPr id="162" name="Google Shape;448;p23">
                <a:extLst>
                  <a:ext uri="{FF2B5EF4-FFF2-40B4-BE49-F238E27FC236}">
                    <a16:creationId xmlns:a16="http://schemas.microsoft.com/office/drawing/2014/main" id="{FCE0DD6B-B3CA-639C-5E93-4626552E7740}"/>
                  </a:ext>
                </a:extLst>
              </p:cNvPr>
              <p:cNvSpPr/>
              <p:nvPr/>
            </p:nvSpPr>
            <p:spPr>
              <a:xfrm>
                <a:off x="4418409" y="2714883"/>
                <a:ext cx="321302" cy="316055"/>
              </a:xfrm>
              <a:custGeom>
                <a:avLst/>
                <a:gdLst/>
                <a:ahLst/>
                <a:cxnLst/>
                <a:rect l="l" t="t" r="r" b="b"/>
                <a:pathLst>
                  <a:path w="7287" h="7168" extrusionOk="0">
                    <a:moveTo>
                      <a:pt x="2239" y="0"/>
                    </a:moveTo>
                    <a:cubicBezTo>
                      <a:pt x="989" y="0"/>
                      <a:pt x="0" y="1024"/>
                      <a:pt x="48" y="2274"/>
                    </a:cubicBezTo>
                    <a:lnTo>
                      <a:pt x="119" y="7168"/>
                    </a:lnTo>
                    <a:lnTo>
                      <a:pt x="7168" y="7168"/>
                    </a:lnTo>
                    <a:lnTo>
                      <a:pt x="7239" y="2274"/>
                    </a:lnTo>
                    <a:cubicBezTo>
                      <a:pt x="7287" y="1024"/>
                      <a:pt x="6299" y="0"/>
                      <a:pt x="5049" y="0"/>
                    </a:cubicBezTo>
                    <a:close/>
                  </a:path>
                </a:pathLst>
              </a:custGeom>
              <a:solidFill>
                <a:srgbClr val="00313D"/>
              </a:solidFill>
              <a:ln>
                <a:noFill/>
              </a:ln>
            </p:spPr>
            <p:txBody>
              <a:bodyPr spcFirstLastPara="1" wrap="square" lIns="121900" tIns="121900" rIns="121900" bIns="121900" anchor="ctr" anchorCtr="0">
                <a:noAutofit/>
              </a:bodyPr>
              <a:lstStyle/>
              <a:p>
                <a:endParaRPr sz="2400"/>
              </a:p>
            </p:txBody>
          </p:sp>
          <p:sp>
            <p:nvSpPr>
              <p:cNvPr id="163" name="Google Shape;449;p23">
                <a:extLst>
                  <a:ext uri="{FF2B5EF4-FFF2-40B4-BE49-F238E27FC236}">
                    <a16:creationId xmlns:a16="http://schemas.microsoft.com/office/drawing/2014/main" id="{051406D3-738F-5895-706C-71E8F1C0F615}"/>
                  </a:ext>
                </a:extLst>
              </p:cNvPr>
              <p:cNvSpPr/>
              <p:nvPr/>
            </p:nvSpPr>
            <p:spPr>
              <a:xfrm>
                <a:off x="4715539" y="2711709"/>
                <a:ext cx="139685" cy="295111"/>
              </a:xfrm>
              <a:custGeom>
                <a:avLst/>
                <a:gdLst/>
                <a:ahLst/>
                <a:cxnLst/>
                <a:rect l="l" t="t" r="r" b="b"/>
                <a:pathLst>
                  <a:path w="3168" h="6693" extrusionOk="0">
                    <a:moveTo>
                      <a:pt x="0" y="1"/>
                    </a:moveTo>
                    <a:cubicBezTo>
                      <a:pt x="798" y="370"/>
                      <a:pt x="1393" y="1346"/>
                      <a:pt x="1370" y="2346"/>
                    </a:cubicBezTo>
                    <a:lnTo>
                      <a:pt x="1262" y="6692"/>
                    </a:lnTo>
                    <a:lnTo>
                      <a:pt x="2953" y="6061"/>
                    </a:lnTo>
                    <a:lnTo>
                      <a:pt x="3060" y="2013"/>
                    </a:lnTo>
                    <a:cubicBezTo>
                      <a:pt x="3167" y="834"/>
                      <a:pt x="2489" y="1"/>
                      <a:pt x="1381" y="1"/>
                    </a:cubicBezTo>
                    <a:close/>
                  </a:path>
                </a:pathLst>
              </a:custGeom>
              <a:solidFill>
                <a:srgbClr val="00313D"/>
              </a:solidFill>
              <a:ln>
                <a:noFill/>
              </a:ln>
            </p:spPr>
            <p:txBody>
              <a:bodyPr spcFirstLastPara="1" wrap="square" lIns="121900" tIns="121900" rIns="121900" bIns="121900" anchor="ctr" anchorCtr="0">
                <a:noAutofit/>
              </a:bodyPr>
              <a:lstStyle/>
              <a:p>
                <a:endParaRPr sz="2400" dirty="0"/>
              </a:p>
            </p:txBody>
          </p:sp>
          <p:sp>
            <p:nvSpPr>
              <p:cNvPr id="164" name="Google Shape;450;p23">
                <a:extLst>
                  <a:ext uri="{FF2B5EF4-FFF2-40B4-BE49-F238E27FC236}">
                    <a16:creationId xmlns:a16="http://schemas.microsoft.com/office/drawing/2014/main" id="{A1A95A59-3C51-483B-7553-2A6589EECECD}"/>
                  </a:ext>
                </a:extLst>
              </p:cNvPr>
              <p:cNvSpPr/>
              <p:nvPr/>
            </p:nvSpPr>
            <p:spPr>
              <a:xfrm>
                <a:off x="4676694" y="2544251"/>
                <a:ext cx="126016" cy="142860"/>
              </a:xfrm>
              <a:custGeom>
                <a:avLst/>
                <a:gdLst/>
                <a:ahLst/>
                <a:cxnLst/>
                <a:rect l="l" t="t" r="r" b="b"/>
                <a:pathLst>
                  <a:path w="2858" h="3240" extrusionOk="0">
                    <a:moveTo>
                      <a:pt x="1238" y="1"/>
                    </a:moveTo>
                    <a:cubicBezTo>
                      <a:pt x="988" y="1"/>
                      <a:pt x="750" y="60"/>
                      <a:pt x="524" y="168"/>
                    </a:cubicBezTo>
                    <a:cubicBezTo>
                      <a:pt x="607" y="418"/>
                      <a:pt x="655" y="680"/>
                      <a:pt x="655" y="941"/>
                    </a:cubicBezTo>
                    <a:cubicBezTo>
                      <a:pt x="655" y="1608"/>
                      <a:pt x="405" y="2204"/>
                      <a:pt x="0" y="2656"/>
                    </a:cubicBezTo>
                    <a:cubicBezTo>
                      <a:pt x="298" y="3013"/>
                      <a:pt x="738" y="3239"/>
                      <a:pt x="1238" y="3239"/>
                    </a:cubicBezTo>
                    <a:cubicBezTo>
                      <a:pt x="2131" y="3239"/>
                      <a:pt x="2858" y="2513"/>
                      <a:pt x="2858" y="1620"/>
                    </a:cubicBezTo>
                    <a:cubicBezTo>
                      <a:pt x="2858" y="727"/>
                      <a:pt x="2131" y="1"/>
                      <a:pt x="1238" y="1"/>
                    </a:cubicBezTo>
                    <a:close/>
                  </a:path>
                </a:pathLst>
              </a:custGeom>
              <a:solidFill>
                <a:srgbClr val="00313D"/>
              </a:solidFill>
              <a:ln>
                <a:noFill/>
              </a:ln>
            </p:spPr>
            <p:txBody>
              <a:bodyPr spcFirstLastPara="1" wrap="square" lIns="121900" tIns="121900" rIns="121900" bIns="121900" anchor="ctr" anchorCtr="0">
                <a:noAutofit/>
              </a:bodyPr>
              <a:lstStyle/>
              <a:p>
                <a:endParaRPr sz="2400"/>
              </a:p>
            </p:txBody>
          </p:sp>
          <p:sp>
            <p:nvSpPr>
              <p:cNvPr id="165" name="Google Shape;451;p23">
                <a:extLst>
                  <a:ext uri="{FF2B5EF4-FFF2-40B4-BE49-F238E27FC236}">
                    <a16:creationId xmlns:a16="http://schemas.microsoft.com/office/drawing/2014/main" id="{52E65954-614A-2728-6F2C-1C98D59D8B13}"/>
                  </a:ext>
                </a:extLst>
              </p:cNvPr>
              <p:cNvSpPr/>
              <p:nvPr/>
            </p:nvSpPr>
            <p:spPr>
              <a:xfrm>
                <a:off x="4308667" y="2711709"/>
                <a:ext cx="132895" cy="295111"/>
              </a:xfrm>
              <a:custGeom>
                <a:avLst/>
                <a:gdLst/>
                <a:ahLst/>
                <a:cxnLst/>
                <a:rect l="l" t="t" r="r" b="b"/>
                <a:pathLst>
                  <a:path w="3014" h="6693" extrusionOk="0">
                    <a:moveTo>
                      <a:pt x="1799" y="1"/>
                    </a:moveTo>
                    <a:cubicBezTo>
                      <a:pt x="692" y="1"/>
                      <a:pt x="1" y="834"/>
                      <a:pt x="120" y="2013"/>
                    </a:cubicBezTo>
                    <a:lnTo>
                      <a:pt x="227" y="6061"/>
                    </a:lnTo>
                    <a:lnTo>
                      <a:pt x="1751" y="6692"/>
                    </a:lnTo>
                    <a:lnTo>
                      <a:pt x="1656" y="2346"/>
                    </a:lnTo>
                    <a:cubicBezTo>
                      <a:pt x="1632" y="1346"/>
                      <a:pt x="2216" y="370"/>
                      <a:pt x="3013" y="1"/>
                    </a:cubicBezTo>
                    <a:close/>
                  </a:path>
                </a:pathLst>
              </a:custGeom>
              <a:solidFill>
                <a:srgbClr val="00313D"/>
              </a:solidFill>
              <a:ln>
                <a:noFill/>
              </a:ln>
            </p:spPr>
            <p:txBody>
              <a:bodyPr spcFirstLastPara="1" wrap="square" lIns="121900" tIns="121900" rIns="121900" bIns="121900" anchor="ctr" anchorCtr="0">
                <a:noAutofit/>
              </a:bodyPr>
              <a:lstStyle/>
              <a:p>
                <a:endParaRPr sz="2400"/>
              </a:p>
            </p:txBody>
          </p:sp>
          <p:sp>
            <p:nvSpPr>
              <p:cNvPr id="166" name="Google Shape;452;p23">
                <a:extLst>
                  <a:ext uri="{FF2B5EF4-FFF2-40B4-BE49-F238E27FC236}">
                    <a16:creationId xmlns:a16="http://schemas.microsoft.com/office/drawing/2014/main" id="{B48FF4F1-6D92-1E32-B5AE-FAB6A556E43D}"/>
                  </a:ext>
                </a:extLst>
              </p:cNvPr>
              <p:cNvSpPr/>
              <p:nvPr/>
            </p:nvSpPr>
            <p:spPr>
              <a:xfrm>
                <a:off x="4360121" y="2544251"/>
                <a:ext cx="123415" cy="142860"/>
              </a:xfrm>
              <a:custGeom>
                <a:avLst/>
                <a:gdLst/>
                <a:ahLst/>
                <a:cxnLst/>
                <a:rect l="l" t="t" r="r" b="b"/>
                <a:pathLst>
                  <a:path w="2799" h="3240" extrusionOk="0">
                    <a:moveTo>
                      <a:pt x="2072" y="941"/>
                    </a:moveTo>
                    <a:cubicBezTo>
                      <a:pt x="2072" y="656"/>
                      <a:pt x="2120" y="370"/>
                      <a:pt x="2203" y="108"/>
                    </a:cubicBezTo>
                    <a:cubicBezTo>
                      <a:pt x="2025" y="37"/>
                      <a:pt x="1822" y="1"/>
                      <a:pt x="1620" y="1"/>
                    </a:cubicBezTo>
                    <a:cubicBezTo>
                      <a:pt x="727" y="1"/>
                      <a:pt x="1" y="727"/>
                      <a:pt x="1" y="1620"/>
                    </a:cubicBezTo>
                    <a:cubicBezTo>
                      <a:pt x="1" y="2513"/>
                      <a:pt x="727" y="3239"/>
                      <a:pt x="1620" y="3239"/>
                    </a:cubicBezTo>
                    <a:cubicBezTo>
                      <a:pt x="2084" y="3239"/>
                      <a:pt x="2501" y="3037"/>
                      <a:pt x="2799" y="2727"/>
                    </a:cubicBezTo>
                    <a:cubicBezTo>
                      <a:pt x="2346" y="2275"/>
                      <a:pt x="2072" y="1644"/>
                      <a:pt x="2072" y="941"/>
                    </a:cubicBezTo>
                    <a:close/>
                  </a:path>
                </a:pathLst>
              </a:custGeom>
              <a:solidFill>
                <a:srgbClr val="00313D"/>
              </a:solidFill>
              <a:ln>
                <a:noFill/>
              </a:ln>
            </p:spPr>
            <p:txBody>
              <a:bodyPr spcFirstLastPara="1" wrap="square" lIns="121900" tIns="121900" rIns="121900" bIns="121900" anchor="ctr" anchorCtr="0">
                <a:noAutofit/>
              </a:bodyPr>
              <a:lstStyle/>
              <a:p>
                <a:endParaRPr sz="2400"/>
              </a:p>
            </p:txBody>
          </p:sp>
        </p:grpSp>
        <p:sp>
          <p:nvSpPr>
            <p:cNvPr id="167" name="Google Shape;453;p23">
              <a:extLst>
                <a:ext uri="{FF2B5EF4-FFF2-40B4-BE49-F238E27FC236}">
                  <a16:creationId xmlns:a16="http://schemas.microsoft.com/office/drawing/2014/main" id="{4AD85C10-4A7C-3663-189D-7F8D80F0C23E}"/>
                </a:ext>
              </a:extLst>
            </p:cNvPr>
            <p:cNvSpPr txBox="1"/>
            <p:nvPr/>
          </p:nvSpPr>
          <p:spPr>
            <a:xfrm>
              <a:off x="905632" y="1466836"/>
              <a:ext cx="2871894" cy="572800"/>
            </a:xfrm>
            <a:prstGeom prst="rect">
              <a:avLst/>
            </a:prstGeom>
            <a:noFill/>
            <a:ln>
              <a:noFill/>
            </a:ln>
          </p:spPr>
          <p:txBody>
            <a:bodyPr spcFirstLastPara="1" wrap="square" lIns="121900" tIns="121900" rIns="121900" bIns="121900" anchor="ctr" anchorCtr="0">
              <a:noAutofit/>
            </a:bodyPr>
            <a:lstStyle/>
            <a:p>
              <a:pPr algn="r"/>
              <a:r>
                <a:rPr lang="en"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Diverse Skillset</a:t>
              </a:r>
              <a:endParaRPr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68" name="Google Shape;454;p23">
              <a:extLst>
                <a:ext uri="{FF2B5EF4-FFF2-40B4-BE49-F238E27FC236}">
                  <a16:creationId xmlns:a16="http://schemas.microsoft.com/office/drawing/2014/main" id="{CB11C1EC-7EC6-36E0-BF55-2BDECE0A1736}"/>
                </a:ext>
              </a:extLst>
            </p:cNvPr>
            <p:cNvSpPr txBox="1"/>
            <p:nvPr/>
          </p:nvSpPr>
          <p:spPr>
            <a:xfrm>
              <a:off x="768303" y="1923046"/>
              <a:ext cx="3009224" cy="1020000"/>
            </a:xfrm>
            <a:prstGeom prst="rect">
              <a:avLst/>
            </a:prstGeom>
            <a:noFill/>
            <a:ln>
              <a:noFill/>
            </a:ln>
          </p:spPr>
          <p:txBody>
            <a:bodyPr spcFirstLastPara="1" wrap="square" lIns="121900" tIns="121900" rIns="121900" bIns="121900" anchor="t" anchorCtr="0">
              <a:noAutofit/>
            </a:bodyPr>
            <a:lstStyle/>
            <a:p>
              <a:pPr algn="r"/>
              <a:r>
                <a:rPr lang="en" sz="3200" dirty="0">
                  <a:solidFill>
                    <a:schemeClr val="tx1">
                      <a:lumMod val="85000"/>
                      <a:lumOff val="15000"/>
                    </a:schemeClr>
                  </a:solidFill>
                  <a:latin typeface="Arial Nova" panose="020B0504020202020204" pitchFamily="34" charset="0"/>
                  <a:ea typeface="+mn-lt"/>
                  <a:cs typeface="+mn-lt"/>
                  <a:sym typeface="Roboto"/>
                </a:rPr>
                <a:t>Colleagues from mutliple disciplines with ranging experience.</a:t>
              </a:r>
              <a:endParaRPr sz="3200" dirty="0">
                <a:solidFill>
                  <a:schemeClr val="tx1">
                    <a:lumMod val="85000"/>
                    <a:lumOff val="15000"/>
                  </a:schemeClr>
                </a:solidFill>
                <a:latin typeface="Arial Nova" panose="020B0504020202020204" pitchFamily="34" charset="0"/>
                <a:ea typeface="+mn-lt"/>
                <a:cs typeface="+mn-lt"/>
                <a:sym typeface="Roboto"/>
              </a:endParaRPr>
            </a:p>
          </p:txBody>
        </p:sp>
        <p:sp>
          <p:nvSpPr>
            <p:cNvPr id="169" name="Google Shape;455;p23">
              <a:extLst>
                <a:ext uri="{FF2B5EF4-FFF2-40B4-BE49-F238E27FC236}">
                  <a16:creationId xmlns:a16="http://schemas.microsoft.com/office/drawing/2014/main" id="{B3F353A9-926B-0256-8D52-02C0F0BF9E58}"/>
                </a:ext>
              </a:extLst>
            </p:cNvPr>
            <p:cNvSpPr txBox="1"/>
            <p:nvPr/>
          </p:nvSpPr>
          <p:spPr>
            <a:xfrm>
              <a:off x="8397333" y="1505721"/>
              <a:ext cx="2683530" cy="572800"/>
            </a:xfrm>
            <a:prstGeom prst="rect">
              <a:avLst/>
            </a:prstGeom>
            <a:noFill/>
            <a:ln>
              <a:noFill/>
            </a:ln>
          </p:spPr>
          <p:txBody>
            <a:bodyPr spcFirstLastPara="1" wrap="square" lIns="121900" tIns="121900" rIns="121900" bIns="121900" anchor="ctr" anchorCtr="0">
              <a:noAutofit/>
            </a:bodyPr>
            <a:lstStyle/>
            <a:p>
              <a:r>
                <a:rPr lang="en"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New Team, New Vision</a:t>
              </a:r>
              <a:endParaRPr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70" name="Google Shape;456;p23">
              <a:extLst>
                <a:ext uri="{FF2B5EF4-FFF2-40B4-BE49-F238E27FC236}">
                  <a16:creationId xmlns:a16="http://schemas.microsoft.com/office/drawing/2014/main" id="{5DB60D34-D5F4-811A-96F5-1CF27AE2F170}"/>
                </a:ext>
              </a:extLst>
            </p:cNvPr>
            <p:cNvSpPr txBox="1"/>
            <p:nvPr/>
          </p:nvSpPr>
          <p:spPr>
            <a:xfrm>
              <a:off x="8391452" y="2139595"/>
              <a:ext cx="2512800" cy="1020000"/>
            </a:xfrm>
            <a:prstGeom prst="rect">
              <a:avLst/>
            </a:prstGeom>
            <a:noFill/>
            <a:ln>
              <a:noFill/>
            </a:ln>
          </p:spPr>
          <p:txBody>
            <a:bodyPr spcFirstLastPara="1" wrap="square" lIns="121900" tIns="121900" rIns="121900" bIns="121900" anchor="t" anchorCtr="0">
              <a:noAutofit/>
            </a:bodyPr>
            <a:lstStyle/>
            <a:p>
              <a:r>
                <a:rPr lang="en" sz="3200" dirty="0">
                  <a:solidFill>
                    <a:schemeClr val="tx1">
                      <a:lumMod val="85000"/>
                      <a:lumOff val="15000"/>
                    </a:schemeClr>
                  </a:solidFill>
                  <a:latin typeface="Arial Nova" panose="020B0504020202020204" pitchFamily="34" charset="0"/>
                  <a:ea typeface="+mn-lt"/>
                  <a:cs typeface="+mn-lt"/>
                  <a:sym typeface="Roboto"/>
                </a:rPr>
                <a:t>14 colleagues drawing from internal and external teams. </a:t>
              </a:r>
              <a:endParaRPr sz="3200" dirty="0">
                <a:solidFill>
                  <a:schemeClr val="tx1">
                    <a:lumMod val="85000"/>
                    <a:lumOff val="15000"/>
                  </a:schemeClr>
                </a:solidFill>
                <a:latin typeface="Arial Nova" panose="020B0504020202020204" pitchFamily="34" charset="0"/>
                <a:ea typeface="+mn-lt"/>
                <a:cs typeface="+mn-lt"/>
                <a:sym typeface="Roboto"/>
              </a:endParaRPr>
            </a:p>
          </p:txBody>
        </p:sp>
        <p:sp>
          <p:nvSpPr>
            <p:cNvPr id="171" name="Google Shape;457;p23">
              <a:extLst>
                <a:ext uri="{FF2B5EF4-FFF2-40B4-BE49-F238E27FC236}">
                  <a16:creationId xmlns:a16="http://schemas.microsoft.com/office/drawing/2014/main" id="{64D18E47-F413-7036-8795-4C7F7F82EADA}"/>
                </a:ext>
              </a:extLst>
            </p:cNvPr>
            <p:cNvSpPr txBox="1"/>
            <p:nvPr/>
          </p:nvSpPr>
          <p:spPr>
            <a:xfrm>
              <a:off x="8393222" y="4074386"/>
              <a:ext cx="3103112" cy="572800"/>
            </a:xfrm>
            <a:prstGeom prst="rect">
              <a:avLst/>
            </a:prstGeom>
            <a:noFill/>
            <a:ln>
              <a:noFill/>
            </a:ln>
          </p:spPr>
          <p:txBody>
            <a:bodyPr spcFirstLastPara="1" wrap="square" lIns="121900" tIns="121900" rIns="121900" bIns="121900" anchor="ctr" anchorCtr="0">
              <a:noAutofit/>
            </a:bodyPr>
            <a:lstStyle/>
            <a:p>
              <a:r>
                <a:rPr lang="en"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Lead by Example</a:t>
              </a:r>
              <a:endParaRPr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72" name="Google Shape;458;p23">
              <a:extLst>
                <a:ext uri="{FF2B5EF4-FFF2-40B4-BE49-F238E27FC236}">
                  <a16:creationId xmlns:a16="http://schemas.microsoft.com/office/drawing/2014/main" id="{FDD2D02D-D446-1EBA-90F0-58867647B45E}"/>
                </a:ext>
              </a:extLst>
            </p:cNvPr>
            <p:cNvSpPr txBox="1"/>
            <p:nvPr/>
          </p:nvSpPr>
          <p:spPr>
            <a:xfrm>
              <a:off x="8393222" y="4536852"/>
              <a:ext cx="2683530" cy="1020000"/>
            </a:xfrm>
            <a:prstGeom prst="rect">
              <a:avLst/>
            </a:prstGeom>
            <a:noFill/>
            <a:ln>
              <a:noFill/>
            </a:ln>
          </p:spPr>
          <p:txBody>
            <a:bodyPr spcFirstLastPara="1" wrap="square" lIns="121900" tIns="121900" rIns="121900" bIns="121900" anchor="t" anchorCtr="0">
              <a:noAutofit/>
            </a:bodyPr>
            <a:lstStyle/>
            <a:p>
              <a:r>
                <a:rPr lang="en" sz="3200" dirty="0">
                  <a:solidFill>
                    <a:schemeClr val="tx1">
                      <a:lumMod val="85000"/>
                      <a:lumOff val="15000"/>
                    </a:schemeClr>
                  </a:solidFill>
                  <a:latin typeface="Arial Nova" panose="020B0504020202020204" pitchFamily="34" charset="0"/>
                  <a:ea typeface="+mn-lt"/>
                  <a:cs typeface="+mn-lt"/>
                  <a:sym typeface="Roboto"/>
                </a:rPr>
                <a:t>Post-pandemic excit</a:t>
              </a:r>
              <a:r>
                <a:rPr lang="en-GB" sz="3200" dirty="0">
                  <a:solidFill>
                    <a:schemeClr val="tx1">
                      <a:lumMod val="85000"/>
                      <a:lumOff val="15000"/>
                    </a:schemeClr>
                  </a:solidFill>
                  <a:latin typeface="Arial Nova" panose="020B0504020202020204" pitchFamily="34" charset="0"/>
                  <a:ea typeface="+mn-lt"/>
                  <a:cs typeface="+mn-lt"/>
                  <a:sym typeface="Roboto"/>
                </a:rPr>
                <a:t>e</a:t>
              </a:r>
              <a:r>
                <a:rPr lang="en" sz="3200" dirty="0">
                  <a:solidFill>
                    <a:schemeClr val="tx1">
                      <a:lumMod val="85000"/>
                      <a:lumOff val="15000"/>
                    </a:schemeClr>
                  </a:solidFill>
                  <a:latin typeface="Arial Nova" panose="020B0504020202020204" pitchFamily="34" charset="0"/>
                  <a:ea typeface="+mn-lt"/>
                  <a:cs typeface="+mn-lt"/>
                  <a:sym typeface="Roboto"/>
                </a:rPr>
                <a:t>ment to be new, brave and innovative.</a:t>
              </a:r>
              <a:endParaRPr sz="3200" dirty="0">
                <a:solidFill>
                  <a:schemeClr val="tx1">
                    <a:lumMod val="85000"/>
                    <a:lumOff val="15000"/>
                  </a:schemeClr>
                </a:solidFill>
                <a:latin typeface="Arial Nova" panose="020B0504020202020204" pitchFamily="34" charset="0"/>
                <a:ea typeface="+mn-lt"/>
                <a:cs typeface="+mn-lt"/>
                <a:sym typeface="Roboto"/>
              </a:endParaRPr>
            </a:p>
          </p:txBody>
        </p:sp>
        <p:sp>
          <p:nvSpPr>
            <p:cNvPr id="173" name="Google Shape;459;p23">
              <a:extLst>
                <a:ext uri="{FF2B5EF4-FFF2-40B4-BE49-F238E27FC236}">
                  <a16:creationId xmlns:a16="http://schemas.microsoft.com/office/drawing/2014/main" id="{7E0C0B9D-9F8C-5141-4D75-DDC0723DCF12}"/>
                </a:ext>
              </a:extLst>
            </p:cNvPr>
            <p:cNvSpPr txBox="1"/>
            <p:nvPr/>
          </p:nvSpPr>
          <p:spPr>
            <a:xfrm>
              <a:off x="529695" y="4074386"/>
              <a:ext cx="3329990" cy="572800"/>
            </a:xfrm>
            <a:prstGeom prst="rect">
              <a:avLst/>
            </a:prstGeom>
            <a:noFill/>
            <a:ln>
              <a:noFill/>
            </a:ln>
          </p:spPr>
          <p:txBody>
            <a:bodyPr spcFirstLastPara="1" wrap="square" lIns="121900" tIns="121900" rIns="121900" bIns="121900" anchor="ctr" anchorCtr="0">
              <a:noAutofit/>
            </a:bodyPr>
            <a:lstStyle/>
            <a:p>
              <a:pPr algn="r"/>
              <a:r>
                <a:rPr lang="en"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rPr>
                <a:t>Creative Approach</a:t>
              </a:r>
              <a:endParaRPr sz="3600" b="1" dirty="0">
                <a:solidFill>
                  <a:schemeClr val="tx1">
                    <a:lumMod val="85000"/>
                    <a:lumOff val="15000"/>
                  </a:schemeClr>
                </a:solidFill>
                <a:latin typeface="Arial Nova" panose="020B0504020202020204" pitchFamily="34" charset="0"/>
                <a:cs typeface="Arial" panose="020B0604020202020204" pitchFamily="34" charset="0"/>
                <a:sym typeface="Fira Sans Extra Condensed Medium"/>
              </a:endParaRPr>
            </a:p>
          </p:txBody>
        </p:sp>
        <p:sp>
          <p:nvSpPr>
            <p:cNvPr id="174" name="Google Shape;460;p23">
              <a:extLst>
                <a:ext uri="{FF2B5EF4-FFF2-40B4-BE49-F238E27FC236}">
                  <a16:creationId xmlns:a16="http://schemas.microsoft.com/office/drawing/2014/main" id="{C5313733-83D1-80D4-E2EB-AF4DC20AC39A}"/>
                </a:ext>
              </a:extLst>
            </p:cNvPr>
            <p:cNvSpPr txBox="1"/>
            <p:nvPr/>
          </p:nvSpPr>
          <p:spPr>
            <a:xfrm>
              <a:off x="644188" y="4515780"/>
              <a:ext cx="3133339" cy="1020000"/>
            </a:xfrm>
            <a:prstGeom prst="rect">
              <a:avLst/>
            </a:prstGeom>
            <a:noFill/>
            <a:ln>
              <a:noFill/>
            </a:ln>
          </p:spPr>
          <p:txBody>
            <a:bodyPr spcFirstLastPara="1" wrap="square" lIns="121900" tIns="121900" rIns="121900" bIns="121900" anchor="t" anchorCtr="0">
              <a:noAutofit/>
            </a:bodyPr>
            <a:lstStyle/>
            <a:p>
              <a:pPr algn="r"/>
              <a:r>
                <a:rPr lang="en" sz="3200" dirty="0">
                  <a:solidFill>
                    <a:schemeClr val="tx1">
                      <a:lumMod val="85000"/>
                      <a:lumOff val="15000"/>
                    </a:schemeClr>
                  </a:solidFill>
                  <a:latin typeface="Arial Nova" panose="020B0504020202020204" pitchFamily="34" charset="0"/>
                  <a:ea typeface="+mn-lt"/>
                  <a:cs typeface="+mn-lt"/>
                  <a:sym typeface="Roboto"/>
                </a:rPr>
                <a:t>Starting from a blank sheet. No name, no preconcpetions, only expectations.</a:t>
              </a:r>
              <a:endParaRPr sz="3200" dirty="0">
                <a:solidFill>
                  <a:schemeClr val="tx1">
                    <a:lumMod val="85000"/>
                    <a:lumOff val="15000"/>
                  </a:schemeClr>
                </a:solidFill>
                <a:latin typeface="Arial Nova" panose="020B0504020202020204" pitchFamily="34" charset="0"/>
                <a:ea typeface="+mn-lt"/>
                <a:cs typeface="+mn-lt"/>
                <a:sym typeface="Roboto"/>
              </a:endParaRPr>
            </a:p>
          </p:txBody>
        </p:sp>
        <p:sp>
          <p:nvSpPr>
            <p:cNvPr id="175" name="Google Shape;461;p23">
              <a:extLst>
                <a:ext uri="{FF2B5EF4-FFF2-40B4-BE49-F238E27FC236}">
                  <a16:creationId xmlns:a16="http://schemas.microsoft.com/office/drawing/2014/main" id="{C23BED77-3347-577A-7E85-7B1753A20D27}"/>
                </a:ext>
              </a:extLst>
            </p:cNvPr>
            <p:cNvSpPr/>
            <p:nvPr/>
          </p:nvSpPr>
          <p:spPr>
            <a:xfrm>
              <a:off x="6339617" y="1657853"/>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2400"/>
            </a:p>
          </p:txBody>
        </p:sp>
        <p:sp>
          <p:nvSpPr>
            <p:cNvPr id="176" name="Google Shape;462;p23">
              <a:extLst>
                <a:ext uri="{FF2B5EF4-FFF2-40B4-BE49-F238E27FC236}">
                  <a16:creationId xmlns:a16="http://schemas.microsoft.com/office/drawing/2014/main" id="{8A8F9B8C-1D34-8083-C101-659C68D5EC77}"/>
                </a:ext>
              </a:extLst>
            </p:cNvPr>
            <p:cNvSpPr/>
            <p:nvPr/>
          </p:nvSpPr>
          <p:spPr>
            <a:xfrm flipH="1">
              <a:off x="4146517" y="1657853"/>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2400"/>
            </a:p>
          </p:txBody>
        </p:sp>
        <p:sp>
          <p:nvSpPr>
            <p:cNvPr id="177" name="Google Shape;463;p23">
              <a:extLst>
                <a:ext uri="{FF2B5EF4-FFF2-40B4-BE49-F238E27FC236}">
                  <a16:creationId xmlns:a16="http://schemas.microsoft.com/office/drawing/2014/main" id="{AE7F1F08-C8F9-90E9-3724-13F0EBF9EE6F}"/>
                </a:ext>
              </a:extLst>
            </p:cNvPr>
            <p:cNvSpPr/>
            <p:nvPr/>
          </p:nvSpPr>
          <p:spPr>
            <a:xfrm rot="10800000" flipH="1">
              <a:off x="6339617" y="3954620"/>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2400"/>
            </a:p>
          </p:txBody>
        </p:sp>
        <p:sp>
          <p:nvSpPr>
            <p:cNvPr id="178" name="Google Shape;464;p23">
              <a:extLst>
                <a:ext uri="{FF2B5EF4-FFF2-40B4-BE49-F238E27FC236}">
                  <a16:creationId xmlns:a16="http://schemas.microsoft.com/office/drawing/2014/main" id="{67B0495B-440E-0832-ADDE-28D05725C893}"/>
                </a:ext>
              </a:extLst>
            </p:cNvPr>
            <p:cNvSpPr/>
            <p:nvPr/>
          </p:nvSpPr>
          <p:spPr>
            <a:xfrm rot="10800000">
              <a:off x="4146517" y="3954620"/>
              <a:ext cx="1709600" cy="1709600"/>
            </a:xfrm>
            <a:prstGeom prst="arc">
              <a:avLst>
                <a:gd name="adj1" fmla="val 16200000"/>
                <a:gd name="adj2" fmla="val 0"/>
              </a:avLst>
            </a:prstGeom>
            <a:noFill/>
            <a:ln w="9525" cap="flat" cmpd="sng">
              <a:solidFill>
                <a:schemeClr val="dk2"/>
              </a:solidFill>
              <a:prstDash val="dash"/>
              <a:round/>
              <a:headEnd type="none" w="sm" len="sm"/>
              <a:tailEnd type="triangle" w="sm" len="sm"/>
            </a:ln>
          </p:spPr>
          <p:txBody>
            <a:bodyPr spcFirstLastPara="1" wrap="square" lIns="121900" tIns="121900" rIns="121900" bIns="121900" anchor="ctr" anchorCtr="0">
              <a:noAutofit/>
            </a:bodyPr>
            <a:lstStyle/>
            <a:p>
              <a:endParaRPr sz="2400"/>
            </a:p>
          </p:txBody>
        </p:sp>
      </p:grpSp>
      <p:sp>
        <p:nvSpPr>
          <p:cNvPr id="181" name="TextBox 180">
            <a:extLst>
              <a:ext uri="{FF2B5EF4-FFF2-40B4-BE49-F238E27FC236}">
                <a16:creationId xmlns:a16="http://schemas.microsoft.com/office/drawing/2014/main" id="{AEBA49D7-B9C4-E989-59F3-0D290D0C3250}"/>
              </a:ext>
            </a:extLst>
          </p:cNvPr>
          <p:cNvSpPr txBox="1"/>
          <p:nvPr/>
        </p:nvSpPr>
        <p:spPr>
          <a:xfrm>
            <a:off x="1512736" y="12069602"/>
            <a:ext cx="13196374" cy="5168274"/>
          </a:xfrm>
          <a:prstGeom prst="rect">
            <a:avLst/>
          </a:prstGeom>
          <a:noFill/>
        </p:spPr>
        <p:txBody>
          <a:bodyPr wrap="square">
            <a:spAutoFit/>
          </a:bodyPr>
          <a:lstStyle/>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GB" sz="3600" b="1"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cs typeface="Arial" panose="020B0604020202020204" pitchFamily="34" charset="0"/>
              </a:rPr>
              <a:t>Vision: </a:t>
            </a:r>
            <a:r>
              <a:rPr kumimoji="0" lang="en-GB" sz="36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To be a nationally recognised Centre of Excellence for higher education pedagogical enhancement and development</a:t>
            </a:r>
            <a:r>
              <a:rPr lang="en-GB" sz="3600" dirty="0">
                <a:solidFill>
                  <a:schemeClr val="tx1">
                    <a:lumMod val="85000"/>
                    <a:lumOff val="15000"/>
                  </a:schemeClr>
                </a:solidFill>
                <a:latin typeface="Arial Nova" panose="020B0504020202020204" pitchFamily="34" charset="0"/>
                <a:ea typeface="+mn-lt"/>
                <a:cs typeface="+mn-lt"/>
              </a:rPr>
              <a:t>. Through inclusive, equitable and diverse practice, we</a:t>
            </a:r>
            <a:r>
              <a:rPr kumimoji="0" lang="en-GB" sz="36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 achieving outstanding recognition for our staff and supporting inspirational learning and teaching to transform lives.</a:t>
            </a:r>
            <a:endParaRPr kumimoji="0" lang="en-GB" sz="36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14000"/>
              </a:lnSpc>
              <a:spcBef>
                <a:spcPts val="600"/>
              </a:spcBef>
              <a:spcAft>
                <a:spcPts val="0"/>
              </a:spcAft>
              <a:buClrTx/>
              <a:buSzTx/>
              <a:buFontTx/>
              <a:buNone/>
              <a:tabLst/>
              <a:defRPr/>
            </a:pPr>
            <a:r>
              <a:rPr kumimoji="0" lang="en-GB" sz="3600" b="1"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Calibri" panose="020F0502020204030204" pitchFamily="34" charset="0"/>
                <a:cs typeface="Arial" panose="020B0604020202020204" pitchFamily="34" charset="0"/>
              </a:rPr>
              <a:t>Mission: </a:t>
            </a:r>
            <a:r>
              <a:rPr kumimoji="0" lang="en-GB" sz="36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To lead the University community in innovative digitally enabled and societally focused</a:t>
            </a:r>
            <a:r>
              <a:rPr lang="en-GB" sz="3600" dirty="0">
                <a:solidFill>
                  <a:schemeClr val="tx1">
                    <a:lumMod val="85000"/>
                    <a:lumOff val="15000"/>
                  </a:schemeClr>
                </a:solidFill>
                <a:latin typeface="Arial Nova" panose="020B0504020202020204" pitchFamily="34" charset="0"/>
                <a:ea typeface="+mn-lt"/>
                <a:cs typeface="+mn-lt"/>
              </a:rPr>
              <a:t>, inclusive</a:t>
            </a:r>
            <a:r>
              <a:rPr kumimoji="0" lang="en-GB" sz="3600" b="0" i="0" u="none" strike="noStrike" kern="1200" cap="none" spc="0" normalizeH="0" baseline="0" noProof="0" dirty="0">
                <a:ln>
                  <a:noFill/>
                </a:ln>
                <a:solidFill>
                  <a:schemeClr val="tx1">
                    <a:lumMod val="85000"/>
                    <a:lumOff val="15000"/>
                  </a:schemeClr>
                </a:solidFill>
                <a:effectLst/>
                <a:uLnTx/>
                <a:uFillTx/>
                <a:latin typeface="Arial Nova" panose="020B0504020202020204" pitchFamily="34" charset="0"/>
                <a:ea typeface="+mn-lt"/>
                <a:cs typeface="+mn-lt"/>
              </a:rPr>
              <a:t> pedagogic practice and scholarship of education.</a:t>
            </a:r>
            <a:endParaRPr lang="en-GB" sz="3600" dirty="0">
              <a:solidFill>
                <a:schemeClr val="tx1">
                  <a:lumMod val="85000"/>
                  <a:lumOff val="15000"/>
                </a:schemeClr>
              </a:solidFill>
              <a:latin typeface="Arial Nova" panose="020B0504020202020204" pitchFamily="34" charset="0"/>
              <a:ea typeface="+mn-lt"/>
              <a:cs typeface="+mn-lt"/>
            </a:endParaRPr>
          </a:p>
        </p:txBody>
      </p:sp>
      <p:pic>
        <p:nvPicPr>
          <p:cNvPr id="182" name="Content Placeholder 4">
            <a:extLst>
              <a:ext uri="{FF2B5EF4-FFF2-40B4-BE49-F238E27FC236}">
                <a16:creationId xmlns:a16="http://schemas.microsoft.com/office/drawing/2014/main" id="{C1060E69-8DFA-4193-19DA-FA1E9C4228C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bwMode="auto">
          <a:xfrm>
            <a:off x="24607009" y="4880393"/>
            <a:ext cx="6108779" cy="610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 name="Content Placeholder 8">
            <a:extLst>
              <a:ext uri="{FF2B5EF4-FFF2-40B4-BE49-F238E27FC236}">
                <a16:creationId xmlns:a16="http://schemas.microsoft.com/office/drawing/2014/main" id="{A81AD038-3FBD-1B1A-9237-472D03A30B49}"/>
              </a:ext>
            </a:extLst>
          </p:cNvPr>
          <p:cNvSpPr txBox="1">
            <a:spLocks/>
          </p:cNvSpPr>
          <p:nvPr/>
        </p:nvSpPr>
        <p:spPr>
          <a:xfrm>
            <a:off x="16849876" y="4490960"/>
            <a:ext cx="7990511" cy="2722685"/>
          </a:xfrm>
          <a:prstGeom prst="rect">
            <a:avLst/>
          </a:prstGeom>
        </p:spPr>
        <p:txBody>
          <a:bodyPr vert="horz" lIns="91440" tIns="45720" rIns="91440" bIns="45720" rtlCol="0">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34000"/>
              </a:lnSpc>
              <a:spcBef>
                <a:spcPts val="600"/>
              </a:spcBef>
            </a:pPr>
            <a:r>
              <a:rPr lang="en-GB" sz="3600" dirty="0">
                <a:solidFill>
                  <a:schemeClr val="tx1">
                    <a:lumMod val="85000"/>
                    <a:lumOff val="15000"/>
                  </a:schemeClr>
                </a:solidFill>
                <a:latin typeface="Arial Nova" panose="020B0504020202020204" pitchFamily="34" charset="0"/>
                <a:ea typeface="+mn-lt"/>
                <a:cs typeface="+mn-lt"/>
              </a:rPr>
              <a:t>Central to brand of LTEC.</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Place LTEC at the centre or our 6 strategic pillars, as well as institutional priorities and behaviours.</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Image is conceptualised around a camera lens to emphasise our focus, perspective, clarity, adaptability and depth.</a:t>
            </a:r>
          </a:p>
        </p:txBody>
      </p:sp>
      <p:grpSp>
        <p:nvGrpSpPr>
          <p:cNvPr id="13" name="Group 12">
            <a:extLst>
              <a:ext uri="{FF2B5EF4-FFF2-40B4-BE49-F238E27FC236}">
                <a16:creationId xmlns:a16="http://schemas.microsoft.com/office/drawing/2014/main" id="{6006E0B8-5BEC-04EE-91BB-6D549C01DFF5}"/>
              </a:ext>
            </a:extLst>
          </p:cNvPr>
          <p:cNvGrpSpPr/>
          <p:nvPr/>
        </p:nvGrpSpPr>
        <p:grpSpPr>
          <a:xfrm>
            <a:off x="16902369" y="15308651"/>
            <a:ext cx="3182495" cy="4697820"/>
            <a:chOff x="24836629" y="11546172"/>
            <a:chExt cx="3991216" cy="5891609"/>
          </a:xfrm>
        </p:grpSpPr>
        <p:pic>
          <p:nvPicPr>
            <p:cNvPr id="185" name="Graphic 184">
              <a:extLst>
                <a:ext uri="{FF2B5EF4-FFF2-40B4-BE49-F238E27FC236}">
                  <a16:creationId xmlns:a16="http://schemas.microsoft.com/office/drawing/2014/main" id="{4FB8B59E-D0BF-71D6-385A-425C3D5B8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37485" y="11546172"/>
              <a:ext cx="1361966" cy="1871927"/>
            </a:xfrm>
            <a:prstGeom prst="rect">
              <a:avLst/>
            </a:prstGeom>
          </p:spPr>
        </p:pic>
        <p:pic>
          <p:nvPicPr>
            <p:cNvPr id="186" name="Graphic 185">
              <a:extLst>
                <a:ext uri="{FF2B5EF4-FFF2-40B4-BE49-F238E27FC236}">
                  <a16:creationId xmlns:a16="http://schemas.microsoft.com/office/drawing/2014/main" id="{C365CB2C-12AF-9D14-2925-09E145C595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01998" y="14074343"/>
              <a:ext cx="1479971" cy="1871927"/>
            </a:xfrm>
            <a:prstGeom prst="rect">
              <a:avLst/>
            </a:prstGeom>
          </p:spPr>
        </p:pic>
        <p:pic>
          <p:nvPicPr>
            <p:cNvPr id="187" name="Graphic 186">
              <a:extLst>
                <a:ext uri="{FF2B5EF4-FFF2-40B4-BE49-F238E27FC236}">
                  <a16:creationId xmlns:a16="http://schemas.microsoft.com/office/drawing/2014/main" id="{B1FA569A-3C7E-56CE-5DF9-46E23395DC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645742" y="14821530"/>
              <a:ext cx="1023861" cy="1282986"/>
            </a:xfrm>
            <a:prstGeom prst="rect">
              <a:avLst/>
            </a:prstGeom>
          </p:spPr>
        </p:pic>
        <p:pic>
          <p:nvPicPr>
            <p:cNvPr id="188" name="Graphic 187">
              <a:extLst>
                <a:ext uri="{FF2B5EF4-FFF2-40B4-BE49-F238E27FC236}">
                  <a16:creationId xmlns:a16="http://schemas.microsoft.com/office/drawing/2014/main" id="{1DC3340D-4DDD-7BC3-87F7-F86B2C66C19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7014115" y="11959493"/>
              <a:ext cx="1813730" cy="1644684"/>
            </a:xfrm>
            <a:prstGeom prst="rect">
              <a:avLst/>
            </a:prstGeom>
          </p:spPr>
        </p:pic>
        <p:pic>
          <p:nvPicPr>
            <p:cNvPr id="189" name="Graphic 188">
              <a:extLst>
                <a:ext uri="{FF2B5EF4-FFF2-40B4-BE49-F238E27FC236}">
                  <a16:creationId xmlns:a16="http://schemas.microsoft.com/office/drawing/2014/main" id="{49B9BE44-054B-9975-782A-8ACD3D49BE2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836629" y="13870978"/>
              <a:ext cx="1936820" cy="622430"/>
            </a:xfrm>
            <a:prstGeom prst="rect">
              <a:avLst/>
            </a:prstGeom>
          </p:spPr>
        </p:pic>
        <p:pic>
          <p:nvPicPr>
            <p:cNvPr id="190" name="Graphic 189">
              <a:extLst>
                <a:ext uri="{FF2B5EF4-FFF2-40B4-BE49-F238E27FC236}">
                  <a16:creationId xmlns:a16="http://schemas.microsoft.com/office/drawing/2014/main" id="{8AFBCEC1-E707-7D49-F9A0-9F33AA02319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118468" y="16602515"/>
              <a:ext cx="2709377" cy="835266"/>
            </a:xfrm>
            <a:prstGeom prst="rect">
              <a:avLst/>
            </a:prstGeom>
          </p:spPr>
        </p:pic>
      </p:grpSp>
      <p:sp>
        <p:nvSpPr>
          <p:cNvPr id="191" name="Text Placeholder 26">
            <a:extLst>
              <a:ext uri="{FF2B5EF4-FFF2-40B4-BE49-F238E27FC236}">
                <a16:creationId xmlns:a16="http://schemas.microsoft.com/office/drawing/2014/main" id="{AE967DD8-34F2-5FC2-CAC0-13174FB6E62B}"/>
              </a:ext>
            </a:extLst>
          </p:cNvPr>
          <p:cNvSpPr txBox="1">
            <a:spLocks/>
          </p:cNvSpPr>
          <p:nvPr/>
        </p:nvSpPr>
        <p:spPr>
          <a:xfrm>
            <a:off x="20590143" y="14798656"/>
            <a:ext cx="10195109" cy="5656843"/>
          </a:xfrm>
          <a:prstGeom prst="rect">
            <a:avLst/>
          </a:prstGeom>
        </p:spPr>
        <p:txBody>
          <a:bodyPr vert="horz" lIns="91440" tIns="45720" rIns="91440" bIns="45720" rtlCol="0">
            <a:normAutofit fontScale="92500"/>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Designed in consultation with Marketing team.</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A sub brand of the University brand, set to secondary colour palette.  </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Design to be bold, bright and recognisable from distance.</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Concept of four kites, flying high, representing each academic school.</a:t>
            </a:r>
          </a:p>
        </p:txBody>
      </p:sp>
      <p:pic>
        <p:nvPicPr>
          <p:cNvPr id="193" name="Picture 192" descr="A logo with text on it&#10;&#10;Description automatically generated">
            <a:extLst>
              <a:ext uri="{FF2B5EF4-FFF2-40B4-BE49-F238E27FC236}">
                <a16:creationId xmlns:a16="http://schemas.microsoft.com/office/drawing/2014/main" id="{13939212-EED6-A36D-0ACD-885A1B7AD9F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595315" y="11588709"/>
            <a:ext cx="8076202" cy="3040774"/>
          </a:xfrm>
          <a:prstGeom prst="rect">
            <a:avLst/>
          </a:prstGeom>
        </p:spPr>
      </p:pic>
      <p:sp>
        <p:nvSpPr>
          <p:cNvPr id="195" name="Content Placeholder 39">
            <a:extLst>
              <a:ext uri="{FF2B5EF4-FFF2-40B4-BE49-F238E27FC236}">
                <a16:creationId xmlns:a16="http://schemas.microsoft.com/office/drawing/2014/main" id="{110AFF3E-0410-006A-DD21-B28697A37671}"/>
              </a:ext>
            </a:extLst>
          </p:cNvPr>
          <p:cNvSpPr txBox="1">
            <a:spLocks/>
          </p:cNvSpPr>
          <p:nvPr/>
        </p:nvSpPr>
        <p:spPr>
          <a:xfrm>
            <a:off x="16733363" y="21498632"/>
            <a:ext cx="8081997" cy="5642813"/>
          </a:xfrm>
          <a:prstGeom prst="rect">
            <a:avLst/>
          </a:prstGeom>
        </p:spPr>
        <p:txBody>
          <a:bodyPr vert="horz" lIns="91440" tIns="45720" rIns="91440" bIns="45720" rtlCol="0">
            <a:norm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Initially exercise in team recognising </a:t>
            </a:r>
            <a:br>
              <a:rPr lang="en-GB" sz="3600" dirty="0">
                <a:solidFill>
                  <a:schemeClr val="tx1">
                    <a:lumMod val="85000"/>
                    <a:lumOff val="15000"/>
                  </a:schemeClr>
                </a:solidFill>
                <a:latin typeface="Arial Nova" panose="020B0504020202020204" pitchFamily="34" charset="0"/>
                <a:ea typeface="+mn-lt"/>
                <a:cs typeface="+mn-lt"/>
              </a:rPr>
            </a:br>
            <a:r>
              <a:rPr lang="en-GB" sz="3600" dirty="0">
                <a:solidFill>
                  <a:schemeClr val="tx1">
                    <a:lumMod val="85000"/>
                    <a:lumOff val="15000"/>
                  </a:schemeClr>
                </a:solidFill>
                <a:latin typeface="Arial Nova" panose="020B0504020202020204" pitchFamily="34" charset="0"/>
                <a:ea typeface="+mn-lt"/>
                <a:cs typeface="+mn-lt"/>
              </a:rPr>
              <a:t>their strengths, interests and talents.</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Initial concept of ‘Top Trump’ cards.</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Distinctive, different style.</a:t>
            </a:r>
          </a:p>
          <a:p>
            <a:pPr marL="571500" indent="-571500" algn="l">
              <a:lnSpc>
                <a:spcPct val="15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Set style for images across LTEC resources.</a:t>
            </a:r>
          </a:p>
        </p:txBody>
      </p:sp>
      <p:grpSp>
        <p:nvGrpSpPr>
          <p:cNvPr id="196" name="Group 195">
            <a:extLst>
              <a:ext uri="{FF2B5EF4-FFF2-40B4-BE49-F238E27FC236}">
                <a16:creationId xmlns:a16="http://schemas.microsoft.com/office/drawing/2014/main" id="{1F2E020B-3583-02C9-89A5-902C8F1F6747}"/>
              </a:ext>
            </a:extLst>
          </p:cNvPr>
          <p:cNvGrpSpPr/>
          <p:nvPr/>
        </p:nvGrpSpPr>
        <p:grpSpPr>
          <a:xfrm>
            <a:off x="26234429" y="21795656"/>
            <a:ext cx="4282242" cy="4935864"/>
            <a:chOff x="6539488" y="-35917"/>
            <a:chExt cx="5531118" cy="6375358"/>
          </a:xfrm>
        </p:grpSpPr>
        <p:pic>
          <p:nvPicPr>
            <p:cNvPr id="197" name="Picture 196" descr="A selfie of a person with blue hair&#10;&#10;Description automatically generated">
              <a:extLst>
                <a:ext uri="{FF2B5EF4-FFF2-40B4-BE49-F238E27FC236}">
                  <a16:creationId xmlns:a16="http://schemas.microsoft.com/office/drawing/2014/main" id="{0B2BF69E-ED5A-2A68-FF16-FFED0E9784E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79474" y="2138991"/>
              <a:ext cx="1284330" cy="1998768"/>
            </a:xfrm>
            <a:prstGeom prst="rect">
              <a:avLst/>
            </a:prstGeom>
          </p:spPr>
        </p:pic>
        <p:pic>
          <p:nvPicPr>
            <p:cNvPr id="198" name="Picture 197">
              <a:extLst>
                <a:ext uri="{FF2B5EF4-FFF2-40B4-BE49-F238E27FC236}">
                  <a16:creationId xmlns:a16="http://schemas.microsoft.com/office/drawing/2014/main" id="{590EBC14-52E0-250D-A998-D26F323E2E56}"/>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10788269" y="4318328"/>
              <a:ext cx="1282337" cy="1996875"/>
            </a:xfrm>
            <a:prstGeom prst="rect">
              <a:avLst/>
            </a:prstGeom>
          </p:spPr>
        </p:pic>
        <p:pic>
          <p:nvPicPr>
            <p:cNvPr id="199" name="Picture 198" descr="A person taking a selfie&#10;&#10;Description automatically generated">
              <a:extLst>
                <a:ext uri="{FF2B5EF4-FFF2-40B4-BE49-F238E27FC236}">
                  <a16:creationId xmlns:a16="http://schemas.microsoft.com/office/drawing/2014/main" id="{F73F3AED-8581-49D4-E71A-1613C7A9851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56592" y="4339318"/>
              <a:ext cx="1284329" cy="1998768"/>
            </a:xfrm>
            <a:prstGeom prst="rect">
              <a:avLst/>
            </a:prstGeom>
          </p:spPr>
        </p:pic>
        <p:pic>
          <p:nvPicPr>
            <p:cNvPr id="200" name="Picture 199">
              <a:extLst>
                <a:ext uri="{FF2B5EF4-FFF2-40B4-BE49-F238E27FC236}">
                  <a16:creationId xmlns:a16="http://schemas.microsoft.com/office/drawing/2014/main" id="{6D559E05-60AE-4FCB-0E8C-A7C752F29C78}"/>
                </a:ext>
              </a:extLst>
            </p:cNvPr>
            <p:cNvPicPr>
              <a:picLocks noChangeAspect="1"/>
            </p:cNvPicPr>
            <p:nvPr/>
          </p:nvPicPr>
          <p:blipFill>
            <a:blip r:embed="rId19">
              <a:extLst>
                <a:ext uri="{28A0092B-C50C-407E-A947-70E740481C1C}">
                  <a14:useLocalDpi xmlns:a14="http://schemas.microsoft.com/office/drawing/2010/main" val="0"/>
                </a:ext>
              </a:extLst>
            </a:blip>
            <a:srcRect/>
            <a:stretch/>
          </p:blipFill>
          <p:spPr>
            <a:xfrm>
              <a:off x="6539488" y="4339672"/>
              <a:ext cx="1283930" cy="1999354"/>
            </a:xfrm>
            <a:prstGeom prst="rect">
              <a:avLst/>
            </a:prstGeom>
          </p:spPr>
        </p:pic>
        <p:pic>
          <p:nvPicPr>
            <p:cNvPr id="201" name="Picture 200" descr="A person smiling for the camera&#10;&#10;Description automatically generated">
              <a:extLst>
                <a:ext uri="{FF2B5EF4-FFF2-40B4-BE49-F238E27FC236}">
                  <a16:creationId xmlns:a16="http://schemas.microsoft.com/office/drawing/2014/main" id="{D82B1046-350F-A85A-3376-423BB252242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383430" y="2137699"/>
              <a:ext cx="1284330" cy="1998768"/>
            </a:xfrm>
            <a:prstGeom prst="rect">
              <a:avLst/>
            </a:prstGeom>
          </p:spPr>
        </p:pic>
        <p:pic>
          <p:nvPicPr>
            <p:cNvPr id="202" name="Picture 201" descr="A person smiling for a picture&#10;&#10;Description automatically generated">
              <a:extLst>
                <a:ext uri="{FF2B5EF4-FFF2-40B4-BE49-F238E27FC236}">
                  <a16:creationId xmlns:a16="http://schemas.microsoft.com/office/drawing/2014/main" id="{0F111431-5544-5321-C015-1E0E8D712B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90594" y="-34623"/>
              <a:ext cx="1284330" cy="1998768"/>
            </a:xfrm>
            <a:prstGeom prst="rect">
              <a:avLst/>
            </a:prstGeom>
          </p:spPr>
        </p:pic>
        <p:pic>
          <p:nvPicPr>
            <p:cNvPr id="203" name="Picture 202" descr="A person with a beard&#10;&#10;Description automatically generated">
              <a:extLst>
                <a:ext uri="{FF2B5EF4-FFF2-40B4-BE49-F238E27FC236}">
                  <a16:creationId xmlns:a16="http://schemas.microsoft.com/office/drawing/2014/main" id="{3FF296EB-FAE1-45E3-91FF-0B6C41DAA5A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767771" y="2137699"/>
              <a:ext cx="1283931" cy="2000060"/>
            </a:xfrm>
            <a:prstGeom prst="rect">
              <a:avLst/>
            </a:prstGeom>
          </p:spPr>
        </p:pic>
        <p:pic>
          <p:nvPicPr>
            <p:cNvPr id="204" name="Picture 203" descr="A person with a beard&#10;&#10;Description automatically generated">
              <a:extLst>
                <a:ext uri="{FF2B5EF4-FFF2-40B4-BE49-F238E27FC236}">
                  <a16:creationId xmlns:a16="http://schemas.microsoft.com/office/drawing/2014/main" id="{349CE471-63FB-5D2E-F257-A33E036005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374491" y="4339380"/>
              <a:ext cx="1283931" cy="2000061"/>
            </a:xfrm>
            <a:prstGeom prst="rect">
              <a:avLst/>
            </a:prstGeom>
          </p:spPr>
        </p:pic>
        <p:pic>
          <p:nvPicPr>
            <p:cNvPr id="205" name="Picture 204" descr="A person with long hair wearing glasses&#10;&#10;Description automatically generated">
              <a:extLst>
                <a:ext uri="{FF2B5EF4-FFF2-40B4-BE49-F238E27FC236}">
                  <a16:creationId xmlns:a16="http://schemas.microsoft.com/office/drawing/2014/main" id="{8E0CB369-3912-9DC1-8FC2-0F92B5E06CD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86675" y="-35917"/>
              <a:ext cx="1283931" cy="2000061"/>
            </a:xfrm>
            <a:prstGeom prst="rect">
              <a:avLst/>
            </a:prstGeom>
          </p:spPr>
        </p:pic>
      </p:grpSp>
      <p:grpSp>
        <p:nvGrpSpPr>
          <p:cNvPr id="209" name="Group 208">
            <a:extLst>
              <a:ext uri="{FF2B5EF4-FFF2-40B4-BE49-F238E27FC236}">
                <a16:creationId xmlns:a16="http://schemas.microsoft.com/office/drawing/2014/main" id="{DAAF54EE-E4DB-1A98-77CD-01F46E71EFB8}"/>
              </a:ext>
            </a:extLst>
          </p:cNvPr>
          <p:cNvGrpSpPr/>
          <p:nvPr/>
        </p:nvGrpSpPr>
        <p:grpSpPr>
          <a:xfrm>
            <a:off x="25793858" y="20668104"/>
            <a:ext cx="2052591" cy="2313800"/>
            <a:chOff x="24985291" y="20602259"/>
            <a:chExt cx="2328735" cy="2625086"/>
          </a:xfrm>
        </p:grpSpPr>
        <p:pic>
          <p:nvPicPr>
            <p:cNvPr id="194" name="Picture 193">
              <a:extLst>
                <a:ext uri="{FF2B5EF4-FFF2-40B4-BE49-F238E27FC236}">
                  <a16:creationId xmlns:a16="http://schemas.microsoft.com/office/drawing/2014/main" id="{529CDB05-038A-870C-B0A3-35AAC98A87BC}"/>
                </a:ext>
              </a:extLst>
            </p:cNvPr>
            <p:cNvPicPr>
              <a:picLocks noChangeAspect="1"/>
            </p:cNvPicPr>
            <p:nvPr/>
          </p:nvPicPr>
          <p:blipFill>
            <a:blip r:embed="rId25"/>
            <a:stretch>
              <a:fillRect/>
            </a:stretch>
          </p:blipFill>
          <p:spPr>
            <a:xfrm rot="954790">
              <a:off x="25675729" y="20602259"/>
              <a:ext cx="1638297" cy="2553082"/>
            </a:xfrm>
            <a:prstGeom prst="rect">
              <a:avLst/>
            </a:prstGeom>
          </p:spPr>
        </p:pic>
        <p:pic>
          <p:nvPicPr>
            <p:cNvPr id="207" name="Picture 206" descr="A selfie of a person with blue hair&#10;&#10;Description automatically generated">
              <a:extLst>
                <a:ext uri="{FF2B5EF4-FFF2-40B4-BE49-F238E27FC236}">
                  <a16:creationId xmlns:a16="http://schemas.microsoft.com/office/drawing/2014/main" id="{6EE63650-E5FE-E282-A847-F3F81BD4BA3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1318295">
              <a:off x="25454991" y="20679591"/>
              <a:ext cx="1578229" cy="2456158"/>
            </a:xfrm>
            <a:prstGeom prst="rect">
              <a:avLst/>
            </a:prstGeom>
            <a:effectLst>
              <a:outerShdw blurRad="76200" dir="13500000" sy="23000" kx="1200000" algn="br" rotWithShape="0">
                <a:prstClr val="black">
                  <a:alpha val="20000"/>
                </a:prstClr>
              </a:outerShdw>
            </a:effectLst>
          </p:spPr>
        </p:pic>
        <p:pic>
          <p:nvPicPr>
            <p:cNvPr id="208" name="Picture 207" descr="A person with a beard&#10;&#10;Description automatically generated">
              <a:extLst>
                <a:ext uri="{FF2B5EF4-FFF2-40B4-BE49-F238E27FC236}">
                  <a16:creationId xmlns:a16="http://schemas.microsoft.com/office/drawing/2014/main" id="{4DEC6162-CA5B-2DC7-9054-31E0890E5BE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20859039">
              <a:off x="24985291" y="20764682"/>
              <a:ext cx="1580192" cy="2462663"/>
            </a:xfrm>
            <a:prstGeom prst="rect">
              <a:avLst/>
            </a:prstGeom>
            <a:effectLst>
              <a:outerShdw blurRad="76200" dir="13500000" sy="23000" kx="1200000" algn="br" rotWithShape="0">
                <a:prstClr val="black">
                  <a:alpha val="20000"/>
                </a:prstClr>
              </a:outerShdw>
            </a:effectLst>
          </p:spPr>
        </p:pic>
      </p:grpSp>
      <p:sp>
        <p:nvSpPr>
          <p:cNvPr id="210" name="Google Shape;706;p28">
            <a:extLst>
              <a:ext uri="{FF2B5EF4-FFF2-40B4-BE49-F238E27FC236}">
                <a16:creationId xmlns:a16="http://schemas.microsoft.com/office/drawing/2014/main" id="{995899ED-D675-3619-C92C-F19B7452A7A6}"/>
              </a:ext>
            </a:extLst>
          </p:cNvPr>
          <p:cNvSpPr txBox="1"/>
          <p:nvPr/>
        </p:nvSpPr>
        <p:spPr>
          <a:xfrm>
            <a:off x="32356028" y="4797720"/>
            <a:ext cx="13748767" cy="578858"/>
          </a:xfrm>
          <a:prstGeom prst="rect">
            <a:avLst/>
          </a:prstGeom>
          <a:noFill/>
          <a:ln>
            <a:noFill/>
          </a:ln>
        </p:spPr>
        <p:txBody>
          <a:bodyPr spcFirstLastPara="1" wrap="square" lIns="121900" tIns="121900" rIns="121900" bIns="121900" anchor="b" anchorCtr="0">
            <a:noAutofit/>
          </a:bodyPr>
          <a:lstStyle/>
          <a:p>
            <a:pPr algn="ctr"/>
            <a:r>
              <a:rPr lang="en" sz="3600" dirty="0">
                <a:solidFill>
                  <a:schemeClr val="tx1">
                    <a:lumMod val="85000"/>
                    <a:lumOff val="15000"/>
                  </a:schemeClr>
                </a:solidFill>
                <a:latin typeface="Arial Nova" panose="020B0504020202020204" pitchFamily="34" charset="0"/>
                <a:ea typeface="+mn-lt"/>
                <a:cs typeface="+mn-lt"/>
                <a:sym typeface="Montserrat SemiBold"/>
              </a:rPr>
              <a:t>Creative approaches to planning and strategy…</a:t>
            </a:r>
            <a:endParaRPr sz="3600" dirty="0">
              <a:solidFill>
                <a:schemeClr val="tx1">
                  <a:lumMod val="85000"/>
                  <a:lumOff val="15000"/>
                </a:schemeClr>
              </a:solidFill>
              <a:latin typeface="Arial Nova" panose="020B0504020202020204" pitchFamily="34" charset="0"/>
              <a:ea typeface="+mn-lt"/>
              <a:cs typeface="+mn-lt"/>
              <a:sym typeface="Montserrat SemiBold"/>
            </a:endParaRPr>
          </a:p>
        </p:txBody>
      </p:sp>
      <p:cxnSp>
        <p:nvCxnSpPr>
          <p:cNvPr id="211" name="Google Shape;707;p28">
            <a:extLst>
              <a:ext uri="{FF2B5EF4-FFF2-40B4-BE49-F238E27FC236}">
                <a16:creationId xmlns:a16="http://schemas.microsoft.com/office/drawing/2014/main" id="{23671CD9-6303-31FE-E4B8-76C2BDB97D95}"/>
              </a:ext>
            </a:extLst>
          </p:cNvPr>
          <p:cNvCxnSpPr/>
          <p:nvPr/>
        </p:nvCxnSpPr>
        <p:spPr>
          <a:xfrm>
            <a:off x="36604720" y="6176367"/>
            <a:ext cx="0" cy="3744485"/>
          </a:xfrm>
          <a:prstGeom prst="straightConnector1">
            <a:avLst/>
          </a:prstGeom>
          <a:noFill/>
          <a:ln w="9525" cap="flat" cmpd="sng">
            <a:solidFill>
              <a:schemeClr val="dk1"/>
            </a:solidFill>
            <a:prstDash val="solid"/>
            <a:round/>
            <a:headEnd type="none" w="med" len="med"/>
            <a:tailEnd type="none" w="med" len="med"/>
          </a:ln>
        </p:spPr>
      </p:cxnSp>
      <p:cxnSp>
        <p:nvCxnSpPr>
          <p:cNvPr id="212" name="Google Shape;708;p28">
            <a:extLst>
              <a:ext uri="{FF2B5EF4-FFF2-40B4-BE49-F238E27FC236}">
                <a16:creationId xmlns:a16="http://schemas.microsoft.com/office/drawing/2014/main" id="{96AB3290-382D-6267-5B9F-031FBB5F2E40}"/>
              </a:ext>
            </a:extLst>
          </p:cNvPr>
          <p:cNvCxnSpPr/>
          <p:nvPr/>
        </p:nvCxnSpPr>
        <p:spPr>
          <a:xfrm>
            <a:off x="41699527" y="6176367"/>
            <a:ext cx="0" cy="3744485"/>
          </a:xfrm>
          <a:prstGeom prst="straightConnector1">
            <a:avLst/>
          </a:prstGeom>
          <a:noFill/>
          <a:ln w="9525" cap="flat" cmpd="sng">
            <a:solidFill>
              <a:schemeClr val="dk1"/>
            </a:solidFill>
            <a:prstDash val="solid"/>
            <a:round/>
            <a:headEnd type="none" w="med" len="med"/>
            <a:tailEnd type="none" w="med" len="med"/>
          </a:ln>
        </p:spPr>
      </p:cxnSp>
      <p:sp>
        <p:nvSpPr>
          <p:cNvPr id="213" name="Google Shape;730;p28">
            <a:extLst>
              <a:ext uri="{FF2B5EF4-FFF2-40B4-BE49-F238E27FC236}">
                <a16:creationId xmlns:a16="http://schemas.microsoft.com/office/drawing/2014/main" id="{2AA83811-58B1-03A4-D9C6-281CC7BFE04A}"/>
              </a:ext>
            </a:extLst>
          </p:cNvPr>
          <p:cNvSpPr/>
          <p:nvPr/>
        </p:nvSpPr>
        <p:spPr>
          <a:xfrm>
            <a:off x="32454318" y="5716079"/>
            <a:ext cx="3434515" cy="688750"/>
          </a:xfrm>
          <a:prstGeom prst="rect">
            <a:avLst/>
          </a:prstGeom>
          <a:noFill/>
          <a:ln>
            <a:noFill/>
          </a:ln>
        </p:spPr>
        <p:txBody>
          <a:bodyPr spcFirstLastPara="1" wrap="square" lIns="121900" tIns="121900" rIns="121900" bIns="121900" anchor="ctr" anchorCtr="0">
            <a:noAutofit/>
          </a:bodyPr>
          <a:lstStyle/>
          <a:p>
            <a:pPr algn="ctr"/>
            <a:r>
              <a:rPr lang="en" sz="3600" b="1" dirty="0">
                <a:solidFill>
                  <a:schemeClr val="tx1">
                    <a:lumMod val="85000"/>
                    <a:lumOff val="15000"/>
                  </a:schemeClr>
                </a:solidFill>
                <a:latin typeface="Arial Nova" panose="020B0504020202020204" pitchFamily="34" charset="0"/>
                <a:ea typeface="+mn-lt"/>
                <a:cs typeface="+mn-lt"/>
                <a:sym typeface="Montserrat SemiBold"/>
              </a:rPr>
              <a:t>Messy</a:t>
            </a:r>
            <a:endParaRPr sz="3600" b="1" dirty="0">
              <a:solidFill>
                <a:schemeClr val="tx1">
                  <a:lumMod val="85000"/>
                  <a:lumOff val="15000"/>
                </a:schemeClr>
              </a:solidFill>
              <a:latin typeface="Arial Nova" panose="020B0504020202020204" pitchFamily="34" charset="0"/>
              <a:ea typeface="+mn-lt"/>
              <a:cs typeface="+mn-lt"/>
              <a:sym typeface="Montserrat SemiBold"/>
            </a:endParaRPr>
          </a:p>
        </p:txBody>
      </p:sp>
      <p:sp>
        <p:nvSpPr>
          <p:cNvPr id="214" name="Google Shape;731;p28">
            <a:extLst>
              <a:ext uri="{FF2B5EF4-FFF2-40B4-BE49-F238E27FC236}">
                <a16:creationId xmlns:a16="http://schemas.microsoft.com/office/drawing/2014/main" id="{E547779F-D9DC-1D15-0786-0D784AAA0CD3}"/>
              </a:ext>
            </a:extLst>
          </p:cNvPr>
          <p:cNvSpPr txBox="1"/>
          <p:nvPr/>
        </p:nvSpPr>
        <p:spPr>
          <a:xfrm>
            <a:off x="31845122" y="6246242"/>
            <a:ext cx="4679767" cy="1109326"/>
          </a:xfrm>
          <a:prstGeom prst="rect">
            <a:avLst/>
          </a:prstGeom>
          <a:noFill/>
          <a:ln>
            <a:noFill/>
          </a:ln>
        </p:spPr>
        <p:txBody>
          <a:bodyPr spcFirstLastPara="1" wrap="square" lIns="121900" tIns="121900" rIns="121900" bIns="121900" anchor="t" anchorCtr="0">
            <a:noAutofit/>
          </a:bodyPr>
          <a:lstStyle/>
          <a:p>
            <a:pPr algn="ctr"/>
            <a:r>
              <a:rPr lang="en" sz="3600" dirty="0">
                <a:solidFill>
                  <a:schemeClr val="tx1">
                    <a:lumMod val="85000"/>
                    <a:lumOff val="15000"/>
                  </a:schemeClr>
                </a:solidFill>
                <a:latin typeface="Arial Nova" panose="020B0504020202020204" pitchFamily="34" charset="0"/>
                <a:ea typeface="+mn-lt"/>
                <a:cs typeface="+mn-lt"/>
                <a:sym typeface="Montserrat Medium"/>
              </a:rPr>
              <a:t>Hands on and tactile working with chocolate and clay. </a:t>
            </a:r>
            <a:endParaRPr sz="3600" dirty="0">
              <a:solidFill>
                <a:schemeClr val="tx1">
                  <a:lumMod val="85000"/>
                  <a:lumOff val="15000"/>
                </a:schemeClr>
              </a:solidFill>
              <a:latin typeface="Arial Nova" panose="020B0504020202020204" pitchFamily="34" charset="0"/>
              <a:ea typeface="+mn-lt"/>
              <a:cs typeface="+mn-lt"/>
              <a:sym typeface="Montserrat Medium"/>
            </a:endParaRPr>
          </a:p>
        </p:txBody>
      </p:sp>
      <p:sp>
        <p:nvSpPr>
          <p:cNvPr id="215" name="Google Shape;732;p28">
            <a:extLst>
              <a:ext uri="{FF2B5EF4-FFF2-40B4-BE49-F238E27FC236}">
                <a16:creationId xmlns:a16="http://schemas.microsoft.com/office/drawing/2014/main" id="{69BBB99C-CD7D-3B5C-0BF8-91759158B343}"/>
              </a:ext>
            </a:extLst>
          </p:cNvPr>
          <p:cNvSpPr/>
          <p:nvPr/>
        </p:nvSpPr>
        <p:spPr>
          <a:xfrm>
            <a:off x="37513105" y="8098888"/>
            <a:ext cx="3434515" cy="688750"/>
          </a:xfrm>
          <a:prstGeom prst="rect">
            <a:avLst/>
          </a:prstGeom>
          <a:noFill/>
          <a:ln>
            <a:noFill/>
          </a:ln>
        </p:spPr>
        <p:txBody>
          <a:bodyPr spcFirstLastPara="1" wrap="square" lIns="121900" tIns="121900" rIns="121900" bIns="121900" anchor="ctr" anchorCtr="0">
            <a:noAutofit/>
          </a:bodyPr>
          <a:lstStyle/>
          <a:p>
            <a:pPr algn="ctr"/>
            <a:r>
              <a:rPr lang="en" sz="3600" b="1" dirty="0">
                <a:solidFill>
                  <a:schemeClr val="tx1">
                    <a:lumMod val="85000"/>
                    <a:lumOff val="15000"/>
                  </a:schemeClr>
                </a:solidFill>
                <a:latin typeface="Arial Nova" panose="020B0504020202020204" pitchFamily="34" charset="0"/>
                <a:ea typeface="+mn-lt"/>
                <a:cs typeface="+mn-lt"/>
                <a:sym typeface="Montserrat SemiBold"/>
              </a:rPr>
              <a:t>Fun</a:t>
            </a:r>
            <a:endParaRPr sz="3600" b="1" dirty="0">
              <a:solidFill>
                <a:schemeClr val="tx1">
                  <a:lumMod val="85000"/>
                  <a:lumOff val="15000"/>
                </a:schemeClr>
              </a:solidFill>
              <a:latin typeface="Arial Nova" panose="020B0504020202020204" pitchFamily="34" charset="0"/>
              <a:ea typeface="+mn-lt"/>
              <a:cs typeface="+mn-lt"/>
              <a:sym typeface="Montserrat SemiBold"/>
            </a:endParaRPr>
          </a:p>
        </p:txBody>
      </p:sp>
      <p:sp>
        <p:nvSpPr>
          <p:cNvPr id="216" name="Google Shape;733;p28">
            <a:extLst>
              <a:ext uri="{FF2B5EF4-FFF2-40B4-BE49-F238E27FC236}">
                <a16:creationId xmlns:a16="http://schemas.microsoft.com/office/drawing/2014/main" id="{33E041E7-F053-F601-7079-2E89A8E789C4}"/>
              </a:ext>
            </a:extLst>
          </p:cNvPr>
          <p:cNvSpPr txBox="1"/>
          <p:nvPr/>
        </p:nvSpPr>
        <p:spPr>
          <a:xfrm>
            <a:off x="36783469" y="8566949"/>
            <a:ext cx="4893842" cy="1109326"/>
          </a:xfrm>
          <a:prstGeom prst="rect">
            <a:avLst/>
          </a:prstGeom>
          <a:noFill/>
          <a:ln>
            <a:noFill/>
          </a:ln>
        </p:spPr>
        <p:txBody>
          <a:bodyPr spcFirstLastPara="1" wrap="square" lIns="121900" tIns="121900" rIns="121900" bIns="121900" anchor="t" anchorCtr="0">
            <a:noAutofit/>
          </a:bodyPr>
          <a:lstStyle/>
          <a:p>
            <a:pPr algn="ctr"/>
            <a:r>
              <a:rPr lang="en" sz="3600" dirty="0">
                <a:solidFill>
                  <a:schemeClr val="tx1">
                    <a:lumMod val="85000"/>
                    <a:lumOff val="15000"/>
                  </a:schemeClr>
                </a:solidFill>
                <a:latin typeface="Arial Nova" panose="020B0504020202020204" pitchFamily="34" charset="0"/>
                <a:ea typeface="+mn-lt"/>
                <a:cs typeface="+mn-lt"/>
                <a:sym typeface="Montserrat Medium"/>
              </a:rPr>
              <a:t>Collaborative, lighthearted, different and new for everyone. </a:t>
            </a:r>
            <a:endParaRPr sz="3600" dirty="0">
              <a:solidFill>
                <a:schemeClr val="tx1">
                  <a:lumMod val="85000"/>
                  <a:lumOff val="15000"/>
                </a:schemeClr>
              </a:solidFill>
              <a:latin typeface="Arial Nova" panose="020B0504020202020204" pitchFamily="34" charset="0"/>
              <a:ea typeface="+mn-lt"/>
              <a:cs typeface="+mn-lt"/>
              <a:sym typeface="Montserrat Medium"/>
            </a:endParaRPr>
          </a:p>
        </p:txBody>
      </p:sp>
      <p:sp>
        <p:nvSpPr>
          <p:cNvPr id="217" name="Google Shape;734;p28">
            <a:extLst>
              <a:ext uri="{FF2B5EF4-FFF2-40B4-BE49-F238E27FC236}">
                <a16:creationId xmlns:a16="http://schemas.microsoft.com/office/drawing/2014/main" id="{26C63A91-696B-568E-1564-FCFDED079BCF}"/>
              </a:ext>
            </a:extLst>
          </p:cNvPr>
          <p:cNvSpPr/>
          <p:nvPr/>
        </p:nvSpPr>
        <p:spPr>
          <a:xfrm>
            <a:off x="42218977" y="5708307"/>
            <a:ext cx="3827590" cy="688750"/>
          </a:xfrm>
          <a:prstGeom prst="rect">
            <a:avLst/>
          </a:prstGeom>
          <a:noFill/>
          <a:ln>
            <a:noFill/>
          </a:ln>
        </p:spPr>
        <p:txBody>
          <a:bodyPr spcFirstLastPara="1" wrap="square" lIns="121900" tIns="121900" rIns="121900" bIns="121900" anchor="ctr" anchorCtr="0">
            <a:noAutofit/>
          </a:bodyPr>
          <a:lstStyle/>
          <a:p>
            <a:pPr algn="ctr"/>
            <a:r>
              <a:rPr lang="en" sz="3600" b="1" dirty="0">
                <a:solidFill>
                  <a:schemeClr val="tx1">
                    <a:lumMod val="85000"/>
                    <a:lumOff val="15000"/>
                  </a:schemeClr>
                </a:solidFill>
                <a:latin typeface="Arial Nova" panose="020B0504020202020204" pitchFamily="34" charset="0"/>
                <a:ea typeface="+mn-lt"/>
                <a:cs typeface="+mn-lt"/>
                <a:sym typeface="Montserrat SemiBold"/>
              </a:rPr>
              <a:t>Purposeful</a:t>
            </a:r>
            <a:endParaRPr sz="3600" b="1" dirty="0">
              <a:solidFill>
                <a:schemeClr val="tx1">
                  <a:lumMod val="85000"/>
                  <a:lumOff val="15000"/>
                </a:schemeClr>
              </a:solidFill>
              <a:latin typeface="Arial Nova" panose="020B0504020202020204" pitchFamily="34" charset="0"/>
              <a:ea typeface="+mn-lt"/>
              <a:cs typeface="+mn-lt"/>
              <a:sym typeface="Montserrat SemiBold"/>
            </a:endParaRPr>
          </a:p>
        </p:txBody>
      </p:sp>
      <p:sp>
        <p:nvSpPr>
          <p:cNvPr id="218" name="Google Shape;735;p28">
            <a:extLst>
              <a:ext uri="{FF2B5EF4-FFF2-40B4-BE49-F238E27FC236}">
                <a16:creationId xmlns:a16="http://schemas.microsoft.com/office/drawing/2014/main" id="{8BAFD19D-3BA3-52BA-4B22-2CC2114A5256}"/>
              </a:ext>
            </a:extLst>
          </p:cNvPr>
          <p:cNvSpPr txBox="1"/>
          <p:nvPr/>
        </p:nvSpPr>
        <p:spPr>
          <a:xfrm>
            <a:off x="42062423" y="6176367"/>
            <a:ext cx="4140664" cy="1109326"/>
          </a:xfrm>
          <a:prstGeom prst="rect">
            <a:avLst/>
          </a:prstGeom>
          <a:noFill/>
          <a:ln>
            <a:noFill/>
          </a:ln>
        </p:spPr>
        <p:txBody>
          <a:bodyPr spcFirstLastPara="1" wrap="square" lIns="121900" tIns="121900" rIns="121900" bIns="121900" anchor="t" anchorCtr="0">
            <a:noAutofit/>
          </a:bodyPr>
          <a:lstStyle/>
          <a:p>
            <a:pPr algn="ctr"/>
            <a:r>
              <a:rPr lang="en" sz="3600" dirty="0">
                <a:solidFill>
                  <a:schemeClr val="tx1">
                    <a:lumMod val="85000"/>
                    <a:lumOff val="15000"/>
                  </a:schemeClr>
                </a:solidFill>
                <a:latin typeface="Arial Nova" panose="020B0504020202020204" pitchFamily="34" charset="0"/>
                <a:ea typeface="+mn-lt"/>
                <a:cs typeface="+mn-lt"/>
                <a:sym typeface="Montserrat Medium"/>
              </a:rPr>
              <a:t>Expression of strategy and planning.</a:t>
            </a:r>
            <a:endParaRPr sz="3600" dirty="0">
              <a:solidFill>
                <a:schemeClr val="tx1">
                  <a:lumMod val="85000"/>
                  <a:lumOff val="15000"/>
                </a:schemeClr>
              </a:solidFill>
              <a:latin typeface="Arial Nova" panose="020B0504020202020204" pitchFamily="34" charset="0"/>
              <a:ea typeface="+mn-lt"/>
              <a:cs typeface="+mn-lt"/>
              <a:sym typeface="Montserrat Medium"/>
            </a:endParaRPr>
          </a:p>
        </p:txBody>
      </p:sp>
      <p:grpSp>
        <p:nvGrpSpPr>
          <p:cNvPr id="243" name="Google Shape;1268;p34">
            <a:extLst>
              <a:ext uri="{FF2B5EF4-FFF2-40B4-BE49-F238E27FC236}">
                <a16:creationId xmlns:a16="http://schemas.microsoft.com/office/drawing/2014/main" id="{4A11BF86-3DD6-B729-C1DA-E002C80A8B22}"/>
              </a:ext>
            </a:extLst>
          </p:cNvPr>
          <p:cNvGrpSpPr/>
          <p:nvPr/>
        </p:nvGrpSpPr>
        <p:grpSpPr>
          <a:xfrm>
            <a:off x="38404261" y="6371588"/>
            <a:ext cx="1495727" cy="1263610"/>
            <a:chOff x="5338298" y="1834204"/>
            <a:chExt cx="463638" cy="463638"/>
          </a:xfrm>
        </p:grpSpPr>
        <p:sp>
          <p:nvSpPr>
            <p:cNvPr id="244" name="Google Shape;1269;p34">
              <a:extLst>
                <a:ext uri="{FF2B5EF4-FFF2-40B4-BE49-F238E27FC236}">
                  <a16:creationId xmlns:a16="http://schemas.microsoft.com/office/drawing/2014/main" id="{A53B817F-C0CE-0927-32F9-5EFF464A813A}"/>
                </a:ext>
              </a:extLst>
            </p:cNvPr>
            <p:cNvSpPr/>
            <p:nvPr/>
          </p:nvSpPr>
          <p:spPr>
            <a:xfrm>
              <a:off x="5474683" y="2002413"/>
              <a:ext cx="327253" cy="127219"/>
            </a:xfrm>
            <a:custGeom>
              <a:avLst/>
              <a:gdLst/>
              <a:ahLst/>
              <a:cxnLst/>
              <a:rect l="l" t="t" r="r" b="b"/>
              <a:pathLst>
                <a:path w="327253" h="127219" extrusionOk="0">
                  <a:moveTo>
                    <a:pt x="276976" y="127220"/>
                  </a:moveTo>
                  <a:lnTo>
                    <a:pt x="0" y="127220"/>
                  </a:lnTo>
                  <a:lnTo>
                    <a:pt x="0" y="0"/>
                  </a:lnTo>
                  <a:lnTo>
                    <a:pt x="276976" y="0"/>
                  </a:lnTo>
                  <a:lnTo>
                    <a:pt x="327253" y="63610"/>
                  </a:lnTo>
                  <a:close/>
                </a:path>
              </a:pathLst>
            </a:custGeom>
            <a:solidFill>
              <a:srgbClr val="F6C900"/>
            </a:solidFill>
            <a:ln>
              <a:noFill/>
            </a:ln>
          </p:spPr>
          <p:txBody>
            <a:bodyPr spcFirstLastPara="1" wrap="square" lIns="121900" tIns="60933" rIns="121900" bIns="60933" anchor="ctr" anchorCtr="0">
              <a:noAutofit/>
            </a:bodyPr>
            <a:lstStyle/>
            <a:p>
              <a:endParaRPr sz="2400" dirty="0">
                <a:solidFill>
                  <a:srgbClr val="000000"/>
                </a:solidFill>
                <a:latin typeface="Calibri"/>
                <a:ea typeface="Calibri"/>
                <a:cs typeface="Calibri"/>
                <a:sym typeface="Calibri"/>
              </a:endParaRPr>
            </a:p>
          </p:txBody>
        </p:sp>
        <p:grpSp>
          <p:nvGrpSpPr>
            <p:cNvPr id="245" name="Google Shape;1270;p34">
              <a:extLst>
                <a:ext uri="{FF2B5EF4-FFF2-40B4-BE49-F238E27FC236}">
                  <a16:creationId xmlns:a16="http://schemas.microsoft.com/office/drawing/2014/main" id="{57364DF9-7C46-8471-DADC-B6B7B78C2898}"/>
                </a:ext>
              </a:extLst>
            </p:cNvPr>
            <p:cNvGrpSpPr/>
            <p:nvPr/>
          </p:nvGrpSpPr>
          <p:grpSpPr>
            <a:xfrm>
              <a:off x="5338298" y="1834204"/>
              <a:ext cx="463637" cy="463638"/>
              <a:chOff x="6091710" y="2034854"/>
              <a:chExt cx="463637" cy="463638"/>
            </a:xfrm>
          </p:grpSpPr>
          <p:sp>
            <p:nvSpPr>
              <p:cNvPr id="246" name="Google Shape;1271;p34">
                <a:extLst>
                  <a:ext uri="{FF2B5EF4-FFF2-40B4-BE49-F238E27FC236}">
                    <a16:creationId xmlns:a16="http://schemas.microsoft.com/office/drawing/2014/main" id="{63F3AB0E-11A4-6A9E-32DF-CCE106F2D3EB}"/>
                  </a:ext>
                </a:extLst>
              </p:cNvPr>
              <p:cNvSpPr/>
              <p:nvPr/>
            </p:nvSpPr>
            <p:spPr>
              <a:xfrm>
                <a:off x="6273557" y="2071223"/>
                <a:ext cx="218143" cy="18110"/>
              </a:xfrm>
              <a:custGeom>
                <a:avLst/>
                <a:gdLst/>
                <a:ahLst/>
                <a:cxnLst/>
                <a:rect l="l" t="t" r="r" b="b"/>
                <a:pathLst>
                  <a:path w="218143" h="18110" extrusionOk="0">
                    <a:moveTo>
                      <a:pt x="209089" y="0"/>
                    </a:moveTo>
                    <a:lnTo>
                      <a:pt x="9055" y="0"/>
                    </a:lnTo>
                    <a:cubicBezTo>
                      <a:pt x="4054" y="0"/>
                      <a:pt x="0" y="4054"/>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7" name="Google Shape;1272;p34">
                <a:extLst>
                  <a:ext uri="{FF2B5EF4-FFF2-40B4-BE49-F238E27FC236}">
                    <a16:creationId xmlns:a16="http://schemas.microsoft.com/office/drawing/2014/main" id="{5290C2FE-8BAB-7399-D775-3F2E3F83F382}"/>
                  </a:ext>
                </a:extLst>
              </p:cNvPr>
              <p:cNvSpPr/>
              <p:nvPr/>
            </p:nvSpPr>
            <p:spPr>
              <a:xfrm>
                <a:off x="6273557" y="2107592"/>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8" name="Google Shape;1273;p34">
                <a:extLst>
                  <a:ext uri="{FF2B5EF4-FFF2-40B4-BE49-F238E27FC236}">
                    <a16:creationId xmlns:a16="http://schemas.microsoft.com/office/drawing/2014/main" id="{2CEB37A3-BFF2-0C2C-CC40-E42C605DB8D4}"/>
                  </a:ext>
                </a:extLst>
              </p:cNvPr>
              <p:cNvSpPr/>
              <p:nvPr/>
            </p:nvSpPr>
            <p:spPr>
              <a:xfrm>
                <a:off x="6228095" y="2034854"/>
                <a:ext cx="327252" cy="127220"/>
              </a:xfrm>
              <a:custGeom>
                <a:avLst/>
                <a:gdLst/>
                <a:ahLst/>
                <a:cxnLst/>
                <a:rect l="l" t="t" r="r" b="b"/>
                <a:pathLst>
                  <a:path w="327252" h="127220" extrusionOk="0">
                    <a:moveTo>
                      <a:pt x="9055" y="127220"/>
                    </a:moveTo>
                    <a:lnTo>
                      <a:pt x="272736" y="127220"/>
                    </a:lnTo>
                    <a:cubicBezTo>
                      <a:pt x="275423" y="127220"/>
                      <a:pt x="277972" y="126026"/>
                      <a:pt x="279692" y="123961"/>
                    </a:cubicBezTo>
                    <a:lnTo>
                      <a:pt x="325154" y="69406"/>
                    </a:lnTo>
                    <a:cubicBezTo>
                      <a:pt x="327952" y="66049"/>
                      <a:pt x="327952" y="61170"/>
                      <a:pt x="325154" y="57813"/>
                    </a:cubicBezTo>
                    <a:lnTo>
                      <a:pt x="279692" y="3259"/>
                    </a:lnTo>
                    <a:cubicBezTo>
                      <a:pt x="277972" y="1194"/>
                      <a:pt x="275423" y="0"/>
                      <a:pt x="272736" y="0"/>
                    </a:cubicBezTo>
                    <a:lnTo>
                      <a:pt x="9055" y="0"/>
                    </a:lnTo>
                    <a:cubicBezTo>
                      <a:pt x="4054" y="0"/>
                      <a:pt x="0" y="4054"/>
                      <a:pt x="0" y="9055"/>
                    </a:cubicBezTo>
                    <a:lnTo>
                      <a:pt x="0" y="118165"/>
                    </a:lnTo>
                    <a:cubicBezTo>
                      <a:pt x="0" y="123166"/>
                      <a:pt x="4054" y="127220"/>
                      <a:pt x="9055" y="127220"/>
                    </a:cubicBezTo>
                    <a:close/>
                    <a:moveTo>
                      <a:pt x="18111" y="18111"/>
                    </a:moveTo>
                    <a:lnTo>
                      <a:pt x="268494" y="18111"/>
                    </a:lnTo>
                    <a:lnTo>
                      <a:pt x="306410" y="63610"/>
                    </a:lnTo>
                    <a:lnTo>
                      <a:pt x="268494" y="109109"/>
                    </a:lnTo>
                    <a:lnTo>
                      <a:pt x="18111" y="109109"/>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49" name="Google Shape;1274;p34">
                <a:extLst>
                  <a:ext uri="{FF2B5EF4-FFF2-40B4-BE49-F238E27FC236}">
                    <a16:creationId xmlns:a16="http://schemas.microsoft.com/office/drawing/2014/main" id="{09601C30-12D2-BE4C-9250-9B8B9D8F4F0F}"/>
                  </a:ext>
                </a:extLst>
              </p:cNvPr>
              <p:cNvSpPr/>
              <p:nvPr/>
            </p:nvSpPr>
            <p:spPr>
              <a:xfrm>
                <a:off x="6273557" y="2407643"/>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4"/>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0" name="Google Shape;1275;p34">
                <a:extLst>
                  <a:ext uri="{FF2B5EF4-FFF2-40B4-BE49-F238E27FC236}">
                    <a16:creationId xmlns:a16="http://schemas.microsoft.com/office/drawing/2014/main" id="{C5D68490-29B2-CC52-4E08-D6CB04FE57D6}"/>
                  </a:ext>
                </a:extLst>
              </p:cNvPr>
              <p:cNvSpPr/>
              <p:nvPr/>
            </p:nvSpPr>
            <p:spPr>
              <a:xfrm>
                <a:off x="6273557" y="2444012"/>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1" name="Google Shape;1276;p34">
                <a:extLst>
                  <a:ext uri="{FF2B5EF4-FFF2-40B4-BE49-F238E27FC236}">
                    <a16:creationId xmlns:a16="http://schemas.microsoft.com/office/drawing/2014/main" id="{D317B621-554E-985B-93D7-BE02821C8A29}"/>
                  </a:ext>
                </a:extLst>
              </p:cNvPr>
              <p:cNvSpPr/>
              <p:nvPr/>
            </p:nvSpPr>
            <p:spPr>
              <a:xfrm>
                <a:off x="6228095" y="2371272"/>
                <a:ext cx="327252" cy="127220"/>
              </a:xfrm>
              <a:custGeom>
                <a:avLst/>
                <a:gdLst/>
                <a:ahLst/>
                <a:cxnLst/>
                <a:rect l="l" t="t" r="r" b="b"/>
                <a:pathLst>
                  <a:path w="327252" h="127220" extrusionOk="0">
                    <a:moveTo>
                      <a:pt x="279692" y="3259"/>
                    </a:moveTo>
                    <a:cubicBezTo>
                      <a:pt x="277972" y="1194"/>
                      <a:pt x="275423" y="0"/>
                      <a:pt x="272736" y="0"/>
                    </a:cubicBezTo>
                    <a:lnTo>
                      <a:pt x="9055" y="0"/>
                    </a:lnTo>
                    <a:cubicBezTo>
                      <a:pt x="4054" y="0"/>
                      <a:pt x="0" y="4055"/>
                      <a:pt x="0" y="9055"/>
                    </a:cubicBezTo>
                    <a:lnTo>
                      <a:pt x="0" y="118165"/>
                    </a:lnTo>
                    <a:cubicBezTo>
                      <a:pt x="0" y="123166"/>
                      <a:pt x="4054" y="127221"/>
                      <a:pt x="9055" y="127221"/>
                    </a:cubicBezTo>
                    <a:lnTo>
                      <a:pt x="272736" y="127221"/>
                    </a:lnTo>
                    <a:cubicBezTo>
                      <a:pt x="275423" y="127221"/>
                      <a:pt x="277972" y="126027"/>
                      <a:pt x="279692" y="123962"/>
                    </a:cubicBezTo>
                    <a:lnTo>
                      <a:pt x="325154" y="69407"/>
                    </a:lnTo>
                    <a:cubicBezTo>
                      <a:pt x="327952" y="66050"/>
                      <a:pt x="327952" y="61171"/>
                      <a:pt x="325154" y="57814"/>
                    </a:cubicBezTo>
                    <a:close/>
                    <a:moveTo>
                      <a:pt x="268494" y="109110"/>
                    </a:moveTo>
                    <a:lnTo>
                      <a:pt x="18111" y="109110"/>
                    </a:lnTo>
                    <a:lnTo>
                      <a:pt x="18111" y="18112"/>
                    </a:lnTo>
                    <a:lnTo>
                      <a:pt x="268494" y="18112"/>
                    </a:lnTo>
                    <a:lnTo>
                      <a:pt x="306410" y="636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2" name="Google Shape;1277;p34">
                <a:extLst>
                  <a:ext uri="{FF2B5EF4-FFF2-40B4-BE49-F238E27FC236}">
                    <a16:creationId xmlns:a16="http://schemas.microsoft.com/office/drawing/2014/main" id="{5C3A4179-F382-98BB-CC76-7E4CB3C69AFA}"/>
                  </a:ext>
                </a:extLst>
              </p:cNvPr>
              <p:cNvSpPr/>
              <p:nvPr/>
            </p:nvSpPr>
            <p:spPr>
              <a:xfrm>
                <a:off x="6091710" y="2034854"/>
                <a:ext cx="118127" cy="127220"/>
              </a:xfrm>
              <a:custGeom>
                <a:avLst/>
                <a:gdLst/>
                <a:ahLst/>
                <a:cxnLst/>
                <a:rect l="l" t="t" r="r" b="b"/>
                <a:pathLst>
                  <a:path w="118127" h="127220" extrusionOk="0">
                    <a:moveTo>
                      <a:pt x="109072" y="0"/>
                    </a:moveTo>
                    <a:lnTo>
                      <a:pt x="9055" y="0"/>
                    </a:lnTo>
                    <a:cubicBezTo>
                      <a:pt x="4054" y="0"/>
                      <a:pt x="0" y="4054"/>
                      <a:pt x="0" y="9055"/>
                    </a:cubicBezTo>
                    <a:lnTo>
                      <a:pt x="0" y="118165"/>
                    </a:lnTo>
                    <a:cubicBezTo>
                      <a:pt x="0" y="123165"/>
                      <a:pt x="4054" y="127220"/>
                      <a:pt x="9055" y="127220"/>
                    </a:cubicBezTo>
                    <a:lnTo>
                      <a:pt x="109072" y="127220"/>
                    </a:lnTo>
                    <a:cubicBezTo>
                      <a:pt x="114073" y="127220"/>
                      <a:pt x="118127" y="123165"/>
                      <a:pt x="118127" y="118165"/>
                    </a:cubicBezTo>
                    <a:lnTo>
                      <a:pt x="118127" y="9055"/>
                    </a:lnTo>
                    <a:cubicBezTo>
                      <a:pt x="118127" y="4054"/>
                      <a:pt x="114073" y="0"/>
                      <a:pt x="109072" y="0"/>
                    </a:cubicBezTo>
                    <a:close/>
                    <a:moveTo>
                      <a:pt x="100017" y="109109"/>
                    </a:moveTo>
                    <a:lnTo>
                      <a:pt x="18111" y="109109"/>
                    </a:lnTo>
                    <a:lnTo>
                      <a:pt x="18111" y="18111"/>
                    </a:lnTo>
                    <a:lnTo>
                      <a:pt x="100017" y="181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3" name="Google Shape;1278;p34">
                <a:extLst>
                  <a:ext uri="{FF2B5EF4-FFF2-40B4-BE49-F238E27FC236}">
                    <a16:creationId xmlns:a16="http://schemas.microsoft.com/office/drawing/2014/main" id="{D378D634-EDAE-0ECB-7854-0F21FCA880A7}"/>
                  </a:ext>
                </a:extLst>
              </p:cNvPr>
              <p:cNvSpPr/>
              <p:nvPr/>
            </p:nvSpPr>
            <p:spPr>
              <a:xfrm>
                <a:off x="6273557" y="2239432"/>
                <a:ext cx="218143" cy="18110"/>
              </a:xfrm>
              <a:custGeom>
                <a:avLst/>
                <a:gdLst/>
                <a:ahLst/>
                <a:cxnLst/>
                <a:rect l="l" t="t" r="r" b="b"/>
                <a:pathLst>
                  <a:path w="218143" h="18110" extrusionOk="0">
                    <a:moveTo>
                      <a:pt x="209089" y="0"/>
                    </a:moveTo>
                    <a:lnTo>
                      <a:pt x="9055" y="0"/>
                    </a:lnTo>
                    <a:cubicBezTo>
                      <a:pt x="4054" y="0"/>
                      <a:pt x="0" y="4054"/>
                      <a:pt x="0" y="9055"/>
                    </a:cubicBezTo>
                    <a:cubicBezTo>
                      <a:pt x="0" y="14056"/>
                      <a:pt x="4054" y="18111"/>
                      <a:pt x="9055" y="18111"/>
                    </a:cubicBezTo>
                    <a:lnTo>
                      <a:pt x="209089" y="18111"/>
                    </a:lnTo>
                    <a:cubicBezTo>
                      <a:pt x="214090" y="18111"/>
                      <a:pt x="218144" y="14056"/>
                      <a:pt x="218144" y="9055"/>
                    </a:cubicBezTo>
                    <a:cubicBezTo>
                      <a:pt x="218144" y="4054"/>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4" name="Google Shape;1279;p34">
                <a:extLst>
                  <a:ext uri="{FF2B5EF4-FFF2-40B4-BE49-F238E27FC236}">
                    <a16:creationId xmlns:a16="http://schemas.microsoft.com/office/drawing/2014/main" id="{D7B8693B-BCBD-3A4B-BE24-DD6B0F2E60BC}"/>
                  </a:ext>
                </a:extLst>
              </p:cNvPr>
              <p:cNvSpPr/>
              <p:nvPr/>
            </p:nvSpPr>
            <p:spPr>
              <a:xfrm>
                <a:off x="6273557" y="2275803"/>
                <a:ext cx="218143" cy="18110"/>
              </a:xfrm>
              <a:custGeom>
                <a:avLst/>
                <a:gdLst/>
                <a:ahLst/>
                <a:cxnLst/>
                <a:rect l="l" t="t" r="r" b="b"/>
                <a:pathLst>
                  <a:path w="218143" h="18110" extrusionOk="0">
                    <a:moveTo>
                      <a:pt x="209089" y="0"/>
                    </a:moveTo>
                    <a:lnTo>
                      <a:pt x="9055" y="0"/>
                    </a:lnTo>
                    <a:cubicBezTo>
                      <a:pt x="4054" y="0"/>
                      <a:pt x="0" y="4055"/>
                      <a:pt x="0" y="9055"/>
                    </a:cubicBezTo>
                    <a:cubicBezTo>
                      <a:pt x="0" y="14056"/>
                      <a:pt x="4054" y="18111"/>
                      <a:pt x="9055" y="18111"/>
                    </a:cubicBezTo>
                    <a:lnTo>
                      <a:pt x="209089" y="18111"/>
                    </a:lnTo>
                    <a:cubicBezTo>
                      <a:pt x="214090" y="18111"/>
                      <a:pt x="218144" y="14056"/>
                      <a:pt x="218144" y="9055"/>
                    </a:cubicBezTo>
                    <a:cubicBezTo>
                      <a:pt x="218144" y="4055"/>
                      <a:pt x="214090" y="0"/>
                      <a:pt x="209089" y="0"/>
                    </a:cubicBez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5" name="Google Shape;1280;p34">
                <a:extLst>
                  <a:ext uri="{FF2B5EF4-FFF2-40B4-BE49-F238E27FC236}">
                    <a16:creationId xmlns:a16="http://schemas.microsoft.com/office/drawing/2014/main" id="{C776C189-A9CF-DD03-365B-67AA5C4BC9AC}"/>
                  </a:ext>
                </a:extLst>
              </p:cNvPr>
              <p:cNvSpPr/>
              <p:nvPr/>
            </p:nvSpPr>
            <p:spPr>
              <a:xfrm>
                <a:off x="6091710" y="2203063"/>
                <a:ext cx="118127" cy="127219"/>
              </a:xfrm>
              <a:custGeom>
                <a:avLst/>
                <a:gdLst/>
                <a:ahLst/>
                <a:cxnLst/>
                <a:rect l="l" t="t" r="r" b="b"/>
                <a:pathLst>
                  <a:path w="118127" h="127219" extrusionOk="0">
                    <a:moveTo>
                      <a:pt x="109072" y="0"/>
                    </a:moveTo>
                    <a:lnTo>
                      <a:pt x="9055" y="0"/>
                    </a:lnTo>
                    <a:cubicBezTo>
                      <a:pt x="4054" y="0"/>
                      <a:pt x="0" y="4055"/>
                      <a:pt x="0" y="9055"/>
                    </a:cubicBezTo>
                    <a:lnTo>
                      <a:pt x="0" y="118165"/>
                    </a:lnTo>
                    <a:cubicBezTo>
                      <a:pt x="0" y="123166"/>
                      <a:pt x="4054" y="127220"/>
                      <a:pt x="9055" y="127220"/>
                    </a:cubicBezTo>
                    <a:lnTo>
                      <a:pt x="109072" y="127220"/>
                    </a:lnTo>
                    <a:cubicBezTo>
                      <a:pt x="114073" y="127220"/>
                      <a:pt x="118127" y="123166"/>
                      <a:pt x="118127" y="118165"/>
                    </a:cubicBezTo>
                    <a:lnTo>
                      <a:pt x="118127" y="9055"/>
                    </a:lnTo>
                    <a:cubicBezTo>
                      <a:pt x="118127" y="4054"/>
                      <a:pt x="114073" y="0"/>
                      <a:pt x="109072" y="0"/>
                    </a:cubicBezTo>
                    <a:close/>
                    <a:moveTo>
                      <a:pt x="100017" y="109109"/>
                    </a:moveTo>
                    <a:lnTo>
                      <a:pt x="18111" y="109109"/>
                    </a:lnTo>
                    <a:lnTo>
                      <a:pt x="18111" y="18111"/>
                    </a:lnTo>
                    <a:lnTo>
                      <a:pt x="100017" y="181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sp>
            <p:nvSpPr>
              <p:cNvPr id="256" name="Google Shape;1281;p34">
                <a:extLst>
                  <a:ext uri="{FF2B5EF4-FFF2-40B4-BE49-F238E27FC236}">
                    <a16:creationId xmlns:a16="http://schemas.microsoft.com/office/drawing/2014/main" id="{804FEDB7-C64A-32AF-5E55-20098E6E6549}"/>
                  </a:ext>
                </a:extLst>
              </p:cNvPr>
              <p:cNvSpPr/>
              <p:nvPr/>
            </p:nvSpPr>
            <p:spPr>
              <a:xfrm>
                <a:off x="6091710" y="2371273"/>
                <a:ext cx="118127" cy="127219"/>
              </a:xfrm>
              <a:custGeom>
                <a:avLst/>
                <a:gdLst/>
                <a:ahLst/>
                <a:cxnLst/>
                <a:rect l="l" t="t" r="r" b="b"/>
                <a:pathLst>
                  <a:path w="118127" h="127219" extrusionOk="0">
                    <a:moveTo>
                      <a:pt x="109072" y="0"/>
                    </a:moveTo>
                    <a:lnTo>
                      <a:pt x="9055" y="0"/>
                    </a:lnTo>
                    <a:cubicBezTo>
                      <a:pt x="4054" y="0"/>
                      <a:pt x="0" y="4055"/>
                      <a:pt x="0" y="9055"/>
                    </a:cubicBezTo>
                    <a:lnTo>
                      <a:pt x="0" y="118165"/>
                    </a:lnTo>
                    <a:cubicBezTo>
                      <a:pt x="0" y="123165"/>
                      <a:pt x="4054" y="127220"/>
                      <a:pt x="9055" y="127220"/>
                    </a:cubicBezTo>
                    <a:lnTo>
                      <a:pt x="109072" y="127220"/>
                    </a:lnTo>
                    <a:cubicBezTo>
                      <a:pt x="114073" y="127220"/>
                      <a:pt x="118127" y="123165"/>
                      <a:pt x="118127" y="118165"/>
                    </a:cubicBezTo>
                    <a:lnTo>
                      <a:pt x="118127" y="9055"/>
                    </a:lnTo>
                    <a:cubicBezTo>
                      <a:pt x="118127" y="4054"/>
                      <a:pt x="114073" y="0"/>
                      <a:pt x="109072" y="0"/>
                    </a:cubicBezTo>
                    <a:close/>
                    <a:moveTo>
                      <a:pt x="100017" y="109109"/>
                    </a:moveTo>
                    <a:lnTo>
                      <a:pt x="18111" y="109109"/>
                    </a:lnTo>
                    <a:lnTo>
                      <a:pt x="18111" y="18111"/>
                    </a:lnTo>
                    <a:lnTo>
                      <a:pt x="100017" y="18111"/>
                    </a:lnTo>
                    <a:close/>
                  </a:path>
                </a:pathLst>
              </a:custGeom>
              <a:solidFill>
                <a:schemeClr val="dk1"/>
              </a:solidFill>
              <a:ln>
                <a:noFill/>
              </a:ln>
            </p:spPr>
            <p:txBody>
              <a:bodyPr spcFirstLastPara="1" wrap="square" lIns="121900" tIns="60933" rIns="121900" bIns="60933" anchor="ctr" anchorCtr="0">
                <a:noAutofit/>
              </a:bodyPr>
              <a:lstStyle/>
              <a:p>
                <a:endParaRPr sz="2400">
                  <a:solidFill>
                    <a:srgbClr val="000000"/>
                  </a:solidFill>
                  <a:latin typeface="Calibri"/>
                  <a:ea typeface="Calibri"/>
                  <a:cs typeface="Calibri"/>
                  <a:sym typeface="Calibri"/>
                </a:endParaRPr>
              </a:p>
            </p:txBody>
          </p:sp>
        </p:grpSp>
      </p:grpSp>
      <p:pic>
        <p:nvPicPr>
          <p:cNvPr id="257" name="BCC39BFF-8B13-4D3B-8F2C-B7DEC047E3B7" descr="IMG_1501.jpg">
            <a:extLst>
              <a:ext uri="{FF2B5EF4-FFF2-40B4-BE49-F238E27FC236}">
                <a16:creationId xmlns:a16="http://schemas.microsoft.com/office/drawing/2014/main" id="{7F78927F-4D9D-E1FD-BBB4-17C19D853208}"/>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l="20461" t="18782" r="23384" b="17138"/>
          <a:stretch/>
        </p:blipFill>
        <p:spPr bwMode="auto">
          <a:xfrm rot="16200000">
            <a:off x="33155284" y="7286883"/>
            <a:ext cx="2032549" cy="392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8" name="CD11CB68-9FFB-4550-ABE8-C0B3D8E00C21" descr="IMG_1502.jpg">
            <a:extLst>
              <a:ext uri="{FF2B5EF4-FFF2-40B4-BE49-F238E27FC236}">
                <a16:creationId xmlns:a16="http://schemas.microsoft.com/office/drawing/2014/main" id="{D1702EA2-EA49-1E99-C540-17D42407CCC0}"/>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4277" t="1086" r="26488" b="23599"/>
          <a:stretch/>
        </p:blipFill>
        <p:spPr bwMode="auto">
          <a:xfrm rot="16200000">
            <a:off x="43342537" y="7344870"/>
            <a:ext cx="1974523" cy="39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 name="AD43B14D-345B-4996-BD4C-7541CDAD506E" descr="IMG_1503.jpg">
            <a:extLst>
              <a:ext uri="{FF2B5EF4-FFF2-40B4-BE49-F238E27FC236}">
                <a16:creationId xmlns:a16="http://schemas.microsoft.com/office/drawing/2014/main" id="{9DD14B3D-C96D-6E74-160D-C93EA76AF48B}"/>
              </a:ext>
            </a:extLst>
          </p:cNvPr>
          <p:cNvPicPr>
            <a:picLocks noChangeAspect="1" noChangeArrowheads="1"/>
          </p:cNvPicPr>
          <p:nvPr/>
        </p:nvPicPr>
        <p:blipFill rotWithShape="1">
          <a:blip r:embed="rId29">
            <a:extLst>
              <a:ext uri="{28A0092B-C50C-407E-A947-70E740481C1C}">
                <a14:useLocalDpi xmlns:a14="http://schemas.microsoft.com/office/drawing/2010/main" val="0"/>
              </a:ext>
            </a:extLst>
          </a:blip>
          <a:srcRect l="24257" t="3711" r="14197" b="2989"/>
          <a:stretch/>
        </p:blipFill>
        <p:spPr bwMode="auto">
          <a:xfrm rot="16200000">
            <a:off x="38135894" y="4846593"/>
            <a:ext cx="2032545" cy="3926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 name="Text Placeholder 26">
            <a:extLst>
              <a:ext uri="{FF2B5EF4-FFF2-40B4-BE49-F238E27FC236}">
                <a16:creationId xmlns:a16="http://schemas.microsoft.com/office/drawing/2014/main" id="{CDC985C2-6828-83FB-C000-CC3D27C20C70}"/>
              </a:ext>
            </a:extLst>
          </p:cNvPr>
          <p:cNvSpPr txBox="1">
            <a:spLocks/>
          </p:cNvSpPr>
          <p:nvPr/>
        </p:nvSpPr>
        <p:spPr>
          <a:xfrm>
            <a:off x="32124160" y="14158377"/>
            <a:ext cx="9141022" cy="6583679"/>
          </a:xfrm>
          <a:prstGeom prst="rect">
            <a:avLst/>
          </a:prstGeom>
        </p:spPr>
        <p:txBody>
          <a:bodyPr vert="horz" lIns="91440" tIns="45720" rIns="91440" bIns="45720" rtlCol="0">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Creation of Hub site, newsletter, external website, promotion materials and sub-brands for events. </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Clearly linked to brand through colours and imagery.</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Clear and simple layout designed around what the audience do, not how the team is structured.</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Presents multiple cogs of LTEC as single, consistent voice.</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Dynamic with minimal static structured content.</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Focus surfacing timely and timebound information via news feeds.</a:t>
            </a:r>
          </a:p>
          <a:p>
            <a:pPr marL="571500" indent="-571500" algn="l">
              <a:lnSpc>
                <a:spcPct val="134000"/>
              </a:lnSpc>
              <a:spcBef>
                <a:spcPts val="600"/>
              </a:spcBef>
              <a:buFont typeface="Arial" panose="020B0604020202020204" pitchFamily="34" charset="0"/>
              <a:buChar char="•"/>
            </a:pPr>
            <a:r>
              <a:rPr lang="en-GB" sz="3600" dirty="0">
                <a:solidFill>
                  <a:schemeClr val="tx1">
                    <a:lumMod val="85000"/>
                    <a:lumOff val="15000"/>
                  </a:schemeClr>
                </a:solidFill>
                <a:latin typeface="Arial Nova" panose="020B0504020202020204" pitchFamily="34" charset="0"/>
                <a:ea typeface="+mn-lt"/>
                <a:cs typeface="+mn-lt"/>
              </a:rPr>
              <a:t>Developed to accept and search colleague contributed content.</a:t>
            </a:r>
          </a:p>
        </p:txBody>
      </p:sp>
      <p:sp>
        <p:nvSpPr>
          <p:cNvPr id="16" name="Rectangle 15">
            <a:extLst>
              <a:ext uri="{FF2B5EF4-FFF2-40B4-BE49-F238E27FC236}">
                <a16:creationId xmlns:a16="http://schemas.microsoft.com/office/drawing/2014/main" id="{D8142C57-3F49-EC4E-2982-F2454F11383F}"/>
              </a:ext>
            </a:extLst>
          </p:cNvPr>
          <p:cNvSpPr/>
          <p:nvPr/>
        </p:nvSpPr>
        <p:spPr>
          <a:xfrm>
            <a:off x="36378051" y="27499575"/>
            <a:ext cx="9825036" cy="4455074"/>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 Placeholder 26">
            <a:extLst>
              <a:ext uri="{FF2B5EF4-FFF2-40B4-BE49-F238E27FC236}">
                <a16:creationId xmlns:a16="http://schemas.microsoft.com/office/drawing/2014/main" id="{2E5B6637-29B2-2137-E34C-6F3572853BC7}"/>
              </a:ext>
            </a:extLst>
          </p:cNvPr>
          <p:cNvSpPr txBox="1">
            <a:spLocks/>
          </p:cNvSpPr>
          <p:nvPr/>
        </p:nvSpPr>
        <p:spPr>
          <a:xfrm>
            <a:off x="32263270" y="11027468"/>
            <a:ext cx="14536230" cy="2803504"/>
          </a:xfrm>
          <a:prstGeom prst="rect">
            <a:avLst/>
          </a:prstGeom>
        </p:spPr>
        <p:txBody>
          <a:bodyPr vert="horz" lIns="91440" tIns="45720" rIns="91440" bIns="45720" rtlCol="0">
            <a:no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14000"/>
              </a:lnSpc>
              <a:spcBef>
                <a:spcPts val="600"/>
              </a:spcBef>
            </a:pPr>
            <a:r>
              <a:rPr lang="en-GB" sz="3600" dirty="0">
                <a:solidFill>
                  <a:schemeClr val="tx1">
                    <a:lumMod val="85000"/>
                    <a:lumOff val="15000"/>
                  </a:schemeClr>
                </a:solidFill>
                <a:latin typeface="Arial Nova" panose="020B0504020202020204" pitchFamily="34" charset="0"/>
                <a:ea typeface="+mn-lt"/>
                <a:cs typeface="+mn-lt"/>
              </a:rPr>
              <a:t>Embracing a culture of creativity to foster innovation, originality and uniquity. Staff development events which merge strategic planning and response to institutional need through playfulness and imagination.</a:t>
            </a:r>
          </a:p>
        </p:txBody>
      </p:sp>
      <p:pic>
        <p:nvPicPr>
          <p:cNvPr id="269" name="Picture 268">
            <a:extLst>
              <a:ext uri="{FF2B5EF4-FFF2-40B4-BE49-F238E27FC236}">
                <a16:creationId xmlns:a16="http://schemas.microsoft.com/office/drawing/2014/main" id="{7EFA3633-3F5B-10E8-00CF-74F52D13ACEB}"/>
              </a:ext>
            </a:extLst>
          </p:cNvPr>
          <p:cNvPicPr>
            <a:picLocks noChangeAspect="1"/>
          </p:cNvPicPr>
          <p:nvPr/>
        </p:nvPicPr>
        <p:blipFill>
          <a:blip r:embed="rId30"/>
          <a:srcRect l="50000"/>
          <a:stretch/>
        </p:blipFill>
        <p:spPr>
          <a:xfrm>
            <a:off x="18360189" y="28686274"/>
            <a:ext cx="5039561" cy="2834753"/>
          </a:xfrm>
          <a:prstGeom prst="rect">
            <a:avLst/>
          </a:prstGeom>
        </p:spPr>
      </p:pic>
      <p:pic>
        <p:nvPicPr>
          <p:cNvPr id="271" name="Picture 270">
            <a:extLst>
              <a:ext uri="{FF2B5EF4-FFF2-40B4-BE49-F238E27FC236}">
                <a16:creationId xmlns:a16="http://schemas.microsoft.com/office/drawing/2014/main" id="{E760D36F-913A-D093-D33A-1E6DF8E42668}"/>
              </a:ext>
            </a:extLst>
          </p:cNvPr>
          <p:cNvPicPr>
            <a:picLocks noChangeAspect="1"/>
          </p:cNvPicPr>
          <p:nvPr/>
        </p:nvPicPr>
        <p:blipFill>
          <a:blip r:embed="rId31"/>
          <a:srcRect l="50000"/>
          <a:stretch/>
        </p:blipFill>
        <p:spPr>
          <a:xfrm>
            <a:off x="1049703" y="28686273"/>
            <a:ext cx="5039562" cy="2834754"/>
          </a:xfrm>
          <a:prstGeom prst="rect">
            <a:avLst/>
          </a:prstGeom>
        </p:spPr>
      </p:pic>
      <p:sp>
        <p:nvSpPr>
          <p:cNvPr id="272" name="Content Placeholder 1">
            <a:extLst>
              <a:ext uri="{FF2B5EF4-FFF2-40B4-BE49-F238E27FC236}">
                <a16:creationId xmlns:a16="http://schemas.microsoft.com/office/drawing/2014/main" id="{DEC313A9-0302-8C33-68A0-E8E378095AA5}"/>
              </a:ext>
            </a:extLst>
          </p:cNvPr>
          <p:cNvSpPr txBox="1">
            <a:spLocks/>
          </p:cNvSpPr>
          <p:nvPr/>
        </p:nvSpPr>
        <p:spPr>
          <a:xfrm>
            <a:off x="6573374" y="28630302"/>
            <a:ext cx="11351102" cy="3112260"/>
          </a:xfrm>
          <a:prstGeom prst="rect">
            <a:avLst/>
          </a:prstGeom>
        </p:spPr>
        <p:txBody>
          <a:bodyPr vert="horz" lIns="91440" tIns="45720" rIns="91440" bIns="45720" rtlCol="0">
            <a:norm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34000"/>
              </a:lnSpc>
              <a:spcBef>
                <a:spcPts val="600"/>
              </a:spcBef>
            </a:pPr>
            <a:r>
              <a:rPr lang="en-GB" sz="3600" dirty="0">
                <a:solidFill>
                  <a:schemeClr val="bg1"/>
                </a:solidFill>
                <a:latin typeface="Arial Nova" panose="020B0504020202020204" pitchFamily="34" charset="0"/>
                <a:ea typeface="+mn-lt"/>
                <a:cs typeface="+mn-lt"/>
              </a:rPr>
              <a:t>“LTEC is no longer this abstract department that does things that help us become better academics and practitioners. Its putting people in in front of us so that we can actually build a connection with them.”</a:t>
            </a:r>
          </a:p>
        </p:txBody>
      </p:sp>
      <p:sp>
        <p:nvSpPr>
          <p:cNvPr id="273" name="Content Placeholder 1">
            <a:extLst>
              <a:ext uri="{FF2B5EF4-FFF2-40B4-BE49-F238E27FC236}">
                <a16:creationId xmlns:a16="http://schemas.microsoft.com/office/drawing/2014/main" id="{E24C022E-A423-2392-23B8-4CA400252CF8}"/>
              </a:ext>
            </a:extLst>
          </p:cNvPr>
          <p:cNvSpPr txBox="1">
            <a:spLocks/>
          </p:cNvSpPr>
          <p:nvPr/>
        </p:nvSpPr>
        <p:spPr>
          <a:xfrm>
            <a:off x="24198776" y="28630302"/>
            <a:ext cx="11351102" cy="3112260"/>
          </a:xfrm>
          <a:prstGeom prst="rect">
            <a:avLst/>
          </a:prstGeom>
        </p:spPr>
        <p:txBody>
          <a:bodyPr vert="horz" lIns="91440" tIns="45720" rIns="91440" bIns="45720" rtlCol="0">
            <a:normAutofit/>
          </a:bodyPr>
          <a:lstStyle>
            <a:lvl1pPr marL="0" indent="0" algn="ctr" defTabSz="4319900" rtl="0" eaLnBrk="1" latinLnBrk="0" hangingPunct="1">
              <a:lnSpc>
                <a:spcPct val="90000"/>
              </a:lnSpc>
              <a:spcBef>
                <a:spcPts val="4724"/>
              </a:spcBef>
              <a:buFont typeface="Arial" panose="020B0604020202020204" pitchFamily="34" charset="0"/>
              <a:buNone/>
              <a:defRPr sz="11338" kern="1200">
                <a:solidFill>
                  <a:schemeClr val="tx1"/>
                </a:solidFill>
                <a:latin typeface="+mn-lt"/>
                <a:ea typeface="+mn-ea"/>
                <a:cs typeface="+mn-cs"/>
              </a:defRPr>
            </a:lvl1pPr>
            <a:lvl2pPr marL="2159950" indent="0" algn="ctr" defTabSz="4319900" rtl="0" eaLnBrk="1" latinLnBrk="0" hangingPunct="1">
              <a:lnSpc>
                <a:spcPct val="90000"/>
              </a:lnSpc>
              <a:spcBef>
                <a:spcPts val="2362"/>
              </a:spcBef>
              <a:buFont typeface="Arial" panose="020B0604020202020204" pitchFamily="34" charset="0"/>
              <a:buNone/>
              <a:defRPr sz="9449" kern="1200">
                <a:solidFill>
                  <a:schemeClr val="tx1"/>
                </a:solidFill>
                <a:latin typeface="+mn-lt"/>
                <a:ea typeface="+mn-ea"/>
                <a:cs typeface="+mn-cs"/>
              </a:defRPr>
            </a:lvl2pPr>
            <a:lvl3pPr marL="4319900" indent="0" algn="ctr" defTabSz="4319900" rtl="0" eaLnBrk="1" latinLnBrk="0" hangingPunct="1">
              <a:lnSpc>
                <a:spcPct val="90000"/>
              </a:lnSpc>
              <a:spcBef>
                <a:spcPts val="2362"/>
              </a:spcBef>
              <a:buFont typeface="Arial" panose="020B0604020202020204" pitchFamily="34" charset="0"/>
              <a:buNone/>
              <a:defRPr sz="8504" kern="1200">
                <a:solidFill>
                  <a:schemeClr val="tx1"/>
                </a:solidFill>
                <a:latin typeface="+mn-lt"/>
                <a:ea typeface="+mn-ea"/>
                <a:cs typeface="+mn-cs"/>
              </a:defRPr>
            </a:lvl3pPr>
            <a:lvl4pPr marL="64798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4pPr>
            <a:lvl5pPr marL="86398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5pPr>
            <a:lvl6pPr marL="107997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6pPr>
            <a:lvl7pPr marL="129597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7pPr>
            <a:lvl8pPr marL="1511965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8pPr>
            <a:lvl9pPr marL="17279600" indent="0" algn="ctr" defTabSz="4319900" rtl="0" eaLnBrk="1" latinLnBrk="0" hangingPunct="1">
              <a:lnSpc>
                <a:spcPct val="90000"/>
              </a:lnSpc>
              <a:spcBef>
                <a:spcPts val="2362"/>
              </a:spcBef>
              <a:buFont typeface="Arial" panose="020B0604020202020204" pitchFamily="34" charset="0"/>
              <a:buNone/>
              <a:defRPr sz="7559" kern="1200">
                <a:solidFill>
                  <a:schemeClr val="tx1"/>
                </a:solidFill>
                <a:latin typeface="+mn-lt"/>
                <a:ea typeface="+mn-ea"/>
                <a:cs typeface="+mn-cs"/>
              </a:defRPr>
            </a:lvl9pPr>
          </a:lstStyle>
          <a:p>
            <a:pPr algn="l">
              <a:lnSpc>
                <a:spcPct val="134000"/>
              </a:lnSpc>
              <a:spcBef>
                <a:spcPts val="600"/>
              </a:spcBef>
            </a:pPr>
            <a:r>
              <a:rPr lang="en-GB" sz="3600" dirty="0">
                <a:solidFill>
                  <a:schemeClr val="bg1"/>
                </a:solidFill>
                <a:latin typeface="Arial Nova" panose="020B0504020202020204" pitchFamily="34" charset="0"/>
                <a:ea typeface="+mn-lt"/>
                <a:cs typeface="+mn-lt"/>
              </a:rPr>
              <a:t>“I always recognise anything that comes from LTEC because it's got a brand that stands out. It's outward facing, it's recognisable, and it really does distinguish LTEC as an entity within the university itself.”</a:t>
            </a:r>
          </a:p>
        </p:txBody>
      </p:sp>
      <p:pic>
        <p:nvPicPr>
          <p:cNvPr id="262" name="Picture 261">
            <a:extLst>
              <a:ext uri="{FF2B5EF4-FFF2-40B4-BE49-F238E27FC236}">
                <a16:creationId xmlns:a16="http://schemas.microsoft.com/office/drawing/2014/main" id="{A4C51B22-077A-7769-C18E-7112B6FBD8B8}"/>
              </a:ext>
            </a:extLst>
          </p:cNvPr>
          <p:cNvPicPr>
            <a:picLocks noChangeAspect="1"/>
          </p:cNvPicPr>
          <p:nvPr/>
        </p:nvPicPr>
        <p:blipFill rotWithShape="1">
          <a:blip r:embed="rId32"/>
          <a:srcRect l="25131" t="16842" r="24342" b="7134"/>
          <a:stretch/>
        </p:blipFill>
        <p:spPr>
          <a:xfrm>
            <a:off x="41677313" y="16672936"/>
            <a:ext cx="4694180" cy="39729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7" name="Picture 276">
            <a:extLst>
              <a:ext uri="{FF2B5EF4-FFF2-40B4-BE49-F238E27FC236}">
                <a16:creationId xmlns:a16="http://schemas.microsoft.com/office/drawing/2014/main" id="{EB0E896B-F2DD-7618-088A-E5B0002E19C0}"/>
              </a:ext>
            </a:extLst>
          </p:cNvPr>
          <p:cNvPicPr>
            <a:picLocks noChangeAspect="1"/>
          </p:cNvPicPr>
          <p:nvPr/>
        </p:nvPicPr>
        <p:blipFill>
          <a:blip r:embed="rId33"/>
          <a:stretch>
            <a:fillRect/>
          </a:stretch>
        </p:blipFill>
        <p:spPr>
          <a:xfrm>
            <a:off x="41404292" y="13923676"/>
            <a:ext cx="2950720" cy="187163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5" name="Picture 274">
            <a:extLst>
              <a:ext uri="{FF2B5EF4-FFF2-40B4-BE49-F238E27FC236}">
                <a16:creationId xmlns:a16="http://schemas.microsoft.com/office/drawing/2014/main" id="{852F5E30-C74F-E142-1AC1-922FF8BBDC27}"/>
              </a:ext>
            </a:extLst>
          </p:cNvPr>
          <p:cNvPicPr>
            <a:picLocks noChangeAspect="1"/>
          </p:cNvPicPr>
          <p:nvPr/>
        </p:nvPicPr>
        <p:blipFill rotWithShape="1">
          <a:blip r:embed="rId34"/>
          <a:srcRect l="60341" t="30777" r="26238" b="4498"/>
          <a:stretch/>
        </p:blipFill>
        <p:spPr>
          <a:xfrm>
            <a:off x="42055202" y="21069448"/>
            <a:ext cx="4151982" cy="5631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78" name="Picture 277">
            <a:extLst>
              <a:ext uri="{FF2B5EF4-FFF2-40B4-BE49-F238E27FC236}">
                <a16:creationId xmlns:a16="http://schemas.microsoft.com/office/drawing/2014/main" id="{9FC8E001-4226-3424-7C75-C71003BA9CD4}"/>
              </a:ext>
            </a:extLst>
          </p:cNvPr>
          <p:cNvPicPr>
            <a:picLocks noChangeAspect="1"/>
          </p:cNvPicPr>
          <p:nvPr/>
        </p:nvPicPr>
        <p:blipFill>
          <a:blip r:embed="rId35"/>
          <a:stretch>
            <a:fillRect/>
          </a:stretch>
        </p:blipFill>
        <p:spPr>
          <a:xfrm>
            <a:off x="43430362" y="14578487"/>
            <a:ext cx="2967015" cy="16708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06519519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4555d2b-ebc2-4855-8d94-6b442fb65b8a" xsi:nil="true"/>
    <Comments xmlns="aa935447-12e9-49ee-b297-e2e568929c69" xsi:nil="true"/>
    <lcf76f155ced4ddcb4097134ff3c332f xmlns="aa935447-12e9-49ee-b297-e2e568929c6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A5A21BB0FA7784F93093CA3D7AE79F4" ma:contentTypeVersion="15" ma:contentTypeDescription="Create a new document." ma:contentTypeScope="" ma:versionID="943b7ec75981b8e3a41d23c7221785ce">
  <xsd:schema xmlns:xsd="http://www.w3.org/2001/XMLSchema" xmlns:xs="http://www.w3.org/2001/XMLSchema" xmlns:p="http://schemas.microsoft.com/office/2006/metadata/properties" xmlns:ns2="aa935447-12e9-49ee-b297-e2e568929c69" xmlns:ns3="b4555d2b-ebc2-4855-8d94-6b442fb65b8a" targetNamespace="http://schemas.microsoft.com/office/2006/metadata/properties" ma:root="true" ma:fieldsID="27bb4a87c2b5c1754714e92cedb96704" ns2:_="" ns3:_="">
    <xsd:import namespace="aa935447-12e9-49ee-b297-e2e568929c69"/>
    <xsd:import namespace="b4555d2b-ebc2-4855-8d94-6b442fb65b8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SearchProperties" minOccurs="0"/>
                <xsd:element ref="ns2:Comme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935447-12e9-49ee-b297-e2e568929c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55a916c-60c0-429d-b8ec-23e3988ff0ee"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Comments" ma:index="21" nillable="true" ma:displayName="Comments" ma:format="Dropdown" ma:internalName="Comments">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555d2b-ebc2-4855-8d94-6b442fb65b8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e393867c-dc05-445f-b3ba-18cdbb69026a}" ma:internalName="TaxCatchAll" ma:showField="CatchAllData" ma:web="b4555d2b-ebc2-4855-8d94-6b442fb65b8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87FC72-89D3-46A3-897F-90FA42684DD6}">
  <ds:schemaRefs>
    <ds:schemaRef ds:uri="http://schemas.microsoft.com/sharepoint/v3/contenttype/forms"/>
  </ds:schemaRefs>
</ds:datastoreItem>
</file>

<file path=customXml/itemProps2.xml><?xml version="1.0" encoding="utf-8"?>
<ds:datastoreItem xmlns:ds="http://schemas.openxmlformats.org/officeDocument/2006/customXml" ds:itemID="{F79EAD1C-1F3A-41CF-8CE7-2867FFD4FCD8}">
  <ds:schemaRefs>
    <ds:schemaRef ds:uri="http://schemas.microsoft.com/office/2006/metadata/properties"/>
    <ds:schemaRef ds:uri="http://schemas.microsoft.com/office/infopath/2007/PartnerControls"/>
    <ds:schemaRef ds:uri="b4555d2b-ebc2-4855-8d94-6b442fb65b8a"/>
    <ds:schemaRef ds:uri="aa935447-12e9-49ee-b297-e2e568929c69"/>
  </ds:schemaRefs>
</ds:datastoreItem>
</file>

<file path=customXml/itemProps3.xml><?xml version="1.0" encoding="utf-8"?>
<ds:datastoreItem xmlns:ds="http://schemas.openxmlformats.org/officeDocument/2006/customXml" ds:itemID="{F485E896-8151-42EF-BE7C-BB181E778E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935447-12e9-49ee-b297-e2e568929c69"/>
    <ds:schemaRef ds:uri="b4555d2b-ebc2-4855-8d94-6b442fb65b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490</TotalTime>
  <Words>646</Words>
  <Application>Microsoft Office PowerPoint</Application>
  <PresentationFormat>Custom</PresentationFormat>
  <Paragraphs>70</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Aptos Display</vt:lpstr>
      <vt:lpstr>Arial</vt:lpstr>
      <vt:lpstr>Arial Nova</vt:lpstr>
      <vt:lpstr>Calibri</vt:lpstr>
      <vt:lpstr>Replica Pro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Calum Thomson</dc:creator>
  <cp:lastModifiedBy>Calum Thomson</cp:lastModifiedBy>
  <cp:revision>3</cp:revision>
  <dcterms:created xsi:type="dcterms:W3CDTF">2024-12-15T21:27:58Z</dcterms:created>
  <dcterms:modified xsi:type="dcterms:W3CDTF">2024-12-19T13:28:42Z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0x0101008A5A21BB0FA7784F93093CA3D7AE79F4</vt:lpwstr>
  </property>
  <property fmtid="{D5CDD505-2E9C-101B-9397-08002B2CF9AE}" pid="3" name="MediaServiceImageTags">
    <vt:lpwstr/>
  </property>
</Properties>
</file>