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56" r:id="rId2"/>
    <p:sldId id="264" r:id="rId3"/>
    <p:sldId id="258" r:id="rId4"/>
    <p:sldId id="259" r:id="rId5"/>
    <p:sldId id="261" r:id="rId6"/>
  </p:sldIdLst>
  <p:sldSz cx="14630400" cy="8229600"/>
  <p:notesSz cx="6797675" cy="9928225"/>
  <p:embeddedFontLst>
    <p:embeddedFont>
      <p:font typeface="Merriweather Bold" panose="00000800000000000000" pitchFamily="2" charset="0"/>
      <p:bold r:id="rId8"/>
    </p:embeddedFont>
    <p:embeddedFont>
      <p:font typeface="Open Sans" panose="020B0606030504020204" pitchFamily="34" charset="0"/>
      <p:regular r:id="rId9"/>
      <p:bold r:id="rId10"/>
      <p:italic r:id="rId11"/>
      <p:boldItalic r:id="rId12"/>
    </p:embeddedFont>
    <p:embeddedFont>
      <p:font typeface="Open Sans Bold" panose="020B0806030504020204" charset="0"/>
      <p:bold r:id="rId13"/>
    </p:embeddedFont>
    <p:embeddedFont>
      <p:font typeface="Sans Serif Collection" panose="020B05020405040202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A64A3-9853-475B-AC10-72225C7EB767}" v="1" dt="2025-03-28T17:12:30.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3" d="100"/>
          <a:sy n="53"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mana Rafiq" userId="2d22fb8b-f00f-43ac-9e83-50e980dac7b1" providerId="ADAL" clId="{6A1A64A3-9853-475B-AC10-72225C7EB767}"/>
    <pc:docChg chg="undo custSel modSld">
      <pc:chgData name="Rumana Rafiq" userId="2d22fb8b-f00f-43ac-9e83-50e980dac7b1" providerId="ADAL" clId="{6A1A64A3-9853-475B-AC10-72225C7EB767}" dt="2025-03-28T17:23:31.682" v="360" actId="255"/>
      <pc:docMkLst>
        <pc:docMk/>
      </pc:docMkLst>
      <pc:sldChg chg="modSp mod">
        <pc:chgData name="Rumana Rafiq" userId="2d22fb8b-f00f-43ac-9e83-50e980dac7b1" providerId="ADAL" clId="{6A1A64A3-9853-475B-AC10-72225C7EB767}" dt="2025-03-28T17:23:31.682" v="360" actId="255"/>
        <pc:sldMkLst>
          <pc:docMk/>
          <pc:sldMk cId="0" sldId="256"/>
        </pc:sldMkLst>
        <pc:spChg chg="mod">
          <ac:chgData name="Rumana Rafiq" userId="2d22fb8b-f00f-43ac-9e83-50e980dac7b1" providerId="ADAL" clId="{6A1A64A3-9853-475B-AC10-72225C7EB767}" dt="2025-03-28T17:23:31.682" v="360" actId="255"/>
          <ac:spMkLst>
            <pc:docMk/>
            <pc:sldMk cId="0" sldId="256"/>
            <ac:spMk id="7" creationId="{00000000-0000-0000-0000-000000000000}"/>
          </ac:spMkLst>
        </pc:spChg>
        <pc:spChg chg="mod">
          <ac:chgData name="Rumana Rafiq" userId="2d22fb8b-f00f-43ac-9e83-50e980dac7b1" providerId="ADAL" clId="{6A1A64A3-9853-475B-AC10-72225C7EB767}" dt="2025-03-28T17:12:16.371" v="147" actId="1037"/>
          <ac:spMkLst>
            <pc:docMk/>
            <pc:sldMk cId="0" sldId="256"/>
            <ac:spMk id="8" creationId="{00000000-0000-0000-0000-000000000000}"/>
          </ac:spMkLst>
        </pc:spChg>
      </pc:sldChg>
      <pc:sldChg chg="modSp mod">
        <pc:chgData name="Rumana Rafiq" userId="2d22fb8b-f00f-43ac-9e83-50e980dac7b1" providerId="ADAL" clId="{6A1A64A3-9853-475B-AC10-72225C7EB767}" dt="2025-03-28T17:03:28.706" v="112" actId="1035"/>
        <pc:sldMkLst>
          <pc:docMk/>
          <pc:sldMk cId="0" sldId="258"/>
        </pc:sldMkLst>
        <pc:spChg chg="mod">
          <ac:chgData name="Rumana Rafiq" userId="2d22fb8b-f00f-43ac-9e83-50e980dac7b1" providerId="ADAL" clId="{6A1A64A3-9853-475B-AC10-72225C7EB767}" dt="2025-03-28T17:02:09.156" v="76" actId="255"/>
          <ac:spMkLst>
            <pc:docMk/>
            <pc:sldMk cId="0" sldId="258"/>
            <ac:spMk id="3" creationId="{00000000-0000-0000-0000-000000000000}"/>
          </ac:spMkLst>
        </pc:spChg>
        <pc:spChg chg="mod">
          <ac:chgData name="Rumana Rafiq" userId="2d22fb8b-f00f-43ac-9e83-50e980dac7b1" providerId="ADAL" clId="{6A1A64A3-9853-475B-AC10-72225C7EB767}" dt="2025-03-28T17:03:17.510" v="103" actId="1035"/>
          <ac:spMkLst>
            <pc:docMk/>
            <pc:sldMk cId="0" sldId="258"/>
            <ac:spMk id="5" creationId="{00000000-0000-0000-0000-000000000000}"/>
          </ac:spMkLst>
        </pc:spChg>
        <pc:spChg chg="mod">
          <ac:chgData name="Rumana Rafiq" userId="2d22fb8b-f00f-43ac-9e83-50e980dac7b1" providerId="ADAL" clId="{6A1A64A3-9853-475B-AC10-72225C7EB767}" dt="2025-03-28T17:03:17.510" v="103" actId="1035"/>
          <ac:spMkLst>
            <pc:docMk/>
            <pc:sldMk cId="0" sldId="258"/>
            <ac:spMk id="7" creationId="{00000000-0000-0000-0000-000000000000}"/>
          </ac:spMkLst>
        </pc:spChg>
        <pc:spChg chg="mod">
          <ac:chgData name="Rumana Rafiq" userId="2d22fb8b-f00f-43ac-9e83-50e980dac7b1" providerId="ADAL" clId="{6A1A64A3-9853-475B-AC10-72225C7EB767}" dt="2025-03-28T17:03:17.510" v="103" actId="1035"/>
          <ac:spMkLst>
            <pc:docMk/>
            <pc:sldMk cId="0" sldId="258"/>
            <ac:spMk id="9" creationId="{00000000-0000-0000-0000-000000000000}"/>
          </ac:spMkLst>
        </pc:spChg>
        <pc:spChg chg="mod">
          <ac:chgData name="Rumana Rafiq" userId="2d22fb8b-f00f-43ac-9e83-50e980dac7b1" providerId="ADAL" clId="{6A1A64A3-9853-475B-AC10-72225C7EB767}" dt="2025-03-28T17:03:28.706" v="112" actId="1035"/>
          <ac:spMkLst>
            <pc:docMk/>
            <pc:sldMk cId="0" sldId="258"/>
            <ac:spMk id="15" creationId="{55446791-B213-DA44-C7A7-133B6A88AC68}"/>
          </ac:spMkLst>
        </pc:spChg>
        <pc:picChg chg="mod">
          <ac:chgData name="Rumana Rafiq" userId="2d22fb8b-f00f-43ac-9e83-50e980dac7b1" providerId="ADAL" clId="{6A1A64A3-9853-475B-AC10-72225C7EB767}" dt="2025-03-28T17:03:21.216" v="109" actId="1035"/>
          <ac:picMkLst>
            <pc:docMk/>
            <pc:sldMk cId="0" sldId="258"/>
            <ac:picMk id="10" creationId="{00000000-0000-0000-0000-000000000000}"/>
          </ac:picMkLst>
        </pc:picChg>
        <pc:picChg chg="mod">
          <ac:chgData name="Rumana Rafiq" userId="2d22fb8b-f00f-43ac-9e83-50e980dac7b1" providerId="ADAL" clId="{6A1A64A3-9853-475B-AC10-72225C7EB767}" dt="2025-03-28T17:03:21.216" v="109" actId="1035"/>
          <ac:picMkLst>
            <pc:docMk/>
            <pc:sldMk cId="0" sldId="258"/>
            <ac:picMk id="11" creationId="{00000000-0000-0000-0000-000000000000}"/>
          </ac:picMkLst>
        </pc:picChg>
      </pc:sldChg>
      <pc:sldChg chg="addSp modSp mod">
        <pc:chgData name="Rumana Rafiq" userId="2d22fb8b-f00f-43ac-9e83-50e980dac7b1" providerId="ADAL" clId="{6A1A64A3-9853-475B-AC10-72225C7EB767}" dt="2025-03-28T17:21:33.738" v="348" actId="1036"/>
        <pc:sldMkLst>
          <pc:docMk/>
          <pc:sldMk cId="2494414178" sldId="261"/>
        </pc:sldMkLst>
        <pc:spChg chg="mod">
          <ac:chgData name="Rumana Rafiq" userId="2d22fb8b-f00f-43ac-9e83-50e980dac7b1" providerId="ADAL" clId="{6A1A64A3-9853-475B-AC10-72225C7EB767}" dt="2025-03-28T17:20:41.030" v="235" actId="1035"/>
          <ac:spMkLst>
            <pc:docMk/>
            <pc:sldMk cId="2494414178" sldId="261"/>
            <ac:spMk id="3" creationId="{00000000-0000-0000-0000-000000000000}"/>
          </ac:spMkLst>
        </pc:spChg>
        <pc:spChg chg="mod">
          <ac:chgData name="Rumana Rafiq" userId="2d22fb8b-f00f-43ac-9e83-50e980dac7b1" providerId="ADAL" clId="{6A1A64A3-9853-475B-AC10-72225C7EB767}" dt="2025-03-28T17:20:47.775" v="258" actId="1035"/>
          <ac:spMkLst>
            <pc:docMk/>
            <pc:sldMk cId="2494414178" sldId="261"/>
            <ac:spMk id="4" creationId="{00000000-0000-0000-0000-000000000000}"/>
          </ac:spMkLst>
        </pc:spChg>
        <pc:spChg chg="mod">
          <ac:chgData name="Rumana Rafiq" userId="2d22fb8b-f00f-43ac-9e83-50e980dac7b1" providerId="ADAL" clId="{6A1A64A3-9853-475B-AC10-72225C7EB767}" dt="2025-03-28T17:20:47.775" v="258" actId="1035"/>
          <ac:spMkLst>
            <pc:docMk/>
            <pc:sldMk cId="2494414178" sldId="261"/>
            <ac:spMk id="5" creationId="{00000000-0000-0000-0000-000000000000}"/>
          </ac:spMkLst>
        </pc:spChg>
        <pc:spChg chg="mod">
          <ac:chgData name="Rumana Rafiq" userId="2d22fb8b-f00f-43ac-9e83-50e980dac7b1" providerId="ADAL" clId="{6A1A64A3-9853-475B-AC10-72225C7EB767}" dt="2025-03-28T17:20:47.775" v="258" actId="1035"/>
          <ac:spMkLst>
            <pc:docMk/>
            <pc:sldMk cId="2494414178" sldId="261"/>
            <ac:spMk id="6" creationId="{00000000-0000-0000-0000-000000000000}"/>
          </ac:spMkLst>
        </pc:spChg>
        <pc:spChg chg="mod">
          <ac:chgData name="Rumana Rafiq" userId="2d22fb8b-f00f-43ac-9e83-50e980dac7b1" providerId="ADAL" clId="{6A1A64A3-9853-475B-AC10-72225C7EB767}" dt="2025-03-28T17:21:21.735" v="333" actId="1036"/>
          <ac:spMkLst>
            <pc:docMk/>
            <pc:sldMk cId="2494414178" sldId="261"/>
            <ac:spMk id="7" creationId="{00000000-0000-0000-0000-000000000000}"/>
          </ac:spMkLst>
        </pc:spChg>
        <pc:spChg chg="add mod">
          <ac:chgData name="Rumana Rafiq" userId="2d22fb8b-f00f-43ac-9e83-50e980dac7b1" providerId="ADAL" clId="{6A1A64A3-9853-475B-AC10-72225C7EB767}" dt="2025-03-28T17:21:33.738" v="348" actId="1036"/>
          <ac:spMkLst>
            <pc:docMk/>
            <pc:sldMk cId="2494414178" sldId="261"/>
            <ac:spMk id="8" creationId="{3EDF786B-1164-DCD6-4AE8-C60F5736DFBC}"/>
          </ac:spMkLst>
        </pc:spChg>
        <pc:spChg chg="mod">
          <ac:chgData name="Rumana Rafiq" userId="2d22fb8b-f00f-43ac-9e83-50e980dac7b1" providerId="ADAL" clId="{6A1A64A3-9853-475B-AC10-72225C7EB767}" dt="2025-03-28T17:20:47.775" v="258" actId="1035"/>
          <ac:spMkLst>
            <pc:docMk/>
            <pc:sldMk cId="2494414178" sldId="261"/>
            <ac:spMk id="11" creationId="{A402254A-FE7E-97BA-1872-FEC1501DF438}"/>
          </ac:spMkLst>
        </pc:spChg>
        <pc:picChg chg="mod">
          <ac:chgData name="Rumana Rafiq" userId="2d22fb8b-f00f-43ac-9e83-50e980dac7b1" providerId="ADAL" clId="{6A1A64A3-9853-475B-AC10-72225C7EB767}" dt="2025-03-28T17:21:26.136" v="343" actId="1037"/>
          <ac:picMkLst>
            <pc:docMk/>
            <pc:sldMk cId="2494414178" sldId="261"/>
            <ac:picMk id="12" creationId="{45CC50EC-8960-9AB2-4298-CFA56D5D551B}"/>
          </ac:picMkLst>
        </pc:picChg>
      </pc:sldChg>
      <pc:sldChg chg="modSp mod">
        <pc:chgData name="Rumana Rafiq" userId="2d22fb8b-f00f-43ac-9e83-50e980dac7b1" providerId="ADAL" clId="{6A1A64A3-9853-475B-AC10-72225C7EB767}" dt="2025-03-28T17:23:01.618" v="359" actId="20577"/>
        <pc:sldMkLst>
          <pc:docMk/>
          <pc:sldMk cId="3625149604" sldId="264"/>
        </pc:sldMkLst>
        <pc:spChg chg="mod">
          <ac:chgData name="Rumana Rafiq" userId="2d22fb8b-f00f-43ac-9e83-50e980dac7b1" providerId="ADAL" clId="{6A1A64A3-9853-475B-AC10-72225C7EB767}" dt="2025-03-28T17:00:50.775" v="71" actId="1038"/>
          <ac:spMkLst>
            <pc:docMk/>
            <pc:sldMk cId="3625149604" sldId="264"/>
            <ac:spMk id="5" creationId="{DB0E0683-637F-044D-0CE0-A546A70D9F01}"/>
          </ac:spMkLst>
        </pc:spChg>
        <pc:spChg chg="mod">
          <ac:chgData name="Rumana Rafiq" userId="2d22fb8b-f00f-43ac-9e83-50e980dac7b1" providerId="ADAL" clId="{6A1A64A3-9853-475B-AC10-72225C7EB767}" dt="2025-03-28T17:01:33.866" v="73" actId="255"/>
          <ac:spMkLst>
            <pc:docMk/>
            <pc:sldMk cId="3625149604" sldId="264"/>
            <ac:spMk id="7" creationId="{958BF3C9-D0FA-40D9-953D-AFA1712ED7C3}"/>
          </ac:spMkLst>
        </pc:spChg>
        <pc:spChg chg="mod">
          <ac:chgData name="Rumana Rafiq" userId="2d22fb8b-f00f-43ac-9e83-50e980dac7b1" providerId="ADAL" clId="{6A1A64A3-9853-475B-AC10-72225C7EB767}" dt="2025-03-28T16:59:29.953" v="28" actId="403"/>
          <ac:spMkLst>
            <pc:docMk/>
            <pc:sldMk cId="3625149604" sldId="264"/>
            <ac:spMk id="8" creationId="{7FA4D89F-F200-7FF0-8218-044DE743D4F2}"/>
          </ac:spMkLst>
        </pc:spChg>
        <pc:spChg chg="mod">
          <ac:chgData name="Rumana Rafiq" userId="2d22fb8b-f00f-43ac-9e83-50e980dac7b1" providerId="ADAL" clId="{6A1A64A3-9853-475B-AC10-72225C7EB767}" dt="2025-03-28T16:59:29.953" v="28" actId="403"/>
          <ac:spMkLst>
            <pc:docMk/>
            <pc:sldMk cId="3625149604" sldId="264"/>
            <ac:spMk id="9" creationId="{E88EB647-A082-E2C9-EC6D-4817B8005FBF}"/>
          </ac:spMkLst>
        </pc:spChg>
        <pc:spChg chg="mod">
          <ac:chgData name="Rumana Rafiq" userId="2d22fb8b-f00f-43ac-9e83-50e980dac7b1" providerId="ADAL" clId="{6A1A64A3-9853-475B-AC10-72225C7EB767}" dt="2025-03-28T16:59:29.953" v="28" actId="403"/>
          <ac:spMkLst>
            <pc:docMk/>
            <pc:sldMk cId="3625149604" sldId="264"/>
            <ac:spMk id="10" creationId="{7E11FCC1-0C7E-8372-A655-B9BC31383D81}"/>
          </ac:spMkLst>
        </pc:spChg>
        <pc:spChg chg="mod">
          <ac:chgData name="Rumana Rafiq" userId="2d22fb8b-f00f-43ac-9e83-50e980dac7b1" providerId="ADAL" clId="{6A1A64A3-9853-475B-AC10-72225C7EB767}" dt="2025-03-28T17:01:33.866" v="73" actId="255"/>
          <ac:spMkLst>
            <pc:docMk/>
            <pc:sldMk cId="3625149604" sldId="264"/>
            <ac:spMk id="11" creationId="{D963B0DE-F007-C501-D8CC-9E1752B8EAB2}"/>
          </ac:spMkLst>
        </pc:spChg>
        <pc:spChg chg="mod">
          <ac:chgData name="Rumana Rafiq" userId="2d22fb8b-f00f-43ac-9e83-50e980dac7b1" providerId="ADAL" clId="{6A1A64A3-9853-475B-AC10-72225C7EB767}" dt="2025-03-28T17:23:01.618" v="359" actId="20577"/>
          <ac:spMkLst>
            <pc:docMk/>
            <pc:sldMk cId="3625149604" sldId="264"/>
            <ac:spMk id="12" creationId="{5911887A-FC39-7A34-DD0C-A1FA8D15B1E1}"/>
          </ac:spMkLst>
        </pc:spChg>
        <pc:spChg chg="mod">
          <ac:chgData name="Rumana Rafiq" userId="2d22fb8b-f00f-43ac-9e83-50e980dac7b1" providerId="ADAL" clId="{6A1A64A3-9853-475B-AC10-72225C7EB767}" dt="2025-03-28T17:01:33.866" v="73" actId="255"/>
          <ac:spMkLst>
            <pc:docMk/>
            <pc:sldMk cId="3625149604" sldId="264"/>
            <ac:spMk id="13" creationId="{F0A91131-57B8-8403-07E0-866AD3B31F4A}"/>
          </ac:spMkLst>
        </pc:spChg>
        <pc:spChg chg="mod">
          <ac:chgData name="Rumana Rafiq" userId="2d22fb8b-f00f-43ac-9e83-50e980dac7b1" providerId="ADAL" clId="{6A1A64A3-9853-475B-AC10-72225C7EB767}" dt="2025-03-28T16:59:59.148" v="44" actId="403"/>
          <ac:spMkLst>
            <pc:docMk/>
            <pc:sldMk cId="3625149604" sldId="264"/>
            <ac:spMk id="14" creationId="{0EE19161-A72C-4481-C238-729F25C17266}"/>
          </ac:spMkLst>
        </pc:spChg>
        <pc:spChg chg="mod">
          <ac:chgData name="Rumana Rafiq" userId="2d22fb8b-f00f-43ac-9e83-50e980dac7b1" providerId="ADAL" clId="{6A1A64A3-9853-475B-AC10-72225C7EB767}" dt="2025-03-28T16:59:59.148" v="44" actId="403"/>
          <ac:spMkLst>
            <pc:docMk/>
            <pc:sldMk cId="3625149604" sldId="264"/>
            <ac:spMk id="15" creationId="{F12E4BCC-DA40-31E8-52C3-0CAD49EF6312}"/>
          </ac:spMkLst>
        </pc:spChg>
        <pc:spChg chg="mod">
          <ac:chgData name="Rumana Rafiq" userId="2d22fb8b-f00f-43ac-9e83-50e980dac7b1" providerId="ADAL" clId="{6A1A64A3-9853-475B-AC10-72225C7EB767}" dt="2025-03-28T16:59:59.148" v="44" actId="403"/>
          <ac:spMkLst>
            <pc:docMk/>
            <pc:sldMk cId="3625149604" sldId="264"/>
            <ac:spMk id="16" creationId="{65E826F1-9D25-A3D0-9361-69AA37C9F34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5:09.733"/>
    </inkml:context>
    <inkml:brush xml:id="br0">
      <inkml:brushProperty name="width" value="0.35" units="cm"/>
      <inkml:brushProperty name="height" value="0.35" units="cm"/>
      <inkml:brushProperty name="color" value="#FFFFFF"/>
    </inkml:brush>
  </inkml:definitions>
  <inkml:trace contextRef="#ctx0" brushRef="#br0">4758 1348 24569,'611'-192'0,"-1115"-239"0,1008 862 0,-5870-1586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8:29.392"/>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9:05.493"/>
    </inkml:context>
    <inkml:brush xml:id="br0">
      <inkml:brushProperty name="width" value="0.35" units="cm"/>
      <inkml:brushProperty name="height" value="0.35" units="cm"/>
      <inkml:brushProperty name="color" value="#FFFFFF"/>
    </inkml:brush>
  </inkml:definitions>
  <inkml:trace contextRef="#ctx0" brushRef="#br0">14 154 24575,'-8'371'0,"6"-324"0,0-32 0,1 0 0,1 0 0,0 0 0,1-1 0,5 24 0,-5-36 0,1 1 0,-1 0 0,1-1 0,0 1 0,0-1 0,0 1 0,0-1 0,0 0 0,1 0 0,-1 0 0,1 0 0,-1-1 0,1 1 0,0-1 0,-1 1 0,1-1 0,0 0 0,0 0 0,0 0 0,0 0 0,0-1 0,0 1 0,4-1 0,13 2 0,0 0 0,28-2 0,-32 0 0,-14 0 0,1 0 0,0 0 0,0 0 0,0 0 0,0 0 0,0-1 0,-1 1 0,1-1 0,0 0 0,0 0 0,-1 0 0,1 0 0,-1 0 0,1 0 0,-1-1 0,5-3 0,-5 3 0,-1-1 0,1 0 0,-1 0 0,1 0 0,-1 0 0,0-1 0,0 1 0,-1 0 0,1 0 0,-1 0 0,1-1 0,-1 1 0,0 0 0,-1-7 0,0-41 0,-3 0 0,-16-80 0,16 96 0,2 1 0,0 0 0,8-65 0,-6 95 0,1 0 0,0 0 0,0 0 0,0 0 0,0 0 0,1 0 0,0 0 0,0 0 0,0 0 0,0 1 0,0-1 0,1 1 0,0 0 0,0-1 0,0 1 0,0 1 0,0-1 0,0 0 0,1 1 0,-1-1 0,1 1 0,0 0 0,-1 1 0,1-1 0,0 0 0,0 1 0,8-2 0,-9 3 0,0-1 0,0 1 0,1-1 0,-1 1 0,0 0 0,1 0 0,-1 1 0,0-1 0,1 1 0,-1-1 0,0 1 0,0 0 0,0 0 0,0 1 0,0-1 0,0 1 0,0-1 0,0 1 0,0 0 0,-1 0 0,1 0 0,-1 0 0,1 1 0,-1-1 0,0 1 0,0-1 0,0 1 0,0 0 0,-1 0 0,1 0 0,-1 0 0,1 0 0,-1 0 0,0 0 0,1 5 0,-1 2 0,0 1 0,0-1 0,-1 1 0,-1-1 0,0 0 0,0 1 0,-1-1 0,0 0 0,-1 1 0,0-1 0,-6 13 0,3-7 0,1-1 0,1 1 0,-4 28 0,5-13 0,-15 58 0,10-52 0,1 0 0,2 1 0,1-1 0,3 1 0,4 69 0,-2-105 0,-1-1 0,1 0 0,-1 0 0,1 0 0,0 0 0,-1 0 0,1 0 0,0 0 0,0 0 0,0 0 0,0 0 0,0 0 0,0 0 0,0 0 0,0-1 0,0 1 0,0 0 0,0-1 0,0 1 0,1-1 0,-1 1 0,0-1 0,0 0 0,1 0 0,-1 1 0,0-1 0,0 0 0,1 0 0,-1 0 0,2-1 0,52 0 0,-37 0 0,-9 1 0,4 0 0,0 0 0,0 0 0,1-1 0,-1-1 0,0 0 0,22-7 0,57-36 0,-90 44 0,0 0 0,-1-1 0,1 1 0,0 0 0,-1-1 0,0 1 0,1-1 0,-1 1 0,0-1 0,0 0 0,0 0 0,0 1 0,0-1 0,0 0 0,0 0 0,-1 0 0,1 0 0,-1 0 0,1 0 0,-1 0 0,0 0 0,0 0 0,0 0 0,0 0 0,0 0 0,0 0 0,0-1 0,-1 1 0,0-3 0,-2-8 0,-1 0 0,0 1 0,-8-17 0,8 21 0,-3-12 0,0 0 0,2 0 0,0-1 0,1 1 0,-2-32 0,5-108 0,3 76 0,-1 67 0,0 0 0,2 0 0,0 0 0,1 0 0,0 1 0,1-1 0,1 1 0,1 0 0,0 1 0,2-1 0,-1 1 0,12-14 0,-14 24 0,-1 0 0,1 1 0,0 0 0,0 0 0,1 0 0,-1 1 0,1 0 0,0 0 0,0 0 0,0 1 0,0 0 0,0 1 0,1-1 0,-1 1 0,0 1 0,1 0 0,-1 0 0,0 0 0,1 1 0,-1 0 0,9 2 0,-12-1 0,0 0 0,0 1 0,0 0 0,-1 0 0,1 0 0,-1 0 0,0 0 0,0 0 0,0 1 0,0 0 0,-1-1 0,1 1 0,-1 0 0,0 0 0,0 1 0,-1-1 0,1 0 0,-1 1 0,0-1 0,0 0 0,0 1 0,-1 0 0,1-1 0,-2 9 0,2-1 0,-1 0 0,-1-1 0,0 1 0,-1 0 0,0-1 0,-1 0 0,0 1 0,-8 16 0,4-14 0,1 0 0,1 0 0,0 0 0,1 0 0,0 1 0,1 0 0,1-1 0,0 1 0,1 0 0,1 0 0,0 0 0,1 0 0,1 0 0,0 0 0,1 0 0,1-1 0,0 1 0,1-1 0,6 15 0,13 51 0,-4-6 0,-13-64 0,-1 0 0,1-1 0,1 0 0,14 15 0,-20-22 0,-1-1 0,1 1 0,0 0 0,-1 0 0,1-1 0,0 1 0,0-1 0,0 0 0,0 0 0,1 1 0,-1-1 0,0 0 0,0-1 0,1 1 0,-1 0 0,1-1 0,-1 1 0,0-1 0,1 0 0,-1 0 0,1 0 0,-1 0 0,1 0 0,-1 0 0,0-1 0,4 0 0,-4-1 0,1 0 0,-1 1 0,1-1 0,-1 0 0,0-1 0,0 1 0,0 0 0,0 0 0,0-1 0,-1 0 0,1 1 0,-1-1 0,1 0 0,-1 1 0,0-1 0,0 0 0,0 0 0,-1 0 0,1 0 0,0-4 0,1-9 0,-1 1 0,0-1 0,-2 0 0,1 1 0,-2-1 0,0 1 0,0-1 0,-2 1 0,0 0 0,-1 0 0,-8-19 0,8 17 0,1 0 0,1 0 0,1 0 0,0 0 0,2-1 0,0 1 0,3-29 0,-1-12 0,-2 56 0,0-1 0,0 1 0,0 0 0,0-1 0,0 1 0,1-1 0,-1 1 0,1 0 0,-1-1 0,1 1 0,0 0 0,0 0 0,0 0 0,0-1 0,0 1 0,0 0 0,1 0 0,-1 1 0,1-1 0,0 0 0,2-2 0,-1 3 0,0-1 0,0 1 0,0 1 0,0-1 0,0 0 0,1 1 0,-1-1 0,0 1 0,0 0 0,0 0 0,1 1 0,-1-1 0,0 0 0,0 1 0,0 0 0,6 2 0,-7-2 0,1 0 0,0 1 0,-1-1 0,1 1 0,-1-1 0,0 1 0,1 0 0,-1 0 0,0 0 0,0 0 0,0 1 0,0-1 0,-1 0 0,1 1 0,-1-1 0,1 1 0,-1 0 0,0-1 0,0 1 0,0 0 0,0 0 0,-1 0 0,1 0 0,-1 3 0,2 2 0,-2 1 0,1-1 0,-1 1 0,0-1 0,-1 1 0,0-1 0,-3 11 0,-5 20 0,1 1 0,2 0 0,2 0 0,1 53 0,3-76 0,4 29 0,-4-44 0,1 0 0,0 0 0,1 0 0,-1 1 0,0-1 0,1 0 0,-1 0 0,1-1 0,-1 1 0,1 0 0,0 0 0,0-1 0,0 1 0,0-1 0,0 0 0,0 1 0,3 0 0,-2 0 0,0 0 0,-1 0 0,1 0 0,-1 1 0,1-1 0,-1 1 0,0 0 0,0-1 0,0 1 0,-1 0 0,1 0 0,-1 0 0,1 0 0,0 5 0,-1-5 0,0-1 0,-1 1 0,1-1 0,1 1 0,-1-1 0,0 1 0,0-1 0,1 0 0,0 0 0,-1 1 0,1-1 0,0 0 0,0 0 0,0-1 0,0 1 0,0 0 0,0-1 0,1 1 0,-1-1 0,1 0 0,4 2 0,7-2 0,0 0 0,0-1 0,0-1 0,0 0 0,-1-1 0,24-5 0,-19 3 0,1 0 0,0 2 0,20 0 0,-38 2 0,0 0 0,0 0 0,1 0 0,-1 0 0,0 0 0,1 0 0,-1-1 0,0 1 0,0 0 0,1-1 0,-1 1 0,0-1 0,0 1 0,0-1 0,0 1 0,1-1 0,-1 0 0,0 0 0,0 1 0,0-1 0,0 0 0,-1 0 0,1 0 0,0 0 0,0 0 0,0 0 0,0-2 0,0 0 0,0 0 0,-1 0 0,1 0 0,-1 0 0,0 0 0,0 0 0,0 0 0,0 0 0,0 1 0,-1-1 0,0-5 0,-3-5 0,0 1 0,0 0 0,-1 0 0,-11-19 0,9 19 0,1-1 0,1 0 0,0 0 0,0-1 0,2 1 0,0-1 0,0 0 0,-1-19 0,3-121 0,3 84 0,-3 3 0,2-72 0,0 136 0,0 1 0,0-1 0,0 1 0,1-1 0,-1 1 0,1-1 0,-1 1 0,1 0 0,0 0 0,0 0 0,0 0 0,0 0 0,0 0 0,0 0 0,1 1 0,-1-1 0,0 1 0,1 0 0,-1 0 0,1 0 0,0 0 0,-1 0 0,5-1 0,-1 1 0,-1-1 0,0 1 0,1 0 0,-1 0 0,1 0 0,-1 1 0,1 0 0,0 0 0,-1 1 0,1-1 0,6 2 0,-8 0 0,0-1 0,1 1 0,-1 0 0,0 0 0,0 1 0,1-1 0,-2 1 0,1 0 0,0 0 0,-1 0 0,1 0 0,-1 1 0,0-1 0,0 1 0,0 0 0,-1 0 0,4 8 0,-3-2 0,0 0 0,-1 0 0,0 1 0,-1-1 0,0 0 0,-2 22 0,19 187 0,-19-154 0,2 86 0,0-141 0,1-1 0,1 0 0,-1 0 0,2 0 0,-1 0 0,1 0 0,0-1 0,8 11 0,-7-11 0,-1-1 0,0 1 0,0 0 0,0 0 0,-1 0 0,0 1 0,-1-1 0,0 1 0,0 0 0,1 12 0,-3-19 0,0-1 0,0 1 0,0 0 0,1-1 0,-1 1 0,1 0 0,-1-1 0,1 1 0,0-1 0,0 1 0,0-1 0,-1 1 0,1-1 0,0 1 0,1-1 0,-1 0 0,0 0 0,0 0 0,1 1 0,-1-1 0,0 0 0,1-1 0,-1 1 0,1 0 0,-1 0 0,1-1 0,0 1 0,-1 0 0,1-1 0,0 0 0,-1 1 0,1-1 0,0 0 0,1 0 0,12 1 0,0 0 0,0-1 0,18-3 0,-2 1 0,-30 2 0,1 0 0,-1 0 0,0 0 0,0 0 0,0-1 0,0 1 0,0 0 0,0-1 0,0 1 0,0 0 0,0-1 0,0 1 0,0-1 0,-1 0 0,1 1 0,0-1 0,0 0 0,0 1 0,-1-1 0,1 0 0,0 0 0,-1 0 0,1 0 0,-1 0 0,1 0 0,-1 0 0,1-1 0,1-2 0,-1 0 0,0 0 0,-1 0 0,1 0 0,-1 0 0,0 0 0,0-8 0,-1 2 0,0 1 0,-1-1 0,0 0 0,-1 1 0,0-1 0,-4-9 0,2 11 0,0-1 0,0 0 0,1 0 0,0 0 0,1 0 0,0-1 0,1 1 0,0-1 0,0 0 0,1 0 0,0-19 0,1-254 0,1 279 0,0 0 0,0-1 0,0 1 0,0 0 0,0 0 0,1 0 0,0 0 0,0 0 0,0 1 0,0-1 0,1 0 0,-1 1 0,1 0 0,0-1 0,0 1 0,0 0 0,0 0 0,6-3 0,3-2 0,0-1 0,1 2 0,0 0 0,16-6 0,-27 11 0,1 1 0,-1 0 0,1 0 0,-1 0 0,1 0 0,0 1 0,-1-1 0,1 1 0,0-1 0,0 1 0,-1 0 0,1 0 0,0 0 0,-1 1 0,1-1 0,0 1 0,-1-1 0,1 1 0,0 0 0,-1 0 0,1 0 0,-1 0 0,5 3 0,-5-1 0,1 0 0,-1-1 0,0 1 0,0 0 0,0 0 0,-1 0 0,1 1 0,-1-1 0,0 0 0,0 1 0,0-1 0,0 1 0,0-1 0,-1 1 0,0-1 0,1 1 0,-2 5 0,0 23 0,-1 0 0,-2 0 0,-12 52 0,11-56 0,2 0 0,1 0 0,2 0 0,3 37 0,-1 9 0,-2-69 0,0 0 0,0 0 0,1 0 0,-1 0 0,1 0 0,0 0 0,0 0 0,1 0 0,0 0 0,0 0 0,0-1 0,0 1 0,4 5 0,-3-7 0,0 0 0,0 0 0,1 0 0,-1-1 0,1 1 0,-1-1 0,1 0 0,0 0 0,0 0 0,0 0 0,0-1 0,0 0 0,0 1 0,1-2 0,-1 1 0,5 0 0,14 3 0,-12-2 0,0 0 0,1-1 0,-1 0 0,1 0 0,-1-1 0,1-1 0,18-3 0,-28 3 0,-1 0 0,1 0 0,0 0 0,0 0 0,0-1 0,-1 1 0,1-1 0,-1 1 0,1-1 0,-1 1 0,0-1 0,1 0 0,-1 0 0,0 0 0,0 0 0,0 0 0,-1 0 0,1 0 0,0 0 0,-1 0 0,1 0 0,-1 0 0,0 0 0,0 0 0,0-4 0,-1-66 0,-1 45 0,1 8 0,-1 0 0,-1 1 0,-1-1 0,-8-24 0,7 26 0,0-1 0,1 0 0,1-1 0,-2-31 0,5 41 0,0 0 0,1 0 0,0 0 0,0 1 0,1-1 0,1 1 0,-1-1 0,1 1 0,7-14 0,-8 19 0,0 0 0,0 1 0,0-1 0,0 1 0,0 0 0,0 0 0,1 0 0,-1 0 0,1 0 0,-1 0 0,1 0 0,0 1 0,0-1 0,0 1 0,0 0 0,0 0 0,0 0 0,0 0 0,0 1 0,0-1 0,0 1 0,0 0 0,1 0 0,-1 0 0,0 0 0,0 0 0,0 1 0,0 0 0,0-1 0,6 3 0,-6-1 0,0-1 0,-1 0 0,1 1 0,-1-1 0,1 1 0,-1 0 0,0 0 0,1 0 0,-1 0 0,0 0 0,0 1 0,-1-1 0,1 1 0,0-1 0,-1 1 0,0 0 0,1-1 0,-1 1 0,0 0 0,0 0 0,-1 0 0,1 0 0,0 5 0,1 10 0,0 0 0,-3 33 0,1-32 0,-1 3 0,0 0 0,-1 0 0,-2-1 0,0 0 0,-9 26 0,7-21 0,0 0 0,1 1 0,2-1 0,1 1 0,1-1 0,4 51 0,-2-76 0,-1 0 0,1 0 0,-1 0 0,1 1 0,0-1 0,0 0 0,-1 0 0,1 0 0,0 0 0,0 0 0,0 0 0,0 0 0,0-1 0,0 1 0,0 0 0,1-1 0,-1 1 0,0 0 0,0-1 0,0 1 0,1-1 0,-1 0 0,0 1 0,1-1 0,-1 0 0,0 0 0,1 0 0,-1 0 0,3 0 0,51-2 0,-37 1 0,1 1 0,-13 1 0,0-1 0,1 0 0,-1 0 0,0-1 0,0 0 0,1 0 0,7-3 0,-11 3 0,-1-1 0,0 1 0,0-1 0,0 1 0,0-1 0,0 0 0,0 1 0,-1-1 0,1 0 0,0 0 0,-1-1 0,0 1 0,1 0 0,-1 0 0,0-1 0,0 1 0,0 0 0,-1-1 0,1 1 0,-1-1 0,1 1 0,-1-5 0,4-10 0,-2 0 0,0 0 0,-1 0 0,0 0 0,-1 0 0,-2 0 0,1 0 0,-2 0 0,0 0 0,-1 0 0,-1 0 0,-1 1 0,0 0 0,-11-20 0,10 24 0,2 0 0,-1 0 0,1 0 0,1-1 0,0 0 0,1 0 0,0 0 0,-2-25 0,4 13 0,1-1 0,1 0 0,7-43 0,-7 63 0,0 0 0,1 0 0,0 0 0,0 0 0,1 0 0,-1 0 0,1 0 0,0 1 0,1-1 0,-1 1 0,6-5 0,-7 8 0,0 0 0,0 0 0,0 0 0,0 0 0,1 0 0,-1 1 0,1-1 0,-1 1 0,1 0 0,0 0 0,-1 0 0,1 0 0,0 0 0,0 0 0,-1 1 0,1 0 0,0-1 0,0 1 0,0 0 0,0 0 0,0 1 0,-1-1 0,1 0 0,0 1 0,0 0 0,0 0 0,2 1 0,-2-1 0,0 1 0,-1 0 0,0 0 0,1 0 0,-1 0 0,0 0 0,0 0 0,0 1 0,0-1 0,0 1 0,0-1 0,-1 1 0,0 0 0,1-1 0,-1 1 0,0 0 0,0 0 0,0 0 0,-1 0 0,1 0 0,-1 0 0,1 4 0,0 13 0,0 0 0,-3 27 0,1-22 0,-1-7 0,0-1 0,-1 0 0,-1 0 0,-8 25 0,6-24 0,0 1 0,2 0 0,-3 26 0,5-14 0,-1-12 0,1 0 0,1 0 0,1 0 0,1-1 0,1 1 0,0 0 0,1 0 0,1-1 0,9 27 0,-7-30 0,-2-4 0,1 0 0,0-1 0,0 1 0,1-1 0,12 16 0,-14-22 0,-1-1 0,1 0 0,-1 0 0,1-1 0,0 1 0,0-1 0,0 1 0,0-1 0,1-1 0,-1 1 0,1-1 0,-1 1 0,1-1 0,-1 0 0,1-1 0,-1 1 0,1-1 0,5 0 0,-5 0 0,1 0 0,-1 0 0,0 0 0,1-1 0,-1 0 0,0 0 0,0 0 0,0-1 0,0 0 0,0 0 0,0 0 0,0 0 0,0-1 0,-1 0 0,0 0 0,1 0 0,-1 0 0,0-1 0,5-5 0,-6 4 0,0 0 0,0-1 0,0 1 0,-1 0 0,0-1 0,0 0 0,0 1 0,-1-1 0,0 0 0,0 0 0,0 0 0,-1 1 0,0-1 0,0 0 0,0 0 0,-1 0 0,-2-9 0,-2-7 0,-2 1 0,0-1 0,-17-33 0,13 32 0,2 0 0,-12-38 0,19 50 0,0 0 0,1 0 0,0 0 0,1 0 0,0 0 0,1 0 0,0 0 0,0 0 0,1 0 0,1 0 0,0 1 0,0-1 0,1 1 0,1 0 0,0 0 0,0 0 0,1 1 0,6-10 0,4-5 0,-1-1 0,13-31 0,-16 31 0,1 0 0,21-30 0,-32 52 0,-1 1 0,1 0 0,0 0 0,0 0 0,0 0 0,0 0 0,0 0 0,0 0 0,0 1 0,1-1 0,-1 1 0,1-1 0,-1 1 0,1 0 0,-1 0 0,1 0 0,0 0 0,0 1 0,-1-1 0,1 1 0,0 0 0,0 0 0,0 0 0,-1 0 0,1 0 0,0 0 0,0 1 0,0-1 0,-1 1 0,1 0 0,0 0 0,-1 0 0,1 0 0,-1 1 0,1-1 0,-1 0 0,0 1 0,1 0 0,-1 0 0,0-1 0,0 1 0,0 1 0,0-1 0,2 4 0,-3-5 0,10 14 0,0 1 0,-1-1 0,13 28 0,-21-36 0,0 0 0,0 0 0,0 0 0,-1 0 0,0 0 0,0 0 0,-1 0 0,0 0 0,0 0 0,-1 0 0,1 0 0,-4 12 0,-1 3 0,1 1 0,1 0 0,1-1 0,1 1 0,1 0 0,4 34 0,-2-49 0,1 0 0,-1 0 0,2-1 0,-1 0 0,1 1 0,0-1 0,1 0 0,-1-1 0,1 1 0,1-1 0,7 7 0,20 27 0,-31-35 0,0-1 0,0 1 0,0 1 0,0-1 0,-1 0 0,0 0 0,0 0 0,-1 1 0,1-1 0,-1 0 0,0 1 0,0-1 0,-2 10 0,1-8 0,0 0 0,-1-1 0,0 1 0,0 0 0,0-1 0,0 1 0,-1-1 0,0 0 0,-1 0 0,-4 6 0,7-11 0,1-1 0,-1 1 0,1-1 0,-1 1 0,0-1 0,1 1 0,-1-1 0,1 1 0,-1 0 0,1-1 0,0 1 0,-1 0 0,1-1 0,0 1 0,-1 0 0,1 0 0,0-1 0,0 1 0,0 0 0,0 0 0,0-1 0,0 1 0,0 0 0,0 0 0,0-1 0,0 1 0,0 0 0,0 0 0,0 0 0,0-1 0,1 1 0,-1 0 0,0-1 0,1 1 0,-1 0 0,1 0 0,1 1 0,0-1 0,0 0 0,1 0 0,-1 0 0,0 0 0,0 0 0,1-1 0,-1 1 0,0-1 0,1 1 0,-1-1 0,3 0 0,4 1 0,0-1 0,1 0 0,-1-1 0,0 0 0,18-4 0,39-30 0,-55 27 0,0 2 0,1-1 0,0 2 0,0 0 0,1 0 0,-1 1 0,1 0 0,16-2 0,-28 6 0,1 0 0,0-1 0,-1 0 0,1 1 0,0-1 0,-1 0 0,1 0 0,-1 0 0,0 0 0,1 0 0,-1 0 0,0 0 0,0 0 0,1-1 0,-1 1 0,0 0 0,0-1 0,0 1 0,-1-1 0,1 1 0,0-1 0,0 0 0,-1 1 0,1-1 0,-1 1 0,0-1 0,1 0 0,-1 0 0,0 1 0,0-1 0,0 0 0,0 1 0,-1-3 0,1-3 0,0 1 0,-1 0 0,0-1 0,0 1 0,0 0 0,-1-1 0,-4-9 0,-12-19 0,2 0 0,1-1 0,2-1 0,2 0 0,-10-56 0,11 46 0,6 32 0,1 0 0,1 0 0,-1-26 0,3 7 0,-1 22 0,1 0 0,0-1 0,1 1 0,0 0 0,1 0 0,4-14 0,-4 22 0,-1 1 0,1-1 0,0 1 0,0 0 0,1-1 0,-1 1 0,0 0 0,1 0 0,0 0 0,0 1 0,0-1 0,0 1 0,0-1 0,0 1 0,1 0 0,-1 0 0,1 1 0,-1-1 0,1 1 0,0 0 0,0 0 0,-1 0 0,8-1 0,-7 1 0,1 0 0,-1 0 0,0 1 0,1-1 0,-1 1 0,0 0 0,1 0 0,-1 1 0,0-1 0,1 1 0,-1 0 0,0 0 0,1 0 0,-1 1 0,0 0 0,0 0 0,0 0 0,-1 0 0,1 0 0,0 1 0,-1-1 0,1 1 0,-1 0 0,0 0 0,0 0 0,0 1 0,-1-1 0,1 1 0,-1 0 0,1-1 0,-1 1 0,-1 0 0,1 0 0,0 0 0,-1 1 0,0-1 0,0 0 0,0 0 0,-1 1 0,1-1 0,-1 1 0,0-1 0,-1 6 0,3 60 0,0-29 0,-2 0 0,-7 58 0,0-33 0,3 1 0,6 91 0,0-44 0,-2-112 0,0-1 0,0 1 0,1 0 0,-1 0 0,1 0 0,-1-1 0,1 1 0,0 0 0,0-1 0,-1 1 0,1 0 0,0-1 0,1 1 0,-1-1 0,0 0 0,0 1 0,0-1 0,1 0 0,-1 0 0,1 0 0,-1 0 0,1 0 0,-1 0 0,1 0 0,0 0 0,0-1 0,-1 1 0,1 0 0,0-1 0,0 0 0,-1 1 0,1-1 0,3 0 0,11 1 0,0 0 0,-1-1 0,21-3 0,-2 1 0,-27 2 0,0 0 0,-1 0 0,1-1 0,0 0 0,0 0 0,-1 0 0,1-1 0,0 0 0,6-4 0,-10 5 0,0-1 0,0 0 0,-1-1 0,1 1 0,-1 0 0,0-1 0,1 1 0,-1-1 0,0 0 0,-1 1 0,1-1 0,0 0 0,-1 0 0,1-1 0,-1 1 0,0 0 0,0 0 0,-1 0 0,1-1 0,0-5 0,1-5 0,-1-1 0,0 1 0,-1 0 0,-1-1 0,0 1 0,-1-1 0,0 1 0,-1 0 0,-1 0 0,0 0 0,-1 0 0,-1 1 0,-11-20 0,10 17 0,1 0 0,0 0 0,0-1 0,2 1 0,0-1 0,1 0 0,1 0 0,1 0 0,0-1 0,1 1 0,1 0 0,0 0 0,1-1 0,1 1 0,1 1 0,1-1 0,0 0 0,1 1 0,0 0 0,2 1 0,0-1 0,19-27 0,-26 42 0,0-1 0,1 1 0,-1 0 0,1 0 0,-1-1 0,1 1 0,-1 0 0,1 1 0,-1-1 0,1 0 0,0 0 0,0 1 0,-1-1 0,1 1 0,0-1 0,0 1 0,0 0 0,0 0 0,-1-1 0,1 1 0,0 1 0,0-1 0,0 0 0,0 0 0,-1 1 0,1-1 0,0 1 0,0-1 0,-1 1 0,1 0 0,0 0 0,-1 0 0,1 0 0,-1 0 0,1 0 0,-1 0 0,1 1 0,-1-1 0,0 0 0,0 1 0,0-1 0,0 1 0,0-1 0,0 1 0,0-1 0,0 1 0,0 0 0,-1 0 0,1-1 0,-1 1 0,1 0 0,-1 0 0,0 2 0,5 42 0,-3 1 0,-4 65 0,-1-18 0,1-52 0,1-24 0,1-1 0,0 1 0,3 19 0,28 33 0,-26-53 0,1 0 0,0-1 0,1 1 0,1-2 0,18 27 0,-24-40 0,-1 0 0,1-1 0,0 1 0,0-1 0,1 0 0,-1 1 0,0-1 0,0 0 0,0 0 0,1-1 0,-1 1 0,1 0 0,-1-1 0,0 1 0,1-1 0,-1 0 0,5 0 0,47-3 0,-46 2 0,64-6 0,139-8 0,-210 15 0,1 0 0,0 0 0,0 0 0,0 0 0,-1 0 0,1-1 0,0 1 0,-1 0 0,1-1 0,0 0 0,-1 1 0,1-1 0,0 0 0,-1 0 0,1 0 0,-1 0 0,1 0 0,-1 0 0,0 0 0,1 0 0,-1 0 0,0-1 0,0 1 0,1-2 0,0 0 0,-1 0 0,0 0 0,-1-1 0,1 1 0,0 0 0,-1 0 0,0 0 0,0 0 0,0-1 0,0 1 0,0 0 0,-2-5 0,-2-10 0,-1 0 0,-1 0 0,-14-28 0,16 37 0,-4-14 0,0-2 0,2 1 0,0-1 0,2 1 0,-2-45 0,3 36 0,-1-1 0,-11-42 0,12 70 0,0-1 0,0 0 0,-1 1 0,0-1 0,0 1 0,-1 0 0,0 1 0,0-1 0,0 1 0,-12-9 0,1 1 0,-1 1 0,-31-17 0,44 27 3,-1 1 1,0 0-1,1-1 0,-1 1 0,0 1 1,0-1-1,0 1 0,1 0 0,-1 0 0,0 0 1,0 1-1,0-1 0,0 1 0,1 0 1,-1 1-1,0-1 0,1 1 0,-1 0 0,1 0 1,0 1-1,0-1 0,-7 6 0,-11 8-182,1 0 0,-36 38 0,32-29-723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42.386"/>
    </inkml:context>
    <inkml:brush xml:id="br0">
      <inkml:brushProperty name="width" value="0.35" units="cm"/>
      <inkml:brushProperty name="height" value="0.35" units="cm"/>
      <inkml:brushProperty name="color" value="#FFFFFF"/>
    </inkml:brush>
  </inkml:definitions>
  <inkml:trace contextRef="#ctx0" brushRef="#br0">0 0 24575,'992'0'-1365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44.486"/>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46.535"/>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49.954"/>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51.35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52.532"/>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54.341"/>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0:58.52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5:40.449"/>
    </inkml:context>
    <inkml:brush xml:id="br0">
      <inkml:brushProperty name="width" value="0.35" units="cm"/>
      <inkml:brushProperty name="height" value="0.35" units="cm"/>
      <inkml:brushProperty name="color" value="#FFFFFF"/>
    </inkml:brush>
  </inkml:definitions>
  <inkml:trace contextRef="#ctx0" brushRef="#br0">3576 1170 24566,'625'-173'0,"-1127"-266"0,1004 878 0,-4700-1436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1:06.200"/>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1:07.26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1:08.969"/>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1:10.366"/>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9:31:11.394"/>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6:00.936"/>
    </inkml:context>
    <inkml:brush xml:id="br0">
      <inkml:brushProperty name="width" value="0.35" units="cm"/>
      <inkml:brushProperty name="height" value="0.35" units="cm"/>
      <inkml:brushProperty name="color" value="#FFFFFF"/>
    </inkml:brush>
  </inkml:definitions>
  <inkml:trace contextRef="#ctx0" brushRef="#br0">27 1 24575,'1'38'0,"0"-11"0,-1 0 0,-2 0 0,0 0 0,-10 42 0,8-53-273,1-1 0,1 1 0,0-1 0,0 24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6:12.499"/>
    </inkml:context>
    <inkml:brush xml:id="br0">
      <inkml:brushProperty name="width" value="0.35" units="cm"/>
      <inkml:brushProperty name="height" value="0.35" units="cm"/>
      <inkml:brushProperty name="color" value="#FFFFFF"/>
    </inkml:brush>
  </inkml:definitions>
  <inkml:trace contextRef="#ctx0" brushRef="#br0">14 144 24575,'0'43'0,"-6"-3"0,4-31 0,0 1 0,0-1 0,1 1 0,1-1 0,-1 1 0,2-1 0,-1 1 0,1-1 0,1 1 0,3 12 0,-4-20 0,1-1 0,-1 1 0,1 0 0,-1 0 0,1-1 0,0 1 0,0-1 0,0 1 0,0-1 0,0 0 0,0 0 0,0 0 0,0 0 0,1 0 0,-1 0 0,0-1 0,1 1 0,-1-1 0,0 1 0,1-1 0,3 0 0,64-2 0,-42 1 0,131 1 0,-158 0 0,0 0 0,0-1 0,-1 1 0,1 0 0,0 0 0,0 0 0,0 0 0,-1-1 0,1 1 0,0 0 0,-1-1 0,1 1 0,0-1 0,-1 1 0,1-1 0,0 1 0,-1-1 0,1 1 0,-1-1 0,1 1 0,-1-1 0,1 0 0,-1 1 0,1-1 0,-1 0 0,0 0 0,1 1 0,-1-1 0,0 0 0,0 0 0,0 1 0,0-1 0,1 0 0,-1 0 0,0 0 0,0 1 0,0-1 0,0 0 0,-1 0 0,1 0 0,0 1 0,0-1 0,0 0 0,-1 0 0,1 1 0,-1-2 0,-17-48 0,9 30 0,5-3 0,1-1 0,0 1 0,2 0 0,1-1 0,4-37 0,-4 56 0,1 1 0,0 0 0,0 0 0,0 1 0,0-1 0,1 0 0,-1 1 0,1-1 0,0 1 0,0 0 0,1-1 0,-1 1 0,1 0 0,-1 0 0,1 1 0,0-1 0,0 0 0,0 1 0,0 0 0,1 0 0,5-3 0,-5 2 0,1 1 0,-1 0 0,1 0 0,-1 1 0,1-1 0,0 1 0,-1 0 0,1 0 0,0 1 0,0-1 0,0 1 0,0 0 0,0 0 0,-1 1 0,1 0 0,6 1 0,-10-1 0,1 0 0,-1 0 0,0 0 0,0 0 0,0 0 0,0 0 0,0 0 0,0 0 0,0 1 0,-1-1 0,1 0 0,0 1 0,-1-1 0,1 1 0,-1-1 0,1 0 0,-1 1 0,0-1 0,1 1 0,-1-1 0,0 1 0,0 0 0,0 1 0,-3 46 0,2-31 0,-1 5 0,-1 0 0,-2-1 0,0 1 0,-1-1 0,-1 0 0,-16 32 0,-11 39 0,32-89 0,1 0 0,0 1 0,0-1 0,0 1 0,1-1 0,-1 1 0,1-1 0,0 1 0,1-1 0,-1 1 0,1-1 0,-1 1 0,1-1 0,3 8 0,-3-10 0,1-1 0,-1 1 0,0-1 0,0 1 0,1-1 0,-1 0 0,1 0 0,-1 1 0,1-1 0,0 0 0,0 0 0,-1 0 0,1-1 0,0 1 0,0 0 0,0-1 0,0 1 0,0-1 0,-1 0 0,1 1 0,0-1 0,0 0 0,0 0 0,0 0 0,0-1 0,0 1 0,0 0 0,0-1 0,0 1 0,0-1 0,0 0 0,-1 1 0,1-1 0,2-2 0,17-2 0,1 0 0,-1 1 0,1 0 0,0 2 0,33 1 0,-33 2 0,-13-1 0,0 1 0,0-2 0,0 1 0,0-1 0,0 0 0,15-5 0,-22 5 0,1 0 0,0-1 0,-1 1 0,1-1 0,-1 1 0,0-1 0,0 0 0,1 0 0,-1-1 0,0 1 0,-1 0 0,1 0 0,0-1 0,-1 1 0,1-1 0,-1 0 0,0 1 0,0-1 0,0 0 0,0 0 0,0 0 0,-1 0 0,1 0 0,-1 0 0,0-3 0,2-51 0,-3 48 0,1 0 0,0 1 0,0-1 0,1 0 0,0 1 0,1-1 0,0 1 0,0-1 0,1 1 0,6-15 0,2 6 0,2 0 0,0 0 0,1 1 0,0 1 0,28-23 0,4-5 0,-46 43 0,1-1 0,-1 0 0,0 1 0,1-1 0,-1 1 0,0-1 0,1 1 0,-1-1 0,1 1 0,-1 0 0,1-1 0,-1 1 0,1-1 0,-1 1 0,1 0 0,0 0 0,-1-1 0,1 1 0,-1 0 0,1 0 0,0 0 0,-1-1 0,1 1 0,0 0 0,-1 0 0,1 0 0,0 0 0,-1 0 0,1 0 0,-1 0 0,1 1 0,0-1 0,-1 0 0,1 0 0,0 0 0,-1 1 0,1-1 0,-1 0 0,1 1 0,0 0 0,0 1 0,0 0 0,1 0 0,-1 1 0,-1-1 0,1 1 0,0-1 0,-1 1 0,1-1 0,-1 1 0,0 4 0,-4 67 0,-1-53 0,-1-2 0,-1 1 0,-12 25 0,12-31 0,1 0 0,0 1 0,1-1 0,0 1 0,2 0 0,0 1 0,-2 22 0,5-36 0,0 0 0,0-1 0,1 1 0,-1 0 0,0 0 0,1-1 0,0 1 0,-1 0 0,1-1 0,0 1 0,0-1 0,0 1 0,0-1 0,0 1 0,0-1 0,1 0 0,-1 0 0,0 1 0,1-1 0,-1 0 0,1 0 0,-1 0 0,1 0 0,-1-1 0,1 1 0,0 0 0,-1-1 0,1 1 0,0-1 0,-1 1 0,1-1 0,0 0 0,0 0 0,2 0 0,12 1 0,0 0 0,1-1 0,17-3 0,-1 1 0,-27 2 0,-1 1 0,1-1 0,0 0 0,0-1 0,-1 1 0,1-1 0,0 0 0,-1 0 0,7-3 0,-10 3 0,0-1 0,-1 1 0,1-1 0,0 1 0,-1-1 0,1 0 0,0 0 0,-1 0 0,0 0 0,0 0 0,1 0 0,-1 0 0,0 0 0,-1 0 0,1 0 0,0-1 0,-1 1 0,1 0 0,-1-1 0,0 1 0,1 0 0,-2-5 0,10-131 0,7 48 0,-12 63-90,-5 25 49,1-1-1,0 0 1,0 1 0,0-1 0,0 1 0,1-1 0,-1 1 0,1-1 0,-1 1-1,1-1 1,0 1 0,0-1 0,0 1 0,0 0 0,1-1 0,-1 1 0,1 0 0,-1 0-1,1 0 1,0 0 0,-1 0 0,1 1 0,0-1 0,0 1 0,1-1 0,-1 1-1,0-1 1,0 1 0,1 0 0,3-1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6:18.971"/>
    </inkml:context>
    <inkml:brush xml:id="br0">
      <inkml:brushProperty name="width" value="0.35" units="cm"/>
      <inkml:brushProperty name="height" value="0.35" units="cm"/>
      <inkml:brushProperty name="color" value="#FFFFFF"/>
    </inkml:brush>
  </inkml:definitions>
  <inkml:trace contextRef="#ctx0" brushRef="#br0">22 1 24575,'-9'203'0,"3"-136"0,3-55 0,1 0 0,1 1 0,0-1 0,1 0 0,0 1 0,1-1 0,4 21 0,-4-32 0,1 1 0,-1 0 0,0 0 0,1-1 0,0 1 0,-1-1 0,1 0 0,0 1 0,-1-1 0,1 0 0,0 0 0,0 0 0,0 0 0,0 0 0,0-1 0,0 1 0,0-1 0,0 1 0,1-1 0,-1 0 0,0 1 0,0-1 0,0 0 0,0-1 0,0 1 0,1 0 0,-1-1 0,4 0 0,62-15 0,24-24 0,-69 28 0,0 1 0,47-14 0,-70 25 0,1 0 0,-1 0 0,1 0 0,0 1 0,-1-1 0,1 0 0,-1 0 0,1 0 0,-1 0 0,1 0 0,-1 1 0,1-1 0,-1 0 0,1 0 0,-1 1 0,1-1 0,-1 0 0,0 1 0,1-1 0,-1 1 0,1-1 0,-1 0 0,0 1 0,1-1 0,-1 1 0,0-1 0,0 1 0,1-1 0,-1 1 0,0-1 0,0 1 0,0-1 0,0 1 0,1-1 0,-1 1 0,0 0 0,0-1 0,0 1 0,0-1 0,0 1 0,-1-1 0,1 1 0,0-1 0,0 1 0,0 0 0,0-1 0,-1 1 0,1-1 0,-1 1 0,-8 40 0,6-31 0,2-9 0,1 1 0,-1-1 0,1 0 0,-1 0 0,1 1 0,0-1 0,0 0 0,0 0 0,-1 1 0,1-1 0,0 0 0,0 1 0,1-1 0,-1 0 0,0 0 0,0 1 0,1-1 0,-1 0 0,1 0 0,-1 1 0,1-1 0,-1 0 0,1 0 0,0 0 0,-1 0 0,2 1 0,0-2 0,0 0 0,0 0 0,0 0 0,0 0 0,0-1 0,0 1 0,0-1 0,0 0 0,0 1 0,0-1 0,0 0 0,0 0 0,-1 0 0,1 0 0,0-1 0,-1 1 0,3-3 0,6-1 0,-1-1 0,2 2 0,-1-1 0,0 1 0,1 1 0,0 0 0,0 0 0,0 1 0,0 1 0,0 0 0,0 0 0,0 1 0,1 0 0,-1 1 0,17 4 0,-2 3 0,-24-6 0,1-1 0,0 0 0,-1 0 0,1 0 0,0-1 0,-1 1 0,1-1 0,0 1 0,0-1 0,0 0 0,-1 0 0,1 0 0,0-1 0,0 1 0,4-2 0,28-7 0,72-17 0,-100 25 0,63-5 0,-65 6 0,-1 1 0,1-1 0,0 1 0,0 0 0,0 0 0,-1 1 0,1 0 0,-1 0 0,1 0 0,-1 0 0,0 0 0,4 4 0,0-2 0,0-1 0,0 0 0,0 0 0,0 0 0,0-1 0,0 0 0,1-1 0,-1 0 0,12 0 0,28 6 0,-17 2 0,-1 2 0,0 0 0,-1 3 0,47 27 0,-51-21 0,-22-18 0,-1 1 0,0-1 0,1 0 0,-1 0 0,1 0 0,0 0 0,0-1 0,0 1 0,0-1 0,0 0 0,0 1 0,0-1 0,0-1 0,0 1 0,0 0 0,1-1 0,5 0 0,128-9 0,-90 4 0,1 2 0,0 2 0,79 8 0,-113-4-227,0 0-1,0 0 1,0 1-1,-1 1 1,15 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6:23.548"/>
    </inkml:context>
    <inkml:brush xml:id="br0">
      <inkml:brushProperty name="width" value="0.35" units="cm"/>
      <inkml:brushProperty name="height" value="0.35" units="cm"/>
      <inkml:brushProperty name="color" value="#FFFFFF"/>
    </inkml:brush>
  </inkml:definitions>
  <inkml:trace contextRef="#ctx0" brushRef="#br0">814 1286 24575,'-11'-15'0,"-1"1"0,0 0 0,-1 1 0,0 0 0,-20-14 0,-80-50 0,108 74 0,-12-6 0,0 0 0,-27-9 0,33 14 0,0 1 0,0-2 0,1 1 0,0-2 0,0 1 0,0-1 0,1-1 0,0 0 0,0 0 0,-11-11 0,11 7 0,1 1 0,-1-1 0,1-1 0,1 0 0,0 0 0,1 0 0,1-1 0,-1 0 0,2 0 0,0 0 0,0 0 0,2-1 0,-1 0 0,1-16 0,1 28 0,1-1 0,-1 1 0,1 0 0,-1-1 0,0 1 0,0-1 0,0 1 0,0 0 0,0 0 0,-1 0 0,1 0 0,-1 0 0,1 0 0,-1 0 0,0 0 0,1 0 0,-5-2 0,-41-28 0,29 21 0,-9-7 0,-19-13 0,-50-43 0,89 67 0,1 1 0,0-1 0,0 0 0,1 0 0,-1-1 0,-6-15 0,10 19 0,0 0 0,0 0 0,0 0 0,1-1 0,0 1 0,0-1 0,0 1 0,1 0 0,-1-1 0,1 1 0,0-1 0,0 1 0,1-1 0,-1 1 0,3-9 0,-1 10 0,0-1 0,0 1 0,0 0 0,1 0 0,-1 0 0,1 0 0,-1 1 0,1-1 0,0 1 0,0-1 0,0 1 0,1 0 0,-1 0 0,0 1 0,1-1 0,-1 1 0,8-3 0,-9 3 0,1 0 0,0 1 0,0-1 0,-1 0 0,1 1 0,0 0 0,0-1 0,-1 1 0,1 0 0,0 1 0,0-1 0,0 0 0,-1 1 0,1 0 0,0-1 0,-1 1 0,1 0 0,-1 0 0,1 1 0,-1-1 0,1 0 0,-1 1 0,0 0 0,4 3 0,3 7 0,-1 1 0,0 0 0,-1 1 0,0 0 0,-2 0 0,6 16 0,-4-11 0,-7-19 0,0 0 0,0 0 0,0 1 0,0-1 0,0 0 0,0 0 0,0 0 0,0 0 0,0 0 0,0 0 0,0 1 0,0-1 0,0 0 0,1 0 0,-1 0 0,0 0 0,0 0 0,0 0 0,0 0 0,0 0 0,0 0 0,1 1 0,-1-1 0,0 0 0,0 0 0,0 0 0,0 0 0,0 0 0,1 0 0,-1 0 0,0 0 0,0 0 0,0 0 0,0 0 0,0 0 0,1 0 0,-1 0 0,0 0 0,0 0 0,0 0 0,0-1 0,0 1 0,1 0 0,-1 0 0,0 0 0,0 0 0,0 0 0,0 0 0,0 0 0,0 0 0,0 0 0,1-1 0,-1 1 0,0 0 0,0 0 0,0 0 0,0 0 0,0 0 0,0 0 0,0-1 0,9-14 0,4-19 0,-12 0 0,-1 29 0,0 0 0,0 0 0,0-1 0,1 1 0,-1 0 0,3-7 0,-3 11 0,1 0 0,0 0 0,-1 0 0,1-1 0,0 1 0,0 0 0,-1 0 0,1 0 0,0 0 0,0 0 0,0 1 0,0-1 0,0 0 0,1 0 0,-1 1 0,0-1 0,0 1 0,0-1 0,1 1 0,-1-1 0,0 1 0,0 0 0,1-1 0,-1 1 0,0 0 0,1 0 0,-1 0 0,0 0 0,2 0 0,22 0 0,-1-2 0,1-1 0,0-1 0,-1-1 0,0 0 0,0-3 0,-1 0 0,0-1 0,0-1 0,-1-1 0,39-26 0,-42 28 0,0 1 0,1 0 0,0 1 0,1 2 0,-1 0 0,28-3 0,-37 6 0,11 0 0,0 0 0,36 2 0,-43 1 0,0-1 0,0 0 0,0-1 0,0-1 0,0 0 0,0-1 0,23-7 0,12-8 0,0 2 0,1 3 0,57-8 0,-17 17 0,-76 5 0,0-1 0,1 0 0,-1-1 0,0-1 0,0 0 0,0-1 0,17-7 0,41-26 0,-62 29 0,0 0 0,0 1 0,0 1 0,1 0 0,0 0 0,0 1 0,1 1 0,-1 0 0,1 0 0,-1 1 0,16 0 0,-5 3 0,0-2 0,0-1 0,-1 0 0,1-2 0,-1-1 0,40-13 0,-32 12 0,1 1 0,-1 2 0,1 0 0,-1 3 0,1 0 0,34 6 0,-63-6 0,0 0-85,0 0 0,0 0-1,0 0 1,0 1 0,0-1-1,-1 0 1,1 1 0,0 0-1,0-1 1,0 1 0,-1 0-1,1 0 1,0 0 0,-1 0-1,4 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6:30.957"/>
    </inkml:context>
    <inkml:brush xml:id="br0">
      <inkml:brushProperty name="width" value="0.35" units="cm"/>
      <inkml:brushProperty name="height" value="0.35" units="cm"/>
      <inkml:brushProperty name="color" value="#FFFFFF"/>
    </inkml:brush>
  </inkml:definitions>
  <inkml:trace contextRef="#ctx0" brushRef="#br0">1582 624 24575,'-10'-133'0,"2"53"0,8 77 0,0-7 0,0-1 0,-1 0 0,-1 1 0,0-1 0,0 0 0,-1 1 0,0 0 0,-1 0 0,0 0 0,-8-15 0,4 13 0,2-1 0,-1 0 0,2 0 0,-1 0 0,2-1 0,0 0 0,1 0 0,-2-17 0,2 16 0,0 0 0,0-1 0,-2 1 0,0 1 0,0-1 0,-11-18 0,15 32 0,0-1 0,0 1 0,0 0 0,0 0 0,0-1 0,0 1 0,0 0 0,0 0 0,-1 0 0,1 1 0,0-1 0,0 0 0,-1 0 0,1 1 0,-1-1 0,1 1 0,-1-1 0,1 1 0,-1-1 0,1 1 0,-1 0 0,1 0 0,-1 0 0,1 0 0,-1 0 0,0 0 0,1 0 0,-4 1 0,-45 22 0,45-20 0,0 0 0,-1-1 0,1 1 0,0-1 0,-12 3 0,-105 2 0,96-3 0,0 1 0,0 1 0,1 1 0,0 1 0,1 2 0,0 0 0,-32 19 0,21-6 0,31-19 0,0-1 0,0 0 0,-1 0 0,1 0 0,-1-1 0,1 1 0,-1-1 0,0 0 0,0-1 0,0 1 0,0-1 0,-10 1 0,-4 0 0,12-2 0,0 0 0,-1 1 0,1 0 0,0 0 0,-1 1 0,1 0 0,0 0 0,0 0 0,-7 5 0,-21 9 0,-49 16 0,-16 6 0,55-16 0,-77 31 0,107-48 0,0 0 0,-1-1 0,1-1 0,-1-1 0,0 0 0,-20 0 0,12-2 0,0 2 0,-26 5 0,-15 1 0,54-6-128,-1 0 0,1 1 0,-18 6 0,20-6-725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6:34.577"/>
    </inkml:context>
    <inkml:brush xml:id="br0">
      <inkml:brushProperty name="width" value="0.35" units="cm"/>
      <inkml:brushProperty name="height" value="0.35" units="cm"/>
      <inkml:brushProperty name="color" value="#FFFFFF"/>
    </inkml:brush>
  </inkml:definitions>
  <inkml:trace contextRef="#ctx0" brushRef="#br0">154 1 24575,'-105'0'0,"63"0"0,36 0 0,13 0 0,432 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08:58:26.415"/>
    </inkml:context>
    <inkml:brush xml:id="br0">
      <inkml:brushProperty name="width" value="0.35" units="cm"/>
      <inkml:brushProperty name="height" value="0.35" units="cm"/>
      <inkml:brushProperty name="color" value="#FFFFFF"/>
    </inkml:brush>
  </inkml:definitions>
  <inkml:trace contextRef="#ctx0" brushRef="#br0">20 198 24575,'-17'239'0,"15"-117"0,4 117 0,-1-236 0,-1 0 0,1 0 0,-1 0 0,1-1 0,0 1 0,1 0 0,-1-1 0,0 1 0,1-1 0,-1 1 0,1-1 0,0 0 0,-1 1 0,1-1 0,1 0 0,-1 0 0,0 0 0,0-1 0,1 1 0,-1 0 0,1-1 0,-1 0 0,1 1 0,-1-1 0,1 0 0,0-1 0,0 1 0,0 0 0,4 0 0,11 1 0,0 0 0,1-1 0,30-3 0,-18 1 0,-29 1 0,0 0 0,1 0 0,-1 0 0,0 0 0,0-1 0,0 1 0,0-1 0,0 1 0,0-1 0,0 0 0,0 0 0,-1 0 0,1 0 0,0 0 0,0 0 0,-1 0 0,1 0 0,-1-1 0,1 1 0,-1-1 0,2-2 0,-1 1 0,0-1 0,0 1 0,-1-1 0,1 0 0,-1 0 0,0 0 0,0 1 0,-1-1 0,1 0 0,-1-7 0,0-10 0,-2 1 0,-1-1 0,-7-31 0,6 36 0,-32-158 0,35 170 0,0 1 0,0-1 0,1 0 0,-1 1 0,1-1 0,0 0 0,1 1 0,-1-1 0,0 0 0,1 1 0,0-1 0,0 1 0,0-1 0,0 1 0,1-1 0,-1 1 0,1 0 0,0 0 0,0 0 0,0 0 0,0 0 0,0 0 0,1 0 0,4-3 0,-1 2 0,-1 1 0,1 0 0,0 0 0,1 0 0,-1 1 0,0 0 0,1 0 0,-1 1 0,1 0 0,0 0 0,-1 0 0,14 1 0,-1 0 0,-10 0 0,1 0 0,-1 0 0,0 1 0,0 0 0,0 0 0,14 5 0,-21-5 0,0 0 0,1 0 0,-1 1 0,0-1 0,0 1 0,0-1 0,0 1 0,0 0 0,0 0 0,0 0 0,-1 0 0,1 0 0,-1 0 0,1 0 0,-1 0 0,0 1 0,0-1 0,0 1 0,0-1 0,-1 1 0,1-1 0,-1 1 0,1-1 0,-1 1 0,0-1 0,0 1 0,0 5 0,1 47 0,-3 75 0,-4-87 0,3-28 0,1 1 0,1-1 0,0 1 0,0 0 0,2-1 0,0 1 0,6 27 0,-5-39 0,1-1 0,-1 1 0,1 0 0,0-1 0,0 1 0,0-1 0,1 0 0,-1 0 0,1 0 0,0 0 0,0-1 0,0 0 0,0 0 0,0 0 0,0 0 0,6 1 0,1 2 0,1-1 0,0-1 0,0 0 0,23 2 0,-27-4 0,-1-1 0,0-1 0,0 1 0,1-1 0,-1 0 0,0-1 0,0 0 0,0 0 0,0 0 0,0-1 0,10-6 0,-13 7 0,-1 0 0,0-1 0,0 1 0,0-1 0,0 0 0,-1 1 0,1-1 0,-1 0 0,0-1 0,0 1 0,0 0 0,0-1 0,0 1 0,-1-1 0,1 1 0,-1-1 0,0 0 0,0 1 0,0-1 0,-1 0 0,0 0 0,1 0 0,-2-5 0,1 3 0,0 0 0,0 0 0,-1 0 0,0 0 0,-1 0 0,1 0 0,-1 0 0,0 1 0,-1-1 0,1 0 0,-1 1 0,0 0 0,0 0 0,-1 0 0,0 0 0,1 0 0,-2 1 0,-7-8 0,4 5 0,1-1 0,1 0 0,-1 0 0,1-1 0,1 0 0,-1 0 0,-6-16 0,-22-74 0,15 40 0,17 53 0,0 1 0,1-1 0,0 0 0,0 0 0,0 0 0,0 0 0,1 0 0,0-1 0,1 1 0,1-12 0,-1 16 0,-1 0 0,1 0 0,0 0 0,-1 0 0,1 0 0,0 0 0,0 0 0,1 0 0,-1 0 0,0 1 0,0-1 0,1 0 0,-1 1 0,1-1 0,0 1 0,-1-1 0,1 1 0,0 0 0,0 0 0,0 0 0,0 0 0,0 0 0,0 0 0,0 0 0,0 1 0,0-1 0,1 1 0,-1 0 0,0-1 0,0 1 0,4 0 0,22-1 0,36 1 0,-60 0 0,-1 0 0,1 0 0,-1 1 0,0 0 0,1-1 0,-1 1 0,0 0 0,1 1 0,-1-1 0,0 0 0,0 1 0,0 0 0,4 3 0,-5-2 0,-1-1 0,1 1 0,-1-1 0,1 1 0,-1 0 0,0 0 0,-1 0 0,1-1 0,0 1 0,-1 0 0,1 0 0,-1 0 0,0 5 0,-3 48 0,1-27 0,2 447 0,0-475 0,0 0 0,1 0 0,-1 0 0,0 0 0,0 0 0,1 0 0,-1 0 0,0 0 0,1 0 0,-1 0 0,1 0 0,-1-1 0,1 1 0,0 0 0,-1 0 0,1 0 0,0 0 0,-1-1 0,1 1 0,0 0 0,0-1 0,0 1 0,0-1 0,0 1 0,1 0 0,35 6 0,42-12 0,-76 4 0,5 1 0,0-1 0,-1-1 0,1 1 0,-1-1 0,1-1 0,-1 0 0,0 0 0,0 0 0,12-8 0,-16 9 0,0-1 0,0 0 0,0-1 0,0 1 0,-1 0 0,1-1 0,-1 1 0,0-1 0,0 0 0,-1 0 0,1 1 0,-1-1 0,0 0 0,0-1 0,0 1 0,0 0 0,-1 0 0,0 0 0,0-6 0,0 2 0,0 0 0,-1 1 0,0-1 0,-1 0 0,0 1 0,0 0 0,0-1 0,-1 1 0,0 0 0,0 0 0,-6-7 0,-5-7 0,-1 1 0,-18-20 0,7 11 0,21 22 0,0 0 0,1-1 0,0 1 0,0-1 0,0 0 0,1 0 0,0 0 0,1 0 0,0 0 0,0-1 0,1 1 0,-1-11 0,1-11 0,2 0 0,4-34 0,-2 25 0,-2 37 0,-1-1 0,1 1 0,0-1 0,-1 1 0,1-1 0,0 1 0,1-1 0,-1 1 0,0 0 0,1-1 0,-1 1 0,1 0 0,0 0 0,-1 0 0,1 0 0,0 1 0,0-1 0,0 0 0,1 1 0,-1 0 0,0-1 0,0 1 0,1 0 0,-1 0 0,1 0 0,-1 0 0,1 1 0,-1-1 0,1 1 0,4-1 0,12-1 0,-1 1 0,1 1 0,27 2 0,-10 0 0,-34-2 0,0 0 0,-1 0 0,1 1 0,0-1 0,-1 0 0,1 1 0,0-1 0,-1 1 0,1-1 0,0 1 0,-1 0 0,1 0 0,-1 0 0,1 0 0,-1 0 0,0 0 0,1 0 0,-1 0 0,0 1 0,0-1 0,0 0 0,1 3 0,1 0 0,-1 0 0,0 1 0,-1-1 0,1 1 0,-1-1 0,0 1 0,0 0 0,0 5 0,0 10 0,0 0 0,-6 38 0,5-57 0,-14 86 0,8-59 0,1 2 0,-1 48 0,5-57 0,1-14 0,-1-1 0,2 1 0,-1 0 0,0-1 0,1 1 0,3 11 0,-3-16 0,0 0 0,0 0 0,0 0 0,0-1 0,1 1 0,-1-1 0,0 1 0,1-1 0,-1 1 0,1-1 0,-1 0 0,1 0 0,0 0 0,-1 0 0,1 0 0,0 0 0,0 0 0,0 0 0,0-1 0,-1 1 0,1-1 0,0 1 0,0-1 0,0 0 0,0 0 0,0 0 0,3 0 0,7 1 0,-1 1 0,1 0 0,-1 1 0,20 6 0,-20-5 0,1 0 0,-1-1 0,1-1 0,0 1 0,13-1 0,-21-2 0,2 1 0,-1-1 0,0 0 0,0 0 0,1-1 0,-1 1 0,0-1 0,0 0 0,7-3 0,-10 3 0,-1 0 0,1-1 0,0 1 0,-1-1 0,1 1 0,-1-1 0,0 0 0,1 1 0,-1-1 0,0 0 0,0 0 0,0 0 0,0 0 0,-1 0 0,1 0 0,0 0 0,-1 0 0,0 0 0,1 0 0,-1-1 0,0 1 0,0 0 0,0-3 0,0-5 0,-1-1 0,0 1 0,-1 0 0,0-1 0,0 1 0,-1 0 0,0 0 0,-1 0 0,0 1 0,-1-1 0,0 1 0,-8-12 0,-4-10 0,12 22 0,1-1 0,0 1 0,0-1 0,1 0 0,0-1 0,0 1 0,2 0 0,-1-1 0,1-10 0,1 16 0,0 0 0,0 0 0,1 0 0,-1 0 0,1 0 0,1 0 0,-1 1 0,1-1 0,0 0 0,0 1 0,0 0 0,0-1 0,1 1 0,0 0 0,0 0 0,0 0 0,0 0 0,0 1 0,1 0 0,7-6 0,1 2 0,1 0 0,-1 1 0,1 1 0,0 0 0,0 1 0,1 0 0,19-2 0,46-15 0,-77 20 0,1 0 0,-1 0 0,0 0 0,1 0 0,-1 0 0,1 1 0,-1-1 0,1 1 0,-1-1 0,1 1 0,-1 0 0,1 0 0,0 0 0,-1 1 0,1-1 0,-1 1 0,1-1 0,-1 1 0,1 0 0,-1 0 0,0 0 0,1 0 0,-1 0 0,0 0 0,0 1 0,0-1 0,0 1 0,0 0 0,0-1 0,0 1 0,0 0 0,1 3 0,1 1 0,-2 1 0,1-1 0,-1 1 0,1 0 0,-2 0 0,1 0 0,-1 0 0,0 0 0,-1 0 0,0 10 0,-1 2 0,-2-1 0,0 0 0,-1-1 0,0 1 0,-2-1 0,0 0 0,-12 24 0,9-20 0,0 0 0,1 1 0,-9 45 0,13-41 0,0 1 0,2 1 0,3 43 0,-1-69 0,1-1 0,-1 1 0,1 0 0,0 0 0,-1-1 0,1 1 0,0-1 0,0 1 0,1-1 0,-1 1 0,0-1 0,0 1 0,1-1 0,-1 0 0,0 0 0,1 0 0,-1 0 0,1 0 0,0 0 0,-1 0 0,1 0 0,0-1 0,0 1 0,-1 0 0,1-1 0,0 0 0,0 1 0,2-1 0,61 3 0,-54-3 0,23-1 0,-1-1 0,1-2 0,51-13 0,-41 14 0,-36 3 0,0-1 0,0 1 0,0-1 0,0 0 0,9-3 0,-15 3 0,-1 0 0,1 1 0,0-1 0,-1 0 0,1 0 0,0 0 0,-1 0 0,1-1 0,-1 1 0,0 0 0,1-1 0,-1 1 0,0 0 0,0-1 0,0 0 0,0 1 0,0-1 0,0 1 0,0-1 0,-1 0 0,1 0 0,-1 0 0,1 1 0,-1-1 0,1 0 0,-1-3 0,0-1 0,1 0 0,-1 0 0,-1-1 0,1 1 0,-1 0 0,0 0 0,0 0 0,-1 0 0,0 0 0,0 0 0,0 0 0,-1 1 0,-4-8 0,-2 0 0,-1 0 0,0 1 0,-21-18 0,19 18 0,-1 0 0,2-1 0,-16-23 0,23 26 0,0-1 0,1 0 0,1 0 0,0 0 0,1 0 0,0 0 0,0 0 0,1 0 0,1-12 0,0 8 0,-2-19 0,0 22 0,1 0 0,1-1 0,-1 1 0,2 0 0,3-14 0,-4 22 0,0 0 0,1 0 0,0 0 0,0 0 0,0 0 0,1 0 0,-1 1 0,1-1 0,0 1 0,0 0 0,0 0 0,0 0 0,1 0 0,-1 0 0,1 1 0,-1-1 0,1 1 0,6-2 0,3-1 0,-1 1 0,1 0 0,0 1 0,0 1 0,0 0 0,0 1 0,1 0 0,-1 1 0,0 0 0,0 1 0,20 5 0,-31-5 0,1 0 0,-1 0 0,0 0 0,0 1 0,0-1 0,0 1 0,0-1 0,0 1 0,0 0 0,0 0 0,-1 0 0,1 0 0,-1 0 0,1 0 0,-1 1 0,0-1 0,0 0 0,0 1 0,0-1 0,-1 0 0,1 1 0,0-1 0,-1 1 0,0-1 0,1 1 0,-1 0 0,0-1 0,-1 1 0,0 3 0,1 6 0,-1 0 0,-1-1 0,0 0 0,0 1 0,-6 12 0,-6 12 0,9-27 0,1 1 0,0 0 0,1 0 0,0 0 0,1 0 0,0 0 0,0 1 0,0 17 0,4 155 0,-2-179 0,1 1 0,1-1 0,-1 1 0,1-1 0,-1 0 0,1 0 0,0 0 0,1 0 0,-1 0 0,1 0 0,0-1 0,0 1 0,0-1 0,0 0 0,0 0 0,1 0 0,-1 0 0,1-1 0,0 1 0,0-1 0,0 0 0,0 0 0,0 0 0,0-1 0,8 2 0,-6-1 0,0 0 0,0-1 0,0 0 0,0 0 0,0 0 0,1-1 0,-1 0 0,0 0 0,1 0 0,-1-1 0,0 0 0,0 0 0,0-1 0,0 0 0,0 0 0,0 0 0,0-1 0,6-4 0,-10 6 0,0-1 0,-1 0 0,1 0 0,0 0 0,-1 0 0,0-1 0,1 1 0,-1 0 0,0-1 0,0 1 0,0 0 0,-1-1 0,1 1 0,0-5 0,4-43 0,-3 23 0,4-11 0,6-41 0,5-155 0,-17 228 0,-1-21 0,1 0 0,2 0 0,6-38 0,-6 57 0,0-1 0,1 1 0,0-1 0,0 1 0,1 0 0,0 0 0,1 1 0,-1-1 0,1 1 0,1 0 0,0 0 0,0 1 0,0 0 0,11-9 0,18-11 0,70-41 0,-103 65 0,-1 1 0,1 0 0,0 0 0,0 0 0,0 0 0,0 0 0,0 0 0,0 1 0,0-1 0,0 0 0,0 1 0,1 0 0,-1 0 0,0-1 0,0 1 0,0 1 0,0-1 0,0 0 0,1 0 0,-1 1 0,0-1 0,0 1 0,0 0 0,0-1 0,0 1 0,0 0 0,0 0 0,0 1 0,-1-1 0,1 0 0,0 0 0,-1 1 0,1-1 0,-1 1 0,1 0 0,-1-1 0,0 1 0,1 0 0,-1 0 0,0 0 0,0 0 0,0 2 0,3 6 0,-1 0 0,-1 0 0,1 0 0,-2 1 0,0-1 0,0 1 0,-1 13 0,-2 2 0,-1 0 0,-1 1 0,-1-2 0,-2 1 0,0-1 0,-2 0 0,-19 39 0,-13-2 0,32-52 0,1 1 0,1 0 0,0 0 0,1 0 0,-7 17 0,11-17 0,0 0 0,1 1 0,0-1 0,1 1 0,0-1 0,1 0 0,0 1 0,1-1 0,1 0 0,-1 0 0,8 18 0,-5-14 0,-1 1 0,0 1 0,-2-1 0,3 31 0,-6-43 0,1 0 0,0-1 0,0 1 0,0 0 0,0 0 0,1 0 0,0-1 0,-1 1 0,1 0 0,1-1 0,-1 1 0,0-1 0,1 1 0,0-1 0,0 0 0,0 1 0,0-1 0,0 0 0,1 0 0,2 2 0,0-2 0,-1 0 0,1-1 0,0 0 0,-1 0 0,1 0 0,0-1 0,0 1 0,1-1 0,-1 0 0,0-1 0,0 1 0,0-1 0,10-1 0,28-2 0,52-10 0,-18 1 0,-76 12 0,0 0 0,1 0 0,-1-1 0,1 1 0,-1-1 0,0 0 0,1 1 0,-1-1 0,0 0 0,0 0 0,1 1 0,-1-1 0,0 0 0,0 0 0,0 0 0,0-1 0,0 1 0,-1 0 0,1 0 0,0 0 0,1-3 0,-1 0 0,1-1 0,0 1 0,-1-1 0,0 0 0,0 1 0,0-10 0,0 3 0,-1 1 0,-1-1 0,0 0 0,0 0 0,-5-15 0,-1 4 0,0 0 0,2 0 0,1-1 0,0 1 0,0-46 0,3 33 0,1 20 0,0 0 0,0 0 0,5-22 0,-4 32 0,0 0 0,1 0 0,0 0 0,0 0 0,0 0 0,1 1 0,-1-1 0,1 1 0,0 0 0,0-1 0,1 1 0,0 1 0,6-7 0,6-3 0,0 0 0,1 1 0,29-15 0,-43 25 0,1 0 0,-1 0 0,1 1 0,0-1 0,0 1 0,0-1 0,0 1 0,0 1 0,0-1 0,0 1 0,1-1 0,-1 1 0,0 0 0,0 0 0,0 1 0,0 0 0,0-1 0,0 1 0,0 0 0,0 1 0,0-1 0,0 1 0,0 0 0,-1 0 0,5 2 0,-5 0 0,1 0 0,-1 1 0,0-1 0,0 0 0,0 1 0,-1 0 0,0 0 0,0 0 0,0 0 0,0 0 0,-1 0 0,0 0 0,0 0 0,0 1 0,-1-1 0,1 0 0,-1 1 0,-1-1 0,1 0 0,-1 0 0,-1 8 0,-2 4 0,0 1 0,0-2 0,-2 1 0,0-1 0,-11 20 0,-30 33 0,36-56 0,1 0 0,0 1 0,-12 26 0,12-19 0,7-15 0,0-1 0,0 1 0,1 0 0,0 0 0,0 0 0,0 1 0,1-1 0,0 0 0,0 1 0,1 8 0,0 8 0,-1-13 0,1-1 0,0 1 0,0 0 0,2-1 0,-1 1 0,5 17 0,-4-24 0,-1 0 0,1-1 0,0 1 0,0 0 0,0-1 0,0 1 0,0-1 0,0 0 0,0 0 0,1 0 0,-1 0 0,1 0 0,0 0 0,-1-1 0,1 1 0,0-1 0,0 0 0,0 0 0,0 0 0,0 0 0,0 0 0,1-1 0,-1 0 0,0 1 0,5-1 0,27 1 0,0 0 0,-1-3 0,36-5 0,-53 4 0,0 0 0,0-1 0,0-1 0,-1 0 0,0-2 0,0 0 0,29-17 0,-33 13 0,0 0 0,0-1 0,-1-1 0,-1 0 0,0 0 0,-1-1 0,12-25 0,-6 14 0,-12 19 0,-1 1 0,0 0 0,0-1 0,0 0 0,0 1 0,-1-1 0,0 0 0,0 0 0,-1 0 0,0 0 0,0 0 0,-1-9 0,-2-9 0,-13-44 0,10 50 0,2 1 0,0-1 0,-2-31 0,6 40 0,0 0 0,0-1 0,1 1 0,0-1 0,1 1 0,0 0 0,0 0 0,1-1 0,6-13 0,-8 19 0,0 1 0,0 0 0,0-1 0,0 1 0,-1 0 0,0-1 0,1 1 0,-2-1 0,1 1 0,0-1 0,0 1 0,-1 0 0,-1-5 0,1 4 0,0 1 0,1 0 0,-1 0 0,1-1 0,0 1 0,0-1 0,0 1 0,0 0 0,0-1 0,2-5 0,-1 8 0,1-1 0,-1 1 0,0 0 0,1 0 0,-1 0 0,1 0 0,-1 0 0,1 0 0,-1 0 0,1 0 0,0 1 0,-1-1 0,1 1 0,0-1 0,0 1 0,-1 0 0,1 0 0,0-1 0,0 1 0,-1 0 0,1 1 0,2-1 0,41 4 0,-43-4 0,0 0 0,-1 0 0,1 0 0,0 0 0,-1 1 0,1-1 0,0 1 0,-1-1 0,1 1 0,0-1 0,-1 1 0,1 0 0,-1 0 0,1 0 0,-1 0 0,0 0 0,1 0 0,-1 0 0,0 0 0,0 1 0,0-1 0,0 0 0,0 1 0,0-1 0,0 1 0,0-1 0,1 4 0,-2-1 0,-1 0 0,1 0 0,-1 0 0,1 0 0,-1 0 0,0 0 0,-1 0 0,1-1 0,-1 1 0,0 0 0,-2 4 0,-11 19 0,10-19 0,1 1 0,-1 0 0,1-1 0,1 1 0,-1 1 0,2-1 0,-1 0 0,1 1 0,-1 17 0,1 0 0,-1-1 0,-1-1 0,-8 30 0,10-49 0,-19 59 0,16-52 0,0-1 0,1 1 0,0 1 0,1-1 0,1 0 0,-2 23 0,-4 13 0,6-43 0,0-1 0,0 1 0,1 0 0,0 0 0,0 0 0,1 0 0,0-1 0,0 1 0,0 0 0,1 0 0,1 9 0,-1-13 0,1 0 0,-1-1 0,0 1 0,1-1 0,-1 0 0,1 1 0,-1-1 0,1 0 0,0 0 0,-1 0 0,1 0 0,0 0 0,0 0 0,-1-1 0,1 1 0,0-1 0,0 1 0,0-1 0,0 1 0,0-1 0,3 0 0,51 0 0,-40-1 0,-2 0 0,0 0 0,0-1 0,0-1 0,16-4 0,-26 6 0,25-2 0,-27 3 0,-1 0 0,0 1 0,1-1 0,-1 0 0,0 0 0,1 0 0,-1 0 0,1 0 0,-1 0 0,0-1 0,1 1 0,-1 0 0,1-1 0,-1 1 0,0-1 0,1 1 0,-1-1 0,0 0 0,0 1 0,0-1 0,0 0 0,1 0 0,-1 0 0,0 0 0,0 0 0,-1 0 0,1 0 0,0 0 0,0 0 0,0-1 0,-1 1 0,1 0 0,-1 0 0,1-1 0,-1 1 0,1 0 0,-1-1 0,0 1 0,1-1 0,-1 1 0,0 0 0,0-1 0,0 1 0,0-1 0,-1-1 0,0-25 0,-1 1 0,-1-1 0,-2 0 0,-8-27 0,10 43 0,1 0 0,0 0 0,1 0 0,0 0 0,1 0 0,3-23 0,-3 29 0,1 0 0,0 1 0,1-1 0,-1 1 0,1-1 0,0 1 0,1 0 0,-1 0 0,1 0 0,0 0 0,0 0 0,0 1 0,1-1 0,0 1 0,0 0 0,6-5 0,-4 5 0,1 0 0,0 1 0,1 0 0,-1 0 0,1 1 0,-1-1 0,1 2 0,14-3 0,-18 4 0,-1-1 0,1 1 0,0-1 0,0 1 0,-1 1 0,1-1 0,0 0 0,0 1 0,-1 0 0,1 0 0,0 0 0,-1 0 0,1 0 0,-1 1 0,1-1 0,-1 1 0,0 0 0,0 0 0,0 1 0,4 2 0,-4 1 0,0-1 0,0 1 0,-1-1 0,0 1 0,0 0 0,0 0 0,-1 0 0,0 0 0,0 1 0,0-1 0,-1 0 0,0 0 0,0 1 0,-2 10 0,1-6 0,-1 0 0,-1 0 0,1 0 0,-2 0 0,1 0 0,-1-1 0,-8 14 0,6-12 0,0 1 0,1-1 0,1 1 0,0 0 0,1 0 0,0 0 0,1 0 0,1 1 0,0-1 0,0 1 0,4 23 0,-3-3 0,0-33 0,0 1 0,0-1 0,0 0 0,0 0 0,1 0 0,-1 0 0,0 0 0,1 0 0,-1 0 0,0 0 0,1 0 0,-1 0 0,1 0 0,0 0 0,-1 0 0,1-1 0,0 1 0,0 0 0,-1 0 0,1-1 0,0 1 0,0 0 0,0-1 0,0 1 0,0-1 0,0 1 0,1 0 0,3 0 0,-1 0 0,0 0 0,0 0 0,0-1 0,0 1 0,1-1 0,6-1 0,1 0 0,1-1 0,-1 0 0,0-1 0,17-6 0,50-46 0,-77 54 0,-1 0 0,1-1 0,-1 0 0,1 1 0,-1-1 0,0 0 0,1 1 0,-1-1 0,0 0 0,0 0 0,-1 0 0,1 0 0,0 0 0,-1 0 0,1-1 0,-1 1 0,0 0 0,1 0 0,-1 0 0,0 0 0,0 0 0,-1-1 0,1 1 0,0 0 0,-1 0 0,0-3 0,-16-57 0,7 35 0,1-1 0,2 1 0,0-2 0,2 1 0,1 0 0,-1-48 0,4 64 0,0 0 0,-1-1 0,0 1 0,-1 0 0,-1 0 0,0 1 0,-9-20 0,-1 3 0,-33-49 0,35 61 0,10 13 0,0 1 0,0 0 0,0-1 0,0 0 0,1 1 0,-1-1 0,1 0 0,0 0 0,0 0 0,-2-5 0,4 7 0,-1 0 0,1-1 0,-1 1 0,1 0 0,0 0 0,-1-1 0,1 1 0,0 0 0,0 0 0,0 0 0,0 0 0,0 0 0,0 0 0,0 0 0,0 1 0,0-1 0,1 0 0,-1 1 0,0-1 0,1 0 0,-1 1 0,0 0 0,1-1 0,-1 1 0,0 0 0,1-1 0,-1 1 0,3 0 0,33-6 0,1 2 0,-1 1 0,1 2 0,66 6 0,-102-4 0,1-1 0,-1 0 0,0 1 0,1 0 0,-1-1 0,0 1 0,0 0 0,0 0 0,0 0 0,0 1 0,0-1 0,0 0 0,0 1 0,0-1 0,-1 1 0,1 0 0,0-1 0,-1 1 0,0 0 0,1 0 0,-1 0 0,0 0 0,0 0 0,0 0 0,0 0 0,0 1 0,-1-1 0,1 0 0,-1 1 0,1 3 0,1 10 0,-1-1 0,-1 1 0,-3 28 0,1-9 0,2-24 0,-1 1 0,-1-1 0,0 0 0,-6 17 0,5-18 0,0 1 0,0 0 0,1 0 0,-1 22 0,1 121 0,5 99 0,-3-252 0,1 0 0,-1 1 0,0-1 0,1 0 0,-1 0 0,1 0 0,0 0 0,-1 0 0,1 0 0,0 0 0,-1 0 0,1 0 0,0 0 0,0 0 0,0 0 0,0-1 0,0 1 0,0 0 0,0-1 0,0 1 0,0-1 0,0 1 0,0-1 0,1 1 0,-1-1 0,0 0 0,0 1 0,0-1 0,1 0 0,-1 0 0,0 0 0,0 0 0,1 0 0,-1 0 0,0-1 0,0 1 0,0 0 0,1-1 0,-1 1 0,0 0 0,2-2 0,1 1 0,-1 0 0,1 0 0,0 0 0,0-1 0,-1 0 0,1 0 0,-1 0 0,0 0 0,1 0 0,-1 0 0,0-1 0,3-4 0,-4 4 0,0 0 0,0 0 0,0 0 0,-1 0 0,0-1 0,0 1 0,0-1 0,0 1 0,0-1 0,-1 0 0,1 1 0,-1-1 0,0 1 0,0-1 0,0 0 0,-1 1 0,0-6 0,-3-1 0,1 0 0,-1 0 0,-1 1 0,-8-14 0,-12-30 0,-9-16 0,6 13 0,3 11 0,20 38 0,1-1 0,-1 1 0,1-1 0,1 0 0,-1 0 0,1-1 0,-2-9 0,5 17 0,0 1 0,-1-1 0,1 0 0,0 1 0,0-1 0,0 0 0,0 1 0,-1-1 0,1 0 0,0 0 0,0 1 0,0-1 0,1 0 0,-1 1 0,0-1 0,0 0 0,0 1 0,0-1 0,1 0 0,-1 1 0,0-1 0,1 0 0,-1 1 0,0-1 0,2-1 0,9 15 0,10 28 0,-16-20 0,-1-1 0,-1 1 0,-1-1 0,-1 1 0,-1 0 0,-3 31 0,0 12 0,5 13 0,-4 80 0,-7-65-1365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3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98" tIns="33449" rIns="66898" bIns="33449"/>
          <a:lstStyle/>
          <a:p>
            <a:endParaRPr lang="en-US" dirty="0"/>
          </a:p>
        </p:txBody>
      </p:sp>
      <p:sp>
        <p:nvSpPr>
          <p:cNvPr id="4" name="Slide Number Placeholder 3"/>
          <p:cNvSpPr>
            <a:spLocks noGrp="1"/>
          </p:cNvSpPr>
          <p:nvPr>
            <p:ph type="sldNum" sz="quarter" idx="10"/>
          </p:nvPr>
        </p:nvSpPr>
        <p:spPr/>
        <p:txBody>
          <a:bodyPr lIns="66898" tIns="33449" rIns="66898" bIns="33449"/>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56F79-BD76-FCE9-8A1F-3B16D745A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775FC-10D4-0973-2FBE-0BFDCCCFA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6A4B6-67A7-0519-0FF5-BA216DD20C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0EB826-3092-7E3D-C36E-377B2802BD21}"/>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57167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98" tIns="33449" rIns="66898" bIns="33449"/>
          <a:lstStyle/>
          <a:p>
            <a:endParaRPr lang="en-US" dirty="0"/>
          </a:p>
        </p:txBody>
      </p:sp>
      <p:sp>
        <p:nvSpPr>
          <p:cNvPr id="4" name="Slide Number Placeholder 3"/>
          <p:cNvSpPr>
            <a:spLocks noGrp="1"/>
          </p:cNvSpPr>
          <p:nvPr>
            <p:ph type="sldNum" sz="quarter" idx="10"/>
          </p:nvPr>
        </p:nvSpPr>
        <p:spPr/>
        <p:txBody>
          <a:bodyPr lIns="66898" tIns="33449" rIns="66898" bIns="33449"/>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98" tIns="33449" rIns="66898" bIns="33449"/>
          <a:lstStyle/>
          <a:p>
            <a:endParaRPr lang="en-US" dirty="0"/>
          </a:p>
        </p:txBody>
      </p:sp>
      <p:sp>
        <p:nvSpPr>
          <p:cNvPr id="4" name="Slide Number Placeholder 3"/>
          <p:cNvSpPr>
            <a:spLocks noGrp="1"/>
          </p:cNvSpPr>
          <p:nvPr>
            <p:ph type="sldNum" sz="quarter" idx="10"/>
          </p:nvPr>
        </p:nvSpPr>
        <p:spPr/>
        <p:txBody>
          <a:bodyPr lIns="66898" tIns="33449" rIns="66898" bIns="33449"/>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307525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customXml" Target="../ink/ink7.xml"/><Relationship Id="rId20"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ustomXml" Target="../ink/ink9.xml"/><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16.xml"/><Relationship Id="rId18" Type="http://schemas.openxmlformats.org/officeDocument/2006/relationships/customXml" Target="../ink/ink21.xml"/><Relationship Id="rId3" Type="http://schemas.openxmlformats.org/officeDocument/2006/relationships/customXml" Target="../ink/ink11.xml"/><Relationship Id="rId21" Type="http://schemas.openxmlformats.org/officeDocument/2006/relationships/customXml" Target="../ink/ink24.xml"/><Relationship Id="rId7" Type="http://schemas.openxmlformats.org/officeDocument/2006/relationships/customXml" Target="../ink/ink12.xml"/><Relationship Id="rId12" Type="http://schemas.openxmlformats.org/officeDocument/2006/relationships/customXml" Target="../ink/ink15.xml"/><Relationship Id="rId17" Type="http://schemas.openxmlformats.org/officeDocument/2006/relationships/customXml" Target="../ink/ink20.xml"/><Relationship Id="rId2" Type="http://schemas.openxmlformats.org/officeDocument/2006/relationships/notesSlide" Target="../notesSlides/notesSlide4.xml"/><Relationship Id="rId16" Type="http://schemas.openxmlformats.org/officeDocument/2006/relationships/customXml" Target="../ink/ink19.xml"/><Relationship Id="rId20" Type="http://schemas.openxmlformats.org/officeDocument/2006/relationships/customXml" Target="../ink/ink23.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customXml" Target="../ink/ink14.xml"/><Relationship Id="rId5" Type="http://schemas.openxmlformats.org/officeDocument/2006/relationships/image" Target="../media/image24.png"/><Relationship Id="rId15" Type="http://schemas.openxmlformats.org/officeDocument/2006/relationships/customXml" Target="../ink/ink18.xml"/><Relationship Id="rId23" Type="http://schemas.openxmlformats.org/officeDocument/2006/relationships/image" Target="../media/image28.png"/><Relationship Id="rId10" Type="http://schemas.openxmlformats.org/officeDocument/2006/relationships/image" Target="../media/image22.png"/><Relationship Id="rId19" Type="http://schemas.openxmlformats.org/officeDocument/2006/relationships/customXml" Target="../ink/ink22.xml"/><Relationship Id="rId4" Type="http://schemas.openxmlformats.org/officeDocument/2006/relationships/image" Target="../media/image23.png"/><Relationship Id="rId9" Type="http://schemas.openxmlformats.org/officeDocument/2006/relationships/customXml" Target="../ink/ink13.xml"/><Relationship Id="rId14" Type="http://schemas.openxmlformats.org/officeDocument/2006/relationships/customXml" Target="../ink/ink17.xml"/><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92555"/>
            <a:ext cx="7556421" cy="3543895"/>
          </a:xfrm>
          <a:prstGeom prst="rect">
            <a:avLst/>
          </a:prstGeom>
          <a:noFill/>
          <a:ln/>
        </p:spPr>
        <p:txBody>
          <a:bodyPr wrap="square" lIns="0" tIns="0" rIns="0" bIns="0" rtlCol="0" anchor="t"/>
          <a:lstStyle/>
          <a:p>
            <a:pPr marL="0" indent="0" algn="l">
              <a:lnSpc>
                <a:spcPts val="5550"/>
              </a:lnSpc>
              <a:buNone/>
            </a:pPr>
            <a:r>
              <a:rPr lang="en-US" sz="4450" b="1" dirty="0">
                <a:solidFill>
                  <a:srgbClr val="403C4E"/>
                </a:solidFill>
                <a:latin typeface="Merriweather Bold" pitchFamily="34" charset="0"/>
                <a:ea typeface="Sans Serif Collection" panose="020B0502040504020204" pitchFamily="34" charset="0"/>
                <a:cs typeface="Sans Serif Collection" panose="020B0502040504020204" pitchFamily="34" charset="0"/>
              </a:rPr>
              <a:t>Card games as effective tools to enhance bioscience laboratory health and safety education</a:t>
            </a:r>
            <a:endParaRPr lang="en-US" sz="4450" dirty="0"/>
          </a:p>
        </p:txBody>
      </p:sp>
      <p:sp>
        <p:nvSpPr>
          <p:cNvPr id="4" name="Text 1"/>
          <p:cNvSpPr/>
          <p:nvPr/>
        </p:nvSpPr>
        <p:spPr>
          <a:xfrm>
            <a:off x="6280190" y="5276612"/>
            <a:ext cx="7556421"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Shape 2"/>
          <p:cNvSpPr/>
          <p:nvPr/>
        </p:nvSpPr>
        <p:spPr>
          <a:xfrm>
            <a:off x="6280190" y="5911572"/>
            <a:ext cx="362903" cy="362903"/>
          </a:xfrm>
          <a:prstGeom prst="roundRect">
            <a:avLst>
              <a:gd name="adj" fmla="val 25194296"/>
            </a:avLst>
          </a:prstGeom>
          <a:noFill/>
          <a:ln w="7620">
            <a:solidFill>
              <a:srgbClr val="FFFFFF"/>
            </a:solidFill>
            <a:prstDash val="solid"/>
          </a:ln>
        </p:spPr>
        <p:txBody>
          <a:bodyPr/>
          <a:lstStyle/>
          <a:p>
            <a:endParaRPr lang="en-GB"/>
          </a:p>
        </p:txBody>
      </p:sp>
      <p:sp>
        <p:nvSpPr>
          <p:cNvPr id="7" name="Text 3"/>
          <p:cNvSpPr/>
          <p:nvPr/>
        </p:nvSpPr>
        <p:spPr>
          <a:xfrm>
            <a:off x="6283833" y="5894665"/>
            <a:ext cx="2401610" cy="396835"/>
          </a:xfrm>
          <a:prstGeom prst="rect">
            <a:avLst/>
          </a:prstGeom>
          <a:noFill/>
          <a:ln/>
        </p:spPr>
        <p:txBody>
          <a:bodyPr wrap="none" lIns="0" tIns="0" rIns="0" bIns="0" rtlCol="0" anchor="t"/>
          <a:lstStyle/>
          <a:p>
            <a:pPr marL="0" indent="0">
              <a:lnSpc>
                <a:spcPts val="3100"/>
              </a:lnSpc>
              <a:buNone/>
            </a:pPr>
            <a:r>
              <a:rPr lang="en-US" sz="2200" b="1" dirty="0">
                <a:solidFill>
                  <a:srgbClr val="403C4E"/>
                </a:solidFill>
                <a:latin typeface="Open Sans Bold" pitchFamily="34" charset="0"/>
                <a:ea typeface="Open Sans Bold" pitchFamily="34" charset="-122"/>
                <a:cs typeface="Open Sans Bold" pitchFamily="34" charset="-120"/>
              </a:rPr>
              <a:t>by </a:t>
            </a:r>
            <a:r>
              <a:rPr lang="en-US" sz="2400" b="1" dirty="0">
                <a:solidFill>
                  <a:srgbClr val="403C4E"/>
                </a:solidFill>
                <a:latin typeface="Open Sans Bold" pitchFamily="34" charset="0"/>
                <a:ea typeface="Open Sans Bold" pitchFamily="34" charset="-122"/>
                <a:cs typeface="Open Sans Bold" pitchFamily="34" charset="-120"/>
              </a:rPr>
              <a:t>Rumana</a:t>
            </a:r>
            <a:r>
              <a:rPr lang="en-US" sz="2200" b="1" dirty="0">
                <a:solidFill>
                  <a:srgbClr val="403C4E"/>
                </a:solidFill>
                <a:latin typeface="Open Sans Bold" pitchFamily="34" charset="0"/>
                <a:ea typeface="Open Sans Bold" pitchFamily="34" charset="-122"/>
                <a:cs typeface="Open Sans Bold" pitchFamily="34" charset="-120"/>
              </a:rPr>
              <a:t> Rafiq</a:t>
            </a:r>
            <a:endParaRPr lang="en-US" sz="2200" dirty="0"/>
          </a:p>
        </p:txBody>
      </p:sp>
      <p:sp>
        <p:nvSpPr>
          <p:cNvPr id="8" name="Text 4"/>
          <p:cNvSpPr/>
          <p:nvPr/>
        </p:nvSpPr>
        <p:spPr>
          <a:xfrm>
            <a:off x="5919238" y="6775255"/>
            <a:ext cx="7556421" cy="290274"/>
          </a:xfrm>
          <a:prstGeom prst="rect">
            <a:avLst/>
          </a:prstGeom>
          <a:noFill/>
          <a:ln/>
        </p:spPr>
        <p:txBody>
          <a:bodyPr wrap="none" lIns="0" tIns="0" rIns="0" bIns="0" rtlCol="0" anchor="t"/>
          <a:lstStyle/>
          <a:p>
            <a:pPr marL="0" indent="0" algn="l">
              <a:lnSpc>
                <a:spcPts val="2250"/>
              </a:lnSpc>
              <a:buNone/>
            </a:pPr>
            <a:r>
              <a:rPr lang="en-US" dirty="0">
                <a:solidFill>
                  <a:srgbClr val="403C4E"/>
                </a:solidFill>
                <a:latin typeface="Open Sans" pitchFamily="34" charset="0"/>
                <a:ea typeface="Open Sans" pitchFamily="34" charset="-122"/>
                <a:cs typeface="Open Sans" pitchFamily="34" charset="-120"/>
              </a:rPr>
              <a:t>Games created by: R. Rafiq, H. Matthews, D. Abedalreza, F. Yahya and M. Jones</a:t>
            </a:r>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7BB30417-7C30-EA08-F12F-F92248B2A50E}"/>
                  </a:ext>
                </a:extLst>
              </p14:cNvPr>
              <p14:cNvContentPartPr>
                <a14:cpLocks xmlns:a14="http://schemas.microsoft.com/office/drawing/2010/main" noGrp="1" noRot="1" noMove="1" noResize="1" noEditPoints="1" noAdjustHandles="1" noChangeArrowheads="1" noChangeShapeType="1"/>
              </p14:cNvContentPartPr>
              <p14:nvPr/>
            </p14:nvContentPartPr>
            <p14:xfrm flipH="1">
              <a:off x="12400588" y="7664396"/>
              <a:ext cx="1932120" cy="485280"/>
            </p14:xfrm>
          </p:contentPart>
        </mc:Choice>
        <mc:Fallback xmlns="">
          <p:pic>
            <p:nvPicPr>
              <p:cNvPr id="12" name="Ink 11">
                <a:extLst>
                  <a:ext uri="{FF2B5EF4-FFF2-40B4-BE49-F238E27FC236}">
                    <a16:creationId xmlns:a16="http://schemas.microsoft.com/office/drawing/2014/main" id="{7BB30417-7C30-EA08-F12F-F92248B2A50E}"/>
                  </a:ext>
                </a:extLst>
              </p:cNvPr>
              <p:cNvPicPr>
                <a:picLocks noGrp="1" noRot="1" noMove="1" noResize="1" noEditPoints="1" noAdjustHandles="1" noChangeArrowheads="1" noChangeShapeType="1"/>
              </p:cNvPicPr>
              <p:nvPr/>
            </p:nvPicPr>
            <p:blipFill>
              <a:blip r:embed="rId5"/>
              <a:stretch>
                <a:fillRect/>
              </a:stretch>
            </p:blipFill>
            <p:spPr>
              <a:xfrm flipH="1">
                <a:off x="12337948" y="7601756"/>
                <a:ext cx="205776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6336220-B7B5-F2D0-A3A8-4606B113898A}"/>
                  </a:ext>
                </a:extLst>
              </p14:cNvPr>
              <p14:cNvContentPartPr>
                <a14:cpLocks xmlns:a14="http://schemas.microsoft.com/office/drawing/2010/main" noGrp="1" noRot="1" noMove="1" noResize="1" noEditPoints="1" noAdjustHandles="1" noChangeArrowheads="1" noChangeShapeType="1"/>
              </p14:cNvContentPartPr>
              <p14:nvPr/>
            </p14:nvContentPartPr>
            <p14:xfrm flipH="1">
              <a:off x="12896480" y="7695960"/>
              <a:ext cx="1511640" cy="421200"/>
            </p14:xfrm>
          </p:contentPart>
        </mc:Choice>
        <mc:Fallback xmlns="">
          <p:pic>
            <p:nvPicPr>
              <p:cNvPr id="14" name="Ink 13">
                <a:extLst>
                  <a:ext uri="{FF2B5EF4-FFF2-40B4-BE49-F238E27FC236}">
                    <a16:creationId xmlns:a16="http://schemas.microsoft.com/office/drawing/2014/main" id="{16336220-B7B5-F2D0-A3A8-4606B113898A}"/>
                  </a:ext>
                </a:extLst>
              </p:cNvPr>
              <p:cNvPicPr>
                <a:picLocks noGrp="1" noRot="1" noMove="1" noResize="1" noEditPoints="1" noAdjustHandles="1" noChangeArrowheads="1" noChangeShapeType="1"/>
              </p:cNvPicPr>
              <p:nvPr/>
            </p:nvPicPr>
            <p:blipFill>
              <a:blip r:embed="rId7"/>
              <a:stretch>
                <a:fillRect/>
              </a:stretch>
            </p:blipFill>
            <p:spPr>
              <a:xfrm flipH="1">
                <a:off x="12833840" y="7632960"/>
                <a:ext cx="163728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CEF5483B-AE1B-A664-A449-3B1D1BB1ADC5}"/>
                  </a:ext>
                </a:extLst>
              </p14:cNvPr>
              <p14:cNvContentPartPr/>
              <p14:nvPr/>
            </p14:nvContentPartPr>
            <p14:xfrm>
              <a:off x="12909250" y="7838800"/>
              <a:ext cx="10440" cy="114120"/>
            </p14:xfrm>
          </p:contentPart>
        </mc:Choice>
        <mc:Fallback xmlns="">
          <p:pic>
            <p:nvPicPr>
              <p:cNvPr id="15" name="Ink 14">
                <a:extLst>
                  <a:ext uri="{FF2B5EF4-FFF2-40B4-BE49-F238E27FC236}">
                    <a16:creationId xmlns:a16="http://schemas.microsoft.com/office/drawing/2014/main" id="{CEF5483B-AE1B-A664-A449-3B1D1BB1ADC5}"/>
                  </a:ext>
                </a:extLst>
              </p:cNvPr>
              <p:cNvPicPr/>
              <p:nvPr/>
            </p:nvPicPr>
            <p:blipFill>
              <a:blip r:embed="rId9"/>
              <a:stretch>
                <a:fillRect/>
              </a:stretch>
            </p:blipFill>
            <p:spPr>
              <a:xfrm>
                <a:off x="12846250" y="7776160"/>
                <a:ext cx="1360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50019AD-EFA0-D6BD-70FD-4CD0D06AA09F}"/>
                  </a:ext>
                </a:extLst>
              </p14:cNvPr>
              <p14:cNvContentPartPr/>
              <p14:nvPr/>
            </p14:nvContentPartPr>
            <p14:xfrm>
              <a:off x="12904570" y="7907920"/>
              <a:ext cx="420840" cy="173520"/>
            </p14:xfrm>
          </p:contentPart>
        </mc:Choice>
        <mc:Fallback xmlns="">
          <p:pic>
            <p:nvPicPr>
              <p:cNvPr id="16" name="Ink 15">
                <a:extLst>
                  <a:ext uri="{FF2B5EF4-FFF2-40B4-BE49-F238E27FC236}">
                    <a16:creationId xmlns:a16="http://schemas.microsoft.com/office/drawing/2014/main" id="{750019AD-EFA0-D6BD-70FD-4CD0D06AA09F}"/>
                  </a:ext>
                </a:extLst>
              </p:cNvPr>
              <p:cNvPicPr/>
              <p:nvPr/>
            </p:nvPicPr>
            <p:blipFill>
              <a:blip r:embed="rId11"/>
              <a:stretch>
                <a:fillRect/>
              </a:stretch>
            </p:blipFill>
            <p:spPr>
              <a:xfrm>
                <a:off x="12841570" y="7844920"/>
                <a:ext cx="5464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3C102278-42F2-7591-146A-812FCB158BBA}"/>
                  </a:ext>
                </a:extLst>
              </p14:cNvPr>
              <p14:cNvContentPartPr>
                <a14:cpLocks xmlns:a14="http://schemas.microsoft.com/office/drawing/2010/main" noGrp="1" noRot="1" noMove="1" noResize="1" noEditPoints="1" noAdjustHandles="1" noChangeArrowheads="1" noChangeShapeType="1"/>
              </p14:cNvContentPartPr>
              <p14:nvPr/>
            </p14:nvContentPartPr>
            <p14:xfrm>
              <a:off x="13323970" y="7927720"/>
              <a:ext cx="666000" cy="193680"/>
            </p14:xfrm>
          </p:contentPart>
        </mc:Choice>
        <mc:Fallback xmlns="">
          <p:pic>
            <p:nvPicPr>
              <p:cNvPr id="17" name="Ink 16">
                <a:extLst>
                  <a:ext uri="{FF2B5EF4-FFF2-40B4-BE49-F238E27FC236}">
                    <a16:creationId xmlns:a16="http://schemas.microsoft.com/office/drawing/2014/main" id="{3C102278-42F2-7591-146A-812FCB158BBA}"/>
                  </a:ext>
                </a:extLst>
              </p:cNvPr>
              <p:cNvPicPr>
                <a:picLocks noGrp="1" noRot="1" noMove="1" noResize="1" noEditPoints="1" noAdjustHandles="1" noChangeArrowheads="1" noChangeShapeType="1"/>
              </p:cNvPicPr>
              <p:nvPr/>
            </p:nvPicPr>
            <p:blipFill>
              <a:blip r:embed="rId13"/>
              <a:stretch>
                <a:fillRect/>
              </a:stretch>
            </p:blipFill>
            <p:spPr>
              <a:xfrm>
                <a:off x="13260970" y="7865080"/>
                <a:ext cx="791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CCBB9FD5-EA7F-7F3C-659F-D66AF4AA00DF}"/>
                  </a:ext>
                </a:extLst>
              </p14:cNvPr>
              <p14:cNvContentPartPr>
                <a14:cpLocks xmlns:a14="http://schemas.microsoft.com/office/drawing/2010/main" noGrp="1" noRot="1" noMove="1" noResize="1" noEditPoints="1" noAdjustHandles="1" noChangeArrowheads="1" noChangeShapeType="1"/>
              </p14:cNvContentPartPr>
              <p14:nvPr/>
            </p14:nvContentPartPr>
            <p14:xfrm>
              <a:off x="13702330" y="7662040"/>
              <a:ext cx="793800" cy="462960"/>
            </p14:xfrm>
          </p:contentPart>
        </mc:Choice>
        <mc:Fallback xmlns="">
          <p:pic>
            <p:nvPicPr>
              <p:cNvPr id="18" name="Ink 17">
                <a:extLst>
                  <a:ext uri="{FF2B5EF4-FFF2-40B4-BE49-F238E27FC236}">
                    <a16:creationId xmlns:a16="http://schemas.microsoft.com/office/drawing/2014/main" id="{CCBB9FD5-EA7F-7F3C-659F-D66AF4AA00DF}"/>
                  </a:ext>
                </a:extLst>
              </p:cNvPr>
              <p:cNvPicPr>
                <a:picLocks noGrp="1" noRot="1" noMove="1" noResize="1" noEditPoints="1" noAdjustHandles="1" noChangeArrowheads="1" noChangeShapeType="1"/>
              </p:cNvPicPr>
              <p:nvPr/>
            </p:nvPicPr>
            <p:blipFill>
              <a:blip r:embed="rId15"/>
              <a:stretch>
                <a:fillRect/>
              </a:stretch>
            </p:blipFill>
            <p:spPr>
              <a:xfrm>
                <a:off x="13639330" y="7599400"/>
                <a:ext cx="91944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F8E969FC-A09A-5811-11EE-1B2BBF9FF6E0}"/>
                  </a:ext>
                </a:extLst>
              </p14:cNvPr>
              <p14:cNvContentPartPr/>
              <p14:nvPr/>
            </p14:nvContentPartPr>
            <p14:xfrm>
              <a:off x="13911490" y="7855720"/>
              <a:ext cx="569880" cy="224640"/>
            </p14:xfrm>
          </p:contentPart>
        </mc:Choice>
        <mc:Fallback xmlns="">
          <p:pic>
            <p:nvPicPr>
              <p:cNvPr id="19" name="Ink 18">
                <a:extLst>
                  <a:ext uri="{FF2B5EF4-FFF2-40B4-BE49-F238E27FC236}">
                    <a16:creationId xmlns:a16="http://schemas.microsoft.com/office/drawing/2014/main" id="{F8E969FC-A09A-5811-11EE-1B2BBF9FF6E0}"/>
                  </a:ext>
                </a:extLst>
              </p:cNvPr>
              <p:cNvPicPr/>
              <p:nvPr/>
            </p:nvPicPr>
            <p:blipFill>
              <a:blip r:embed="rId17"/>
              <a:stretch>
                <a:fillRect/>
              </a:stretch>
            </p:blipFill>
            <p:spPr>
              <a:xfrm>
                <a:off x="13848850" y="7793080"/>
                <a:ext cx="6955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1D2B0774-1672-2597-A987-C5B69529E20B}"/>
                  </a:ext>
                </a:extLst>
              </p14:cNvPr>
              <p14:cNvContentPartPr/>
              <p14:nvPr/>
            </p14:nvContentPartPr>
            <p14:xfrm>
              <a:off x="14123890" y="7772200"/>
              <a:ext cx="160920" cy="360"/>
            </p14:xfrm>
          </p:contentPart>
        </mc:Choice>
        <mc:Fallback xmlns="">
          <p:pic>
            <p:nvPicPr>
              <p:cNvPr id="20" name="Ink 19">
                <a:extLst>
                  <a:ext uri="{FF2B5EF4-FFF2-40B4-BE49-F238E27FC236}">
                    <a16:creationId xmlns:a16="http://schemas.microsoft.com/office/drawing/2014/main" id="{1D2B0774-1672-2597-A987-C5B69529E20B}"/>
                  </a:ext>
                </a:extLst>
              </p:cNvPr>
              <p:cNvPicPr/>
              <p:nvPr/>
            </p:nvPicPr>
            <p:blipFill>
              <a:blip r:embed="rId19"/>
              <a:stretch>
                <a:fillRect/>
              </a:stretch>
            </p:blipFill>
            <p:spPr>
              <a:xfrm>
                <a:off x="14061250" y="7709560"/>
                <a:ext cx="286560" cy="126000"/>
              </a:xfrm>
              <a:prstGeom prst="rect">
                <a:avLst/>
              </a:prstGeom>
            </p:spPr>
          </p:pic>
        </mc:Fallback>
      </mc:AlternateContent>
      <p:pic>
        <p:nvPicPr>
          <p:cNvPr id="6" name="Picture 5" descr="University of Salford">
            <a:extLst>
              <a:ext uri="{FF2B5EF4-FFF2-40B4-BE49-F238E27FC236}">
                <a16:creationId xmlns:a16="http://schemas.microsoft.com/office/drawing/2014/main" id="{9BEA6B18-46AF-7F56-F942-DE4513D7D0C3}"/>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325350" y="7324963"/>
            <a:ext cx="2305050" cy="83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FA91-55D5-6933-AE0F-A247C91E33A4}"/>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9D3DEAA-46A3-E0EC-12B8-398E0F65FC11}"/>
              </a:ext>
            </a:extLst>
          </p:cNvPr>
          <p:cNvPicPr>
            <a:picLocks noChangeAspect="1"/>
          </p:cNvPicPr>
          <p:nvPr/>
        </p:nvPicPr>
        <p:blipFill>
          <a:blip r:embed="rId3"/>
          <a:stretch>
            <a:fillRect/>
          </a:stretch>
        </p:blipFill>
        <p:spPr>
          <a:xfrm>
            <a:off x="9144000" y="0"/>
            <a:ext cx="5486400" cy="8229600"/>
          </a:xfrm>
          <a:prstGeom prst="rect">
            <a:avLst/>
          </a:prstGeom>
        </p:spPr>
      </p:pic>
      <p:sp>
        <p:nvSpPr>
          <p:cNvPr id="3" name="Text 0">
            <a:extLst>
              <a:ext uri="{FF2B5EF4-FFF2-40B4-BE49-F238E27FC236}">
                <a16:creationId xmlns:a16="http://schemas.microsoft.com/office/drawing/2014/main" id="{8A7D2B1E-18F6-3549-6D18-4923B7514CA4}"/>
              </a:ext>
            </a:extLst>
          </p:cNvPr>
          <p:cNvSpPr/>
          <p:nvPr/>
        </p:nvSpPr>
        <p:spPr>
          <a:xfrm>
            <a:off x="793790" y="3408878"/>
            <a:ext cx="5670590" cy="708779"/>
          </a:xfrm>
          <a:prstGeom prst="rect">
            <a:avLst/>
          </a:prstGeom>
          <a:noFill/>
          <a:ln/>
        </p:spPr>
        <p:txBody>
          <a:bodyPr wrap="none" lIns="0" tIns="0" rIns="0" bIns="0" rtlCol="0" anchor="t"/>
          <a:lstStyle/>
          <a:p>
            <a:pPr marL="0" indent="0" algn="l">
              <a:lnSpc>
                <a:spcPts val="5550"/>
              </a:lnSpc>
              <a:buNone/>
            </a:pPr>
            <a:endParaRPr lang="en-US" sz="4450" dirty="0"/>
          </a:p>
        </p:txBody>
      </p:sp>
      <p:sp>
        <p:nvSpPr>
          <p:cNvPr id="7" name="Text 2">
            <a:extLst>
              <a:ext uri="{FF2B5EF4-FFF2-40B4-BE49-F238E27FC236}">
                <a16:creationId xmlns:a16="http://schemas.microsoft.com/office/drawing/2014/main" id="{958BF3C9-D0FA-40D9-953D-AFA1712ED7C3}"/>
              </a:ext>
            </a:extLst>
          </p:cNvPr>
          <p:cNvSpPr/>
          <p:nvPr/>
        </p:nvSpPr>
        <p:spPr>
          <a:xfrm>
            <a:off x="672465" y="1840796"/>
            <a:ext cx="2401610" cy="300157"/>
          </a:xfrm>
          <a:prstGeom prst="rect">
            <a:avLst/>
          </a:prstGeom>
          <a:noFill/>
          <a:ln/>
        </p:spPr>
        <p:txBody>
          <a:bodyPr wrap="none" lIns="0" tIns="0" rIns="0" bIns="0" rtlCol="0" anchor="t"/>
          <a:lstStyle/>
          <a:p>
            <a:pPr marL="0" indent="0" algn="l">
              <a:lnSpc>
                <a:spcPts val="2350"/>
              </a:lnSpc>
              <a:buNone/>
            </a:pPr>
            <a:r>
              <a:rPr lang="en-US" sz="2600" b="1" dirty="0">
                <a:solidFill>
                  <a:srgbClr val="403C4E"/>
                </a:solidFill>
                <a:latin typeface="Merriweather Bold" pitchFamily="34" charset="0"/>
                <a:ea typeface="Merriweather Bold" pitchFamily="34" charset="-122"/>
                <a:cs typeface="Merriweather Bold" pitchFamily="34" charset="-120"/>
              </a:rPr>
              <a:t>Game Design</a:t>
            </a:r>
            <a:endParaRPr lang="en-US" sz="2600" dirty="0"/>
          </a:p>
        </p:txBody>
      </p:sp>
      <p:sp>
        <p:nvSpPr>
          <p:cNvPr id="8" name="Text 3">
            <a:extLst>
              <a:ext uri="{FF2B5EF4-FFF2-40B4-BE49-F238E27FC236}">
                <a16:creationId xmlns:a16="http://schemas.microsoft.com/office/drawing/2014/main" id="{7FA4D89F-F200-7FF0-8218-044DE743D4F2}"/>
              </a:ext>
            </a:extLst>
          </p:cNvPr>
          <p:cNvSpPr/>
          <p:nvPr/>
        </p:nvSpPr>
        <p:spPr>
          <a:xfrm>
            <a:off x="672465" y="2333001"/>
            <a:ext cx="4115514" cy="307419"/>
          </a:xfrm>
          <a:prstGeom prst="rect">
            <a:avLst/>
          </a:prstGeom>
          <a:noFill/>
          <a:ln/>
        </p:spPr>
        <p:txBody>
          <a:bodyPr wrap="none" lIns="0" tIns="0" rIns="0" bIns="0" rtlCol="0" anchor="t"/>
          <a:lstStyle/>
          <a:p>
            <a:pPr marL="342900" indent="-342900" algn="l">
              <a:lnSpc>
                <a:spcPts val="2400"/>
              </a:lnSpc>
              <a:buSzPct val="100000"/>
              <a:buChar char="•"/>
            </a:pPr>
            <a:r>
              <a:rPr lang="en-US" sz="2000" dirty="0">
                <a:solidFill>
                  <a:srgbClr val="403C4E"/>
                </a:solidFill>
                <a:latin typeface="Open Sans" pitchFamily="34" charset="0"/>
                <a:ea typeface="Open Sans" pitchFamily="34" charset="-122"/>
                <a:cs typeface="Open Sans" pitchFamily="34" charset="-120"/>
              </a:rPr>
              <a:t>Health and safety Hazard hunter</a:t>
            </a:r>
            <a:endParaRPr lang="en-US" sz="2000" dirty="0"/>
          </a:p>
        </p:txBody>
      </p:sp>
      <p:sp>
        <p:nvSpPr>
          <p:cNvPr id="9" name="Text 4">
            <a:extLst>
              <a:ext uri="{FF2B5EF4-FFF2-40B4-BE49-F238E27FC236}">
                <a16:creationId xmlns:a16="http://schemas.microsoft.com/office/drawing/2014/main" id="{E88EB647-A082-E2C9-EC6D-4817B8005FBF}"/>
              </a:ext>
            </a:extLst>
          </p:cNvPr>
          <p:cNvSpPr/>
          <p:nvPr/>
        </p:nvSpPr>
        <p:spPr>
          <a:xfrm>
            <a:off x="672464" y="2707571"/>
            <a:ext cx="4454339" cy="614839"/>
          </a:xfrm>
          <a:prstGeom prst="rect">
            <a:avLst/>
          </a:prstGeom>
          <a:noFill/>
          <a:ln/>
        </p:spPr>
        <p:txBody>
          <a:bodyPr wrap="square" lIns="0" tIns="0" rIns="0" bIns="0" rtlCol="0" anchor="t"/>
          <a:lstStyle/>
          <a:p>
            <a:pPr marL="342900" indent="-342900" algn="l">
              <a:lnSpc>
                <a:spcPts val="2400"/>
              </a:lnSpc>
              <a:buSzPct val="100000"/>
              <a:buChar char="•"/>
            </a:pPr>
            <a:r>
              <a:rPr lang="en-US" sz="2000" dirty="0">
                <a:solidFill>
                  <a:srgbClr val="403C4E"/>
                </a:solidFill>
                <a:latin typeface="Open Sans" pitchFamily="34" charset="0"/>
                <a:ea typeface="Open Sans" pitchFamily="34" charset="-122"/>
                <a:cs typeface="Open Sans" pitchFamily="34" charset="-120"/>
              </a:rPr>
              <a:t>Personal Protective Equipment (PPE) lab gear up</a:t>
            </a:r>
            <a:endParaRPr lang="en-US" sz="2000" dirty="0"/>
          </a:p>
        </p:txBody>
      </p:sp>
      <p:sp>
        <p:nvSpPr>
          <p:cNvPr id="10" name="Text 5">
            <a:extLst>
              <a:ext uri="{FF2B5EF4-FFF2-40B4-BE49-F238E27FC236}">
                <a16:creationId xmlns:a16="http://schemas.microsoft.com/office/drawing/2014/main" id="{7E11FCC1-0C7E-8372-A655-B9BC31383D81}"/>
              </a:ext>
            </a:extLst>
          </p:cNvPr>
          <p:cNvSpPr/>
          <p:nvPr/>
        </p:nvSpPr>
        <p:spPr>
          <a:xfrm>
            <a:off x="672465" y="3389561"/>
            <a:ext cx="4115514" cy="307419"/>
          </a:xfrm>
          <a:prstGeom prst="rect">
            <a:avLst/>
          </a:prstGeom>
          <a:noFill/>
          <a:ln/>
        </p:spPr>
        <p:txBody>
          <a:bodyPr wrap="none" lIns="0" tIns="0" rIns="0" bIns="0" rtlCol="0" anchor="t"/>
          <a:lstStyle/>
          <a:p>
            <a:pPr marL="342900" indent="-342900" algn="l">
              <a:lnSpc>
                <a:spcPts val="2400"/>
              </a:lnSpc>
              <a:buSzPct val="100000"/>
              <a:buChar char="•"/>
            </a:pPr>
            <a:r>
              <a:rPr lang="en-US" sz="2000" dirty="0">
                <a:solidFill>
                  <a:srgbClr val="403C4E"/>
                </a:solidFill>
                <a:latin typeface="Open Sans" pitchFamily="34" charset="0"/>
                <a:ea typeface="Open Sans" pitchFamily="34" charset="-122"/>
                <a:cs typeface="Open Sans" pitchFamily="34" charset="-120"/>
              </a:rPr>
              <a:t>Laboratory Equipment Identification</a:t>
            </a:r>
            <a:endParaRPr lang="en-US" sz="2000" dirty="0"/>
          </a:p>
        </p:txBody>
      </p:sp>
      <p:sp>
        <p:nvSpPr>
          <p:cNvPr id="11" name="Text 6">
            <a:extLst>
              <a:ext uri="{FF2B5EF4-FFF2-40B4-BE49-F238E27FC236}">
                <a16:creationId xmlns:a16="http://schemas.microsoft.com/office/drawing/2014/main" id="{D963B0DE-F007-C501-D8CC-9E1752B8EAB2}"/>
              </a:ext>
            </a:extLst>
          </p:cNvPr>
          <p:cNvSpPr/>
          <p:nvPr/>
        </p:nvSpPr>
        <p:spPr>
          <a:xfrm>
            <a:off x="723045" y="4193560"/>
            <a:ext cx="2401610" cy="300157"/>
          </a:xfrm>
          <a:prstGeom prst="rect">
            <a:avLst/>
          </a:prstGeom>
          <a:noFill/>
          <a:ln/>
        </p:spPr>
        <p:txBody>
          <a:bodyPr wrap="none" lIns="0" tIns="0" rIns="0" bIns="0" rtlCol="0" anchor="t"/>
          <a:lstStyle/>
          <a:p>
            <a:pPr marL="0" indent="0" algn="l">
              <a:lnSpc>
                <a:spcPts val="2350"/>
              </a:lnSpc>
              <a:buNone/>
            </a:pPr>
            <a:r>
              <a:rPr lang="en-US" sz="2600" b="1" dirty="0">
                <a:solidFill>
                  <a:srgbClr val="403C4E"/>
                </a:solidFill>
                <a:latin typeface="Merriweather Bold" pitchFamily="34" charset="0"/>
                <a:ea typeface="Merriweather Bold" pitchFamily="34" charset="-122"/>
                <a:cs typeface="Merriweather Bold" pitchFamily="34" charset="-120"/>
              </a:rPr>
              <a:t>Integration</a:t>
            </a:r>
            <a:endParaRPr lang="en-US" sz="2600" dirty="0"/>
          </a:p>
        </p:txBody>
      </p:sp>
      <p:sp>
        <p:nvSpPr>
          <p:cNvPr id="12" name="Text 7">
            <a:extLst>
              <a:ext uri="{FF2B5EF4-FFF2-40B4-BE49-F238E27FC236}">
                <a16:creationId xmlns:a16="http://schemas.microsoft.com/office/drawing/2014/main" id="{5911887A-FC39-7A34-DD0C-A1FA8D15B1E1}"/>
              </a:ext>
            </a:extLst>
          </p:cNvPr>
          <p:cNvSpPr/>
          <p:nvPr/>
        </p:nvSpPr>
        <p:spPr>
          <a:xfrm>
            <a:off x="723045" y="4685765"/>
            <a:ext cx="4280755" cy="614839"/>
          </a:xfrm>
          <a:prstGeom prst="rect">
            <a:avLst/>
          </a:prstGeom>
          <a:noFill/>
          <a:ln/>
        </p:spPr>
        <p:txBody>
          <a:bodyPr wrap="square" lIns="0" tIns="0" rIns="0" bIns="0" rtlCol="0" anchor="t"/>
          <a:lstStyle/>
          <a:p>
            <a:pPr marL="0" indent="0" algn="l">
              <a:lnSpc>
                <a:spcPts val="2400"/>
              </a:lnSpc>
              <a:buNone/>
            </a:pPr>
            <a:r>
              <a:rPr lang="en-US" sz="2000" dirty="0">
                <a:solidFill>
                  <a:srgbClr val="403C4E"/>
                </a:solidFill>
                <a:latin typeface="Open Sans" pitchFamily="34" charset="0"/>
                <a:ea typeface="Open Sans" pitchFamily="34" charset="-122"/>
                <a:cs typeface="Open Sans" pitchFamily="34" charset="-120"/>
              </a:rPr>
              <a:t>Integrated into health and safety induction (First year UG students)</a:t>
            </a:r>
            <a:endParaRPr lang="en-US" sz="2000" dirty="0"/>
          </a:p>
        </p:txBody>
      </p:sp>
      <p:sp>
        <p:nvSpPr>
          <p:cNvPr id="13" name="Text 8">
            <a:extLst>
              <a:ext uri="{FF2B5EF4-FFF2-40B4-BE49-F238E27FC236}">
                <a16:creationId xmlns:a16="http://schemas.microsoft.com/office/drawing/2014/main" id="{F0A91131-57B8-8403-07E0-866AD3B31F4A}"/>
              </a:ext>
            </a:extLst>
          </p:cNvPr>
          <p:cNvSpPr/>
          <p:nvPr/>
        </p:nvSpPr>
        <p:spPr>
          <a:xfrm>
            <a:off x="692843" y="6037055"/>
            <a:ext cx="2401610" cy="300157"/>
          </a:xfrm>
          <a:prstGeom prst="rect">
            <a:avLst/>
          </a:prstGeom>
          <a:noFill/>
          <a:ln/>
        </p:spPr>
        <p:txBody>
          <a:bodyPr wrap="none" lIns="0" tIns="0" rIns="0" bIns="0" rtlCol="0" anchor="t"/>
          <a:lstStyle/>
          <a:p>
            <a:pPr marL="0" indent="0" algn="l">
              <a:lnSpc>
                <a:spcPts val="2350"/>
              </a:lnSpc>
              <a:buNone/>
            </a:pPr>
            <a:r>
              <a:rPr lang="en-US" sz="2600" b="1" dirty="0">
                <a:solidFill>
                  <a:srgbClr val="403C4E"/>
                </a:solidFill>
                <a:latin typeface="Merriweather Bold" pitchFamily="34" charset="0"/>
                <a:ea typeface="Merriweather Bold" pitchFamily="34" charset="-122"/>
                <a:cs typeface="Merriweather Bold" pitchFamily="34" charset="-120"/>
              </a:rPr>
              <a:t>Assessment</a:t>
            </a:r>
            <a:endParaRPr lang="en-US" sz="2600" dirty="0"/>
          </a:p>
        </p:txBody>
      </p:sp>
      <p:sp>
        <p:nvSpPr>
          <p:cNvPr id="14" name="Text 9">
            <a:extLst>
              <a:ext uri="{FF2B5EF4-FFF2-40B4-BE49-F238E27FC236}">
                <a16:creationId xmlns:a16="http://schemas.microsoft.com/office/drawing/2014/main" id="{0EE19161-A72C-4481-C238-729F25C17266}"/>
              </a:ext>
            </a:extLst>
          </p:cNvPr>
          <p:cNvSpPr/>
          <p:nvPr/>
        </p:nvSpPr>
        <p:spPr>
          <a:xfrm>
            <a:off x="692843" y="6529260"/>
            <a:ext cx="4115514" cy="307419"/>
          </a:xfrm>
          <a:prstGeom prst="rect">
            <a:avLst/>
          </a:prstGeom>
          <a:noFill/>
          <a:ln/>
        </p:spPr>
        <p:txBody>
          <a:bodyPr wrap="none" lIns="0" tIns="0" rIns="0" bIns="0" rtlCol="0" anchor="t"/>
          <a:lstStyle/>
          <a:p>
            <a:pPr marL="342900" indent="-342900" algn="l">
              <a:lnSpc>
                <a:spcPts val="2400"/>
              </a:lnSpc>
              <a:buSzPct val="100000"/>
              <a:buChar char="•"/>
            </a:pPr>
            <a:r>
              <a:rPr lang="en-US" sz="2000" dirty="0">
                <a:solidFill>
                  <a:srgbClr val="403C4E"/>
                </a:solidFill>
                <a:latin typeface="Open Sans" pitchFamily="34" charset="0"/>
                <a:ea typeface="Open Sans" pitchFamily="34" charset="-122"/>
                <a:cs typeface="Open Sans" pitchFamily="34" charset="-120"/>
              </a:rPr>
              <a:t>Baseline: 10-point scale</a:t>
            </a:r>
            <a:endParaRPr lang="en-US" sz="2000" dirty="0"/>
          </a:p>
        </p:txBody>
      </p:sp>
      <p:sp>
        <p:nvSpPr>
          <p:cNvPr id="15" name="Text 10">
            <a:extLst>
              <a:ext uri="{FF2B5EF4-FFF2-40B4-BE49-F238E27FC236}">
                <a16:creationId xmlns:a16="http://schemas.microsoft.com/office/drawing/2014/main" id="{F12E4BCC-DA40-31E8-52C3-0CAD49EF6312}"/>
              </a:ext>
            </a:extLst>
          </p:cNvPr>
          <p:cNvSpPr/>
          <p:nvPr/>
        </p:nvSpPr>
        <p:spPr>
          <a:xfrm>
            <a:off x="692843" y="6903830"/>
            <a:ext cx="4115514" cy="307419"/>
          </a:xfrm>
          <a:prstGeom prst="rect">
            <a:avLst/>
          </a:prstGeom>
          <a:noFill/>
          <a:ln/>
        </p:spPr>
        <p:txBody>
          <a:bodyPr wrap="none" lIns="0" tIns="0" rIns="0" bIns="0" rtlCol="0" anchor="t"/>
          <a:lstStyle/>
          <a:p>
            <a:pPr marL="342900" indent="-342900" algn="l">
              <a:lnSpc>
                <a:spcPts val="2400"/>
              </a:lnSpc>
              <a:buSzPct val="100000"/>
              <a:buChar char="•"/>
            </a:pPr>
            <a:r>
              <a:rPr lang="en-US" sz="2000" dirty="0">
                <a:solidFill>
                  <a:srgbClr val="403C4E"/>
                </a:solidFill>
                <a:latin typeface="Open Sans" pitchFamily="34" charset="0"/>
                <a:ea typeface="Open Sans" pitchFamily="34" charset="-122"/>
                <a:cs typeface="Open Sans" pitchFamily="34" charset="-120"/>
              </a:rPr>
              <a:t>Post-game: 10-point scale</a:t>
            </a:r>
            <a:endParaRPr lang="en-US" sz="2000" dirty="0"/>
          </a:p>
        </p:txBody>
      </p:sp>
      <p:sp>
        <p:nvSpPr>
          <p:cNvPr id="16" name="Text 11">
            <a:extLst>
              <a:ext uri="{FF2B5EF4-FFF2-40B4-BE49-F238E27FC236}">
                <a16:creationId xmlns:a16="http://schemas.microsoft.com/office/drawing/2014/main" id="{65E826F1-9D25-A3D0-9361-69AA37C9F347}"/>
              </a:ext>
            </a:extLst>
          </p:cNvPr>
          <p:cNvSpPr/>
          <p:nvPr/>
        </p:nvSpPr>
        <p:spPr>
          <a:xfrm>
            <a:off x="692843" y="7278401"/>
            <a:ext cx="4115514" cy="307419"/>
          </a:xfrm>
          <a:prstGeom prst="rect">
            <a:avLst/>
          </a:prstGeom>
          <a:noFill/>
          <a:ln/>
        </p:spPr>
        <p:txBody>
          <a:bodyPr wrap="none" lIns="0" tIns="0" rIns="0" bIns="0" rtlCol="0" anchor="t"/>
          <a:lstStyle/>
          <a:p>
            <a:pPr marL="342900" indent="-342900" algn="l">
              <a:lnSpc>
                <a:spcPts val="2400"/>
              </a:lnSpc>
              <a:buSzPct val="100000"/>
              <a:buChar char="•"/>
            </a:pPr>
            <a:r>
              <a:rPr lang="en-US" sz="2000" dirty="0">
                <a:solidFill>
                  <a:srgbClr val="403C4E"/>
                </a:solidFill>
                <a:latin typeface="Open Sans" pitchFamily="34" charset="0"/>
                <a:ea typeface="Open Sans" pitchFamily="34" charset="-122"/>
                <a:cs typeface="Open Sans" pitchFamily="34" charset="-120"/>
              </a:rPr>
              <a:t>Surveys: enjoyment and value</a:t>
            </a:r>
            <a:endParaRPr lang="en-US" sz="2000" dirty="0"/>
          </a:p>
        </p:txBody>
      </p:sp>
      <p:pic>
        <p:nvPicPr>
          <p:cNvPr id="17" name="Image 0" descr="preencoded.png">
            <a:extLst>
              <a:ext uri="{FF2B5EF4-FFF2-40B4-BE49-F238E27FC236}">
                <a16:creationId xmlns:a16="http://schemas.microsoft.com/office/drawing/2014/main" id="{12F24E52-379F-062D-94EC-974DBB506848}"/>
              </a:ext>
            </a:extLst>
          </p:cNvPr>
          <p:cNvPicPr>
            <a:picLocks noChangeAspect="1"/>
          </p:cNvPicPr>
          <p:nvPr/>
        </p:nvPicPr>
        <p:blipFill>
          <a:blip r:embed="rId4"/>
          <a:stretch>
            <a:fillRect/>
          </a:stretch>
        </p:blipFill>
        <p:spPr>
          <a:xfrm rot="165225">
            <a:off x="6983348" y="3438051"/>
            <a:ext cx="1685607" cy="1216555"/>
          </a:xfrm>
          <a:prstGeom prst="rect">
            <a:avLst/>
          </a:prstGeom>
        </p:spPr>
      </p:pic>
      <p:pic>
        <p:nvPicPr>
          <p:cNvPr id="18" name="Picture 17">
            <a:extLst>
              <a:ext uri="{FF2B5EF4-FFF2-40B4-BE49-F238E27FC236}">
                <a16:creationId xmlns:a16="http://schemas.microsoft.com/office/drawing/2014/main" id="{80A20C84-5214-3E89-E3D3-D25B107E15A9}"/>
              </a:ext>
            </a:extLst>
          </p:cNvPr>
          <p:cNvPicPr>
            <a:picLocks noChangeAspect="1"/>
          </p:cNvPicPr>
          <p:nvPr/>
        </p:nvPicPr>
        <p:blipFill>
          <a:blip r:embed="rId5"/>
          <a:stretch>
            <a:fillRect/>
          </a:stretch>
        </p:blipFill>
        <p:spPr>
          <a:xfrm rot="260269">
            <a:off x="5267959" y="4805149"/>
            <a:ext cx="1783234" cy="1279588"/>
          </a:xfrm>
          <a:prstGeom prst="rect">
            <a:avLst/>
          </a:prstGeom>
        </p:spPr>
      </p:pic>
      <p:sp>
        <p:nvSpPr>
          <p:cNvPr id="5" name="Text 0">
            <a:extLst>
              <a:ext uri="{FF2B5EF4-FFF2-40B4-BE49-F238E27FC236}">
                <a16:creationId xmlns:a16="http://schemas.microsoft.com/office/drawing/2014/main" id="{DB0E0683-637F-044D-0CE0-A546A70D9F01}"/>
              </a:ext>
            </a:extLst>
          </p:cNvPr>
          <p:cNvSpPr/>
          <p:nvPr/>
        </p:nvSpPr>
        <p:spPr>
          <a:xfrm>
            <a:off x="647065" y="542528"/>
            <a:ext cx="8173662" cy="600313"/>
          </a:xfrm>
          <a:prstGeom prst="rect">
            <a:avLst/>
          </a:prstGeom>
          <a:noFill/>
          <a:ln/>
        </p:spPr>
        <p:txBody>
          <a:bodyPr wrap="none" lIns="0" tIns="0" rIns="0" bIns="0" rtlCol="0" anchor="t"/>
          <a:lstStyle/>
          <a:p>
            <a:pPr marL="0" indent="0" algn="l">
              <a:lnSpc>
                <a:spcPts val="4700"/>
              </a:lnSpc>
              <a:buNone/>
            </a:pPr>
            <a:r>
              <a:rPr lang="en-US" sz="4450" b="1" dirty="0">
                <a:solidFill>
                  <a:srgbClr val="403C4E"/>
                </a:solidFill>
                <a:latin typeface="Merriweather Bold" pitchFamily="34" charset="0"/>
                <a:ea typeface="Merriweather Bold" pitchFamily="34" charset="-122"/>
                <a:cs typeface="Merriweather Bold" pitchFamily="34" charset="-120"/>
              </a:rPr>
              <a:t>Methods: Gamified Learning</a:t>
            </a:r>
            <a:endParaRPr lang="en-US" sz="4450" dirty="0"/>
          </a:p>
        </p:txBody>
      </p:sp>
      <p:pic>
        <p:nvPicPr>
          <p:cNvPr id="19" name="Picture 18">
            <a:extLst>
              <a:ext uri="{FF2B5EF4-FFF2-40B4-BE49-F238E27FC236}">
                <a16:creationId xmlns:a16="http://schemas.microsoft.com/office/drawing/2014/main" id="{6F77C468-2BB1-6C52-A077-3BE16B6C2323}"/>
              </a:ext>
            </a:extLst>
          </p:cNvPr>
          <p:cNvPicPr>
            <a:picLocks noChangeAspect="1"/>
          </p:cNvPicPr>
          <p:nvPr/>
        </p:nvPicPr>
        <p:blipFill>
          <a:blip r:embed="rId6"/>
          <a:stretch>
            <a:fillRect/>
          </a:stretch>
        </p:blipFill>
        <p:spPr>
          <a:xfrm rot="370947">
            <a:off x="5254462" y="1720132"/>
            <a:ext cx="1773444" cy="1263857"/>
          </a:xfrm>
          <a:prstGeom prst="rect">
            <a:avLst/>
          </a:prstGeom>
        </p:spPr>
      </p:pic>
      <p:pic>
        <p:nvPicPr>
          <p:cNvPr id="20" name="Picture 19">
            <a:extLst>
              <a:ext uri="{FF2B5EF4-FFF2-40B4-BE49-F238E27FC236}">
                <a16:creationId xmlns:a16="http://schemas.microsoft.com/office/drawing/2014/main" id="{5B678CC7-B653-E9E0-F3AB-72670521D529}"/>
              </a:ext>
            </a:extLst>
          </p:cNvPr>
          <p:cNvPicPr>
            <a:picLocks noChangeAspect="1"/>
          </p:cNvPicPr>
          <p:nvPr/>
        </p:nvPicPr>
        <p:blipFill>
          <a:blip r:embed="rId7"/>
          <a:stretch>
            <a:fillRect/>
          </a:stretch>
        </p:blipFill>
        <p:spPr>
          <a:xfrm rot="563501">
            <a:off x="6964823" y="6703672"/>
            <a:ext cx="1787214" cy="1299980"/>
          </a:xfrm>
          <a:prstGeom prst="rect">
            <a:avLst/>
          </a:prstGeom>
        </p:spPr>
      </p:pic>
    </p:spTree>
    <p:extLst>
      <p:ext uri="{BB962C8B-B14F-4D97-AF65-F5344CB8AC3E}">
        <p14:creationId xmlns:p14="http://schemas.microsoft.com/office/powerpoint/2010/main" val="362514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0274"/>
            <a:ext cx="3657600" cy="8230195"/>
          </a:xfrm>
          <a:prstGeom prst="rect">
            <a:avLst/>
          </a:prstGeom>
        </p:spPr>
      </p:pic>
      <p:sp>
        <p:nvSpPr>
          <p:cNvPr id="3" name="Text 0"/>
          <p:cNvSpPr/>
          <p:nvPr/>
        </p:nvSpPr>
        <p:spPr>
          <a:xfrm>
            <a:off x="4447102" y="302816"/>
            <a:ext cx="7655997" cy="704850"/>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Sans Serif Collection" panose="020B0502040504020204" pitchFamily="34" charset="0"/>
                <a:cs typeface="Sans Serif Collection" panose="020B0502040504020204" pitchFamily="34" charset="0"/>
              </a:rPr>
              <a:t>Impact: Positive Outcomes</a:t>
            </a:r>
            <a:endParaRPr lang="en-US" sz="4450" dirty="0"/>
          </a:p>
        </p:txBody>
      </p:sp>
      <p:sp>
        <p:nvSpPr>
          <p:cNvPr id="4" name="Text 1"/>
          <p:cNvSpPr/>
          <p:nvPr/>
        </p:nvSpPr>
        <p:spPr>
          <a:xfrm>
            <a:off x="4447103" y="1331674"/>
            <a:ext cx="2905720" cy="597694"/>
          </a:xfrm>
          <a:prstGeom prst="rect">
            <a:avLst/>
          </a:prstGeom>
          <a:noFill/>
          <a:ln/>
        </p:spPr>
        <p:txBody>
          <a:bodyPr wrap="none" lIns="0" tIns="0" rIns="0" bIns="0" rtlCol="0" anchor="t"/>
          <a:lstStyle/>
          <a:p>
            <a:pPr marL="0" indent="0" algn="ctr">
              <a:lnSpc>
                <a:spcPts val="4700"/>
              </a:lnSpc>
              <a:buNone/>
            </a:pPr>
            <a:r>
              <a:rPr lang="en-US" sz="4700" b="1" dirty="0">
                <a:solidFill>
                  <a:srgbClr val="403C4E"/>
                </a:solidFill>
                <a:latin typeface="Merriweather Bold" pitchFamily="34" charset="0"/>
                <a:ea typeface="Merriweather Bold" pitchFamily="34" charset="-122"/>
                <a:cs typeface="Merriweather Bold" pitchFamily="34" charset="-120"/>
              </a:rPr>
              <a:t>89.7%</a:t>
            </a:r>
            <a:endParaRPr lang="en-US" sz="4700" dirty="0"/>
          </a:p>
        </p:txBody>
      </p:sp>
      <p:sp>
        <p:nvSpPr>
          <p:cNvPr id="5" name="Text 2"/>
          <p:cNvSpPr/>
          <p:nvPr/>
        </p:nvSpPr>
        <p:spPr>
          <a:xfrm>
            <a:off x="4447103" y="2134989"/>
            <a:ext cx="2905720" cy="721995"/>
          </a:xfrm>
          <a:prstGeom prst="rect">
            <a:avLst/>
          </a:prstGeom>
          <a:noFill/>
          <a:ln/>
        </p:spPr>
        <p:txBody>
          <a:bodyPr wrap="square" lIns="0" tIns="0" rIns="0" bIns="0" rtlCol="0" anchor="t"/>
          <a:lstStyle/>
          <a:p>
            <a:pPr marL="0" indent="0" algn="ctr">
              <a:lnSpc>
                <a:spcPts val="2800"/>
              </a:lnSpc>
              <a:buNone/>
            </a:pPr>
            <a:r>
              <a:rPr lang="en-US" sz="2000" dirty="0">
                <a:solidFill>
                  <a:srgbClr val="403C4E"/>
                </a:solidFill>
                <a:latin typeface="Open Sans" pitchFamily="34" charset="0"/>
                <a:ea typeface="Open Sans" pitchFamily="34" charset="-122"/>
                <a:cs typeface="Open Sans" pitchFamily="34" charset="-120"/>
              </a:rPr>
              <a:t>Students enjoyed the games</a:t>
            </a:r>
            <a:endParaRPr lang="en-US" sz="2000" dirty="0"/>
          </a:p>
        </p:txBody>
      </p:sp>
      <p:sp>
        <p:nvSpPr>
          <p:cNvPr id="6" name="Text 3"/>
          <p:cNvSpPr/>
          <p:nvPr/>
        </p:nvSpPr>
        <p:spPr>
          <a:xfrm>
            <a:off x="7691080" y="1331674"/>
            <a:ext cx="2905720" cy="597694"/>
          </a:xfrm>
          <a:prstGeom prst="rect">
            <a:avLst/>
          </a:prstGeom>
          <a:noFill/>
          <a:ln/>
        </p:spPr>
        <p:txBody>
          <a:bodyPr wrap="none" lIns="0" tIns="0" rIns="0" bIns="0" rtlCol="0" anchor="t"/>
          <a:lstStyle/>
          <a:p>
            <a:pPr marL="0" indent="0" algn="ctr">
              <a:lnSpc>
                <a:spcPts val="4700"/>
              </a:lnSpc>
              <a:buNone/>
            </a:pPr>
            <a:r>
              <a:rPr lang="en-US" sz="4700" b="1" dirty="0">
                <a:solidFill>
                  <a:srgbClr val="403C4E"/>
                </a:solidFill>
                <a:latin typeface="Merriweather Bold" pitchFamily="34" charset="0"/>
                <a:ea typeface="Merriweather Bold" pitchFamily="34" charset="-122"/>
                <a:cs typeface="Merriweather Bold" pitchFamily="34" charset="-120"/>
              </a:rPr>
              <a:t>82.9%</a:t>
            </a:r>
            <a:endParaRPr lang="en-US" sz="4700" dirty="0"/>
          </a:p>
        </p:txBody>
      </p:sp>
      <p:sp>
        <p:nvSpPr>
          <p:cNvPr id="7" name="Text 4"/>
          <p:cNvSpPr/>
          <p:nvPr/>
        </p:nvSpPr>
        <p:spPr>
          <a:xfrm>
            <a:off x="7691080" y="2134989"/>
            <a:ext cx="2905720" cy="360998"/>
          </a:xfrm>
          <a:prstGeom prst="rect">
            <a:avLst/>
          </a:prstGeom>
          <a:noFill/>
          <a:ln/>
        </p:spPr>
        <p:txBody>
          <a:bodyPr wrap="none" lIns="0" tIns="0" rIns="0" bIns="0" rtlCol="0" anchor="t"/>
          <a:lstStyle/>
          <a:p>
            <a:pPr marL="0" indent="0" algn="ctr">
              <a:lnSpc>
                <a:spcPts val="2800"/>
              </a:lnSpc>
              <a:buNone/>
            </a:pPr>
            <a:r>
              <a:rPr lang="en-US" sz="2000" dirty="0">
                <a:solidFill>
                  <a:srgbClr val="403C4E"/>
                </a:solidFill>
                <a:latin typeface="Open Sans" pitchFamily="34" charset="0"/>
                <a:ea typeface="Open Sans" pitchFamily="34" charset="-122"/>
                <a:cs typeface="Open Sans" pitchFamily="34" charset="-120"/>
              </a:rPr>
              <a:t>Learnt a lot while playing</a:t>
            </a:r>
            <a:endParaRPr lang="en-US" sz="2000" dirty="0"/>
          </a:p>
        </p:txBody>
      </p:sp>
      <p:sp>
        <p:nvSpPr>
          <p:cNvPr id="8" name="Text 5"/>
          <p:cNvSpPr/>
          <p:nvPr/>
        </p:nvSpPr>
        <p:spPr>
          <a:xfrm>
            <a:off x="10935057" y="1331674"/>
            <a:ext cx="2905720" cy="597694"/>
          </a:xfrm>
          <a:prstGeom prst="rect">
            <a:avLst/>
          </a:prstGeom>
          <a:noFill/>
          <a:ln/>
        </p:spPr>
        <p:txBody>
          <a:bodyPr wrap="none" lIns="0" tIns="0" rIns="0" bIns="0" rtlCol="0" anchor="t"/>
          <a:lstStyle/>
          <a:p>
            <a:pPr marL="0" indent="0" algn="ctr">
              <a:lnSpc>
                <a:spcPts val="4700"/>
              </a:lnSpc>
              <a:buNone/>
            </a:pPr>
            <a:r>
              <a:rPr lang="en-US" sz="4700" b="1" dirty="0">
                <a:solidFill>
                  <a:srgbClr val="403C4E"/>
                </a:solidFill>
                <a:latin typeface="Merriweather Bold" pitchFamily="34" charset="0"/>
                <a:ea typeface="Merriweather Bold" pitchFamily="34" charset="-122"/>
                <a:cs typeface="Merriweather Bold" pitchFamily="34" charset="-120"/>
              </a:rPr>
              <a:t>91.1%</a:t>
            </a:r>
            <a:endParaRPr lang="en-US" sz="4700" dirty="0"/>
          </a:p>
        </p:txBody>
      </p:sp>
      <p:sp>
        <p:nvSpPr>
          <p:cNvPr id="9" name="Text 6"/>
          <p:cNvSpPr/>
          <p:nvPr/>
        </p:nvSpPr>
        <p:spPr>
          <a:xfrm>
            <a:off x="10935057" y="2134989"/>
            <a:ext cx="2905720" cy="721995"/>
          </a:xfrm>
          <a:prstGeom prst="rect">
            <a:avLst/>
          </a:prstGeom>
          <a:noFill/>
          <a:ln/>
        </p:spPr>
        <p:txBody>
          <a:bodyPr wrap="square" lIns="0" tIns="0" rIns="0" bIns="0" rtlCol="0" anchor="t"/>
          <a:lstStyle/>
          <a:p>
            <a:pPr marL="0" indent="0" algn="ctr">
              <a:lnSpc>
                <a:spcPts val="2800"/>
              </a:lnSpc>
              <a:buNone/>
            </a:pPr>
            <a:r>
              <a:rPr lang="en-US" sz="2000" dirty="0">
                <a:solidFill>
                  <a:srgbClr val="403C4E"/>
                </a:solidFill>
                <a:latin typeface="Open Sans" pitchFamily="34" charset="0"/>
                <a:ea typeface="Open Sans" pitchFamily="34" charset="-122"/>
                <a:cs typeface="Open Sans" pitchFamily="34" charset="-120"/>
              </a:rPr>
              <a:t>Valuable addition to induction</a:t>
            </a:r>
            <a:endParaRPr lang="en-US" sz="2000" dirty="0"/>
          </a:p>
        </p:txBody>
      </p:sp>
      <p:pic>
        <p:nvPicPr>
          <p:cNvPr id="10" name="Image 1" descr="preencoded.png"/>
          <p:cNvPicPr>
            <a:picLocks noChangeAspect="1"/>
          </p:cNvPicPr>
          <p:nvPr/>
        </p:nvPicPr>
        <p:blipFill>
          <a:blip r:embed="rId4"/>
          <a:stretch>
            <a:fillRect/>
          </a:stretch>
        </p:blipFill>
        <p:spPr>
          <a:xfrm>
            <a:off x="4027470" y="2829969"/>
            <a:ext cx="4685015" cy="4229483"/>
          </a:xfrm>
          <a:prstGeom prst="rect">
            <a:avLst/>
          </a:prstGeom>
        </p:spPr>
      </p:pic>
      <p:pic>
        <p:nvPicPr>
          <p:cNvPr id="11" name="Image 2" descr="preencoded.png"/>
          <p:cNvPicPr>
            <a:picLocks noChangeAspect="1"/>
          </p:cNvPicPr>
          <p:nvPr/>
        </p:nvPicPr>
        <p:blipFill>
          <a:blip r:embed="rId5"/>
          <a:srcRect t="2774"/>
          <a:stretch/>
        </p:blipFill>
        <p:spPr>
          <a:xfrm>
            <a:off x="9082356" y="2922905"/>
            <a:ext cx="4589252" cy="4120672"/>
          </a:xfrm>
          <a:prstGeom prst="rect">
            <a:avLst/>
          </a:prstGeom>
        </p:spPr>
      </p:pic>
      <p:grpSp>
        <p:nvGrpSpPr>
          <p:cNvPr id="14" name="Group 13">
            <a:extLst>
              <a:ext uri="{FF2B5EF4-FFF2-40B4-BE49-F238E27FC236}">
                <a16:creationId xmlns:a16="http://schemas.microsoft.com/office/drawing/2014/main" id="{1931832A-D08F-0BEC-E93B-4B3A00B1BF91}"/>
              </a:ext>
            </a:extLst>
          </p:cNvPr>
          <p:cNvGrpSpPr>
            <a:grpSpLocks noGrp="1" noUngrp="1" noRot="1" noMove="1" noResize="1"/>
          </p:cNvGrpSpPr>
          <p:nvPr/>
        </p:nvGrpSpPr>
        <p:grpSpPr>
          <a:xfrm>
            <a:off x="12924370" y="7742485"/>
            <a:ext cx="1572840" cy="385560"/>
            <a:chOff x="12924370" y="7742485"/>
            <a:chExt cx="1572840" cy="385560"/>
          </a:xfrm>
        </p:grpSpPr>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1420F45-9AA0-CF25-FAC8-BA27D851386B}"/>
                    </a:ext>
                  </a:extLst>
                </p14:cNvPr>
                <p14:cNvContentPartPr>
                  <a14:cpLocks xmlns:a14="http://schemas.microsoft.com/office/drawing/2010/main" noGrp="1" noRot="1" noMove="1" noResize="1" noEditPoints="1" noAdjustHandles="1" noChangeArrowheads="1" noChangeShapeType="1"/>
                </p14:cNvContentPartPr>
                <p14:nvPr/>
              </p14:nvContentPartPr>
              <p14:xfrm>
                <a:off x="12924370" y="7742485"/>
                <a:ext cx="1537560" cy="385560"/>
              </p14:xfrm>
            </p:contentPart>
          </mc:Choice>
          <mc:Fallback xmlns="">
            <p:pic>
              <p:nvPicPr>
                <p:cNvPr id="12" name="Ink 11">
                  <a:extLst>
                    <a:ext uri="{FF2B5EF4-FFF2-40B4-BE49-F238E27FC236}">
                      <a16:creationId xmlns:a16="http://schemas.microsoft.com/office/drawing/2014/main" id="{11420F45-9AA0-CF25-FAC8-BA27D851386B}"/>
                    </a:ext>
                  </a:extLst>
                </p:cNvPr>
                <p:cNvPicPr>
                  <a:picLocks noGrp="1" noRot="1" noMove="1" noResize="1" noEditPoints="1" noAdjustHandles="1" noChangeArrowheads="1" noChangeShapeType="1"/>
                </p:cNvPicPr>
                <p:nvPr/>
              </p:nvPicPr>
              <p:blipFill>
                <a:blip r:embed="rId7"/>
                <a:stretch>
                  <a:fillRect/>
                </a:stretch>
              </p:blipFill>
              <p:spPr>
                <a:xfrm>
                  <a:off x="12861730" y="7679485"/>
                  <a:ext cx="16632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C14D1C56-03DC-612C-535E-DA600BF4FD29}"/>
                    </a:ext>
                  </a:extLst>
                </p14:cNvPr>
                <p14:cNvContentPartPr>
                  <a14:cpLocks xmlns:a14="http://schemas.microsoft.com/office/drawing/2010/main" noGrp="1" noRot="1" noMove="1" noResize="1" noEditPoints="1" noAdjustHandles="1" noChangeArrowheads="1" noChangeShapeType="1"/>
                </p14:cNvContentPartPr>
                <p14:nvPr/>
              </p14:nvContentPartPr>
              <p14:xfrm>
                <a:off x="14496850" y="7950205"/>
                <a:ext cx="360" cy="360"/>
              </p14:xfrm>
            </p:contentPart>
          </mc:Choice>
          <mc:Fallback xmlns="">
            <p:pic>
              <p:nvPicPr>
                <p:cNvPr id="13" name="Ink 12">
                  <a:extLst>
                    <a:ext uri="{FF2B5EF4-FFF2-40B4-BE49-F238E27FC236}">
                      <a16:creationId xmlns:a16="http://schemas.microsoft.com/office/drawing/2014/main" id="{C14D1C56-03DC-612C-535E-DA600BF4FD29}"/>
                    </a:ext>
                  </a:extLst>
                </p:cNvPr>
                <p:cNvPicPr>
                  <a:picLocks noGrp="1" noRot="1" noMove="1" noResize="1" noEditPoints="1" noAdjustHandles="1" noChangeArrowheads="1" noChangeShapeType="1"/>
                </p:cNvPicPr>
                <p:nvPr/>
              </p:nvPicPr>
              <p:blipFill>
                <a:blip r:embed="rId9"/>
                <a:stretch>
                  <a:fillRect/>
                </a:stretch>
              </p:blipFill>
              <p:spPr>
                <a:xfrm>
                  <a:off x="14433850" y="7887205"/>
                  <a:ext cx="126000" cy="126000"/>
                </a:xfrm>
                <a:prstGeom prst="rect">
                  <a:avLst/>
                </a:prstGeom>
              </p:spPr>
            </p:pic>
          </mc:Fallback>
        </mc:AlternateContent>
      </p:grpSp>
      <p:sp>
        <p:nvSpPr>
          <p:cNvPr id="15" name="TextBox 14">
            <a:extLst>
              <a:ext uri="{FF2B5EF4-FFF2-40B4-BE49-F238E27FC236}">
                <a16:creationId xmlns:a16="http://schemas.microsoft.com/office/drawing/2014/main" id="{55446791-B213-DA44-C7A7-133B6A88AC68}"/>
              </a:ext>
            </a:extLst>
          </p:cNvPr>
          <p:cNvSpPr txBox="1"/>
          <p:nvPr/>
        </p:nvSpPr>
        <p:spPr>
          <a:xfrm>
            <a:off x="3657600" y="7099973"/>
            <a:ext cx="10972800" cy="1246495"/>
          </a:xfrm>
          <a:prstGeom prst="rect">
            <a:avLst/>
          </a:prstGeom>
          <a:noFill/>
        </p:spPr>
        <p:txBody>
          <a:bodyPr wrap="square" rtlCol="0">
            <a:spAutoFit/>
          </a:bodyPr>
          <a:lstStyle/>
          <a:p>
            <a:r>
              <a:rPr lang="en-GB" sz="1500" b="1" dirty="0">
                <a:effectLst/>
                <a:latin typeface="Sans Serif Collection" panose="020B0502040504020204" pitchFamily="34" charset="0"/>
                <a:ea typeface="Sans Serif Collection" panose="020B0502040504020204" pitchFamily="34" charset="0"/>
                <a:cs typeface="Sans Serif Collection" panose="020B0502040504020204" pitchFamily="34" charset="0"/>
              </a:rPr>
              <a:t>Figure 1 and 2.</a:t>
            </a:r>
            <a:r>
              <a:rPr lang="en-GB" sz="1500" dirty="0">
                <a:effectLst/>
                <a:latin typeface="Sans Serif Collection" panose="020B0502040504020204" pitchFamily="34" charset="0"/>
                <a:ea typeface="Sans Serif Collection" panose="020B0502040504020204" pitchFamily="34" charset="0"/>
                <a:cs typeface="Sans Serif Collection" panose="020B0502040504020204" pitchFamily="34" charset="0"/>
              </a:rPr>
              <a:t> Stacked horizontal bar charts illustrating students’ enjoyment and perceived value of the card games. The charts show students’ responses on whether the games: (1) were enjoyable, (2) supported development in teamwork, communication, and employability skills, (3) increased confidence in lab health and safety, (4) enhanced understanding of health and safety and PPE, (5) help with upcoming practical's and (6) were a valuable addition to their induction.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86897"/>
            <a:ext cx="13042821" cy="1417558"/>
          </a:xfrm>
          <a:prstGeom prst="rect">
            <a:avLst/>
          </a:prstGeom>
          <a:noFill/>
          <a:ln/>
        </p:spPr>
        <p:txBody>
          <a:bodyPr wrap="square" lIns="0" tIns="0" rIns="0" bIns="0" rtlCol="0" anchor="t"/>
          <a:lstStyle/>
          <a:p>
            <a:pPr marL="0" indent="0" algn="ctr">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Results: Self-perceived Knowledge Improvement &amp; Equity</a:t>
            </a:r>
            <a:endParaRPr lang="en-US" sz="4450"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C76AA08-2FD7-AFF2-1CB8-7B134C1FA312}"/>
                  </a:ext>
                </a:extLst>
              </p14:cNvPr>
              <p14:cNvContentPartPr>
                <a14:cpLocks xmlns:a14="http://schemas.microsoft.com/office/drawing/2010/main" noGrp="1" noRot="1" noMove="1" noResize="1" noEditPoints="1" noAdjustHandles="1" noChangeArrowheads="1" noChangeShapeType="1"/>
              </p14:cNvContentPartPr>
              <p14:nvPr/>
            </p14:nvContentPartPr>
            <p14:xfrm>
              <a:off x="12910690" y="7774020"/>
              <a:ext cx="1574640" cy="326160"/>
            </p14:xfrm>
          </p:contentPart>
        </mc:Choice>
        <mc:Fallback xmlns="">
          <p:pic>
            <p:nvPicPr>
              <p:cNvPr id="6" name="Ink 5">
                <a:extLst>
                  <a:ext uri="{FF2B5EF4-FFF2-40B4-BE49-F238E27FC236}">
                    <a16:creationId xmlns:a16="http://schemas.microsoft.com/office/drawing/2014/main" id="{BC76AA08-2FD7-AFF2-1CB8-7B134C1FA312}"/>
                  </a:ext>
                </a:extLst>
              </p:cNvPr>
              <p:cNvPicPr>
                <a:picLocks noGrp="1" noRot="1" noMove="1" noResize="1" noEditPoints="1" noAdjustHandles="1" noChangeArrowheads="1" noChangeShapeType="1"/>
              </p:cNvPicPr>
              <p:nvPr/>
            </p:nvPicPr>
            <p:blipFill>
              <a:blip r:embed="rId4"/>
              <a:stretch>
                <a:fillRect/>
              </a:stretch>
            </p:blipFill>
            <p:spPr>
              <a:xfrm>
                <a:off x="12848050" y="7711380"/>
                <a:ext cx="1700280" cy="451800"/>
              </a:xfrm>
              <a:prstGeom prst="rect">
                <a:avLst/>
              </a:prstGeom>
            </p:spPr>
          </p:pic>
        </mc:Fallback>
      </mc:AlternateContent>
      <p:grpSp>
        <p:nvGrpSpPr>
          <p:cNvPr id="32" name="Group 31">
            <a:extLst>
              <a:ext uri="{FF2B5EF4-FFF2-40B4-BE49-F238E27FC236}">
                <a16:creationId xmlns:a16="http://schemas.microsoft.com/office/drawing/2014/main" id="{BD595AB9-2AE5-B07F-ED6F-BA696C67A27C}"/>
              </a:ext>
            </a:extLst>
          </p:cNvPr>
          <p:cNvGrpSpPr/>
          <p:nvPr/>
        </p:nvGrpSpPr>
        <p:grpSpPr>
          <a:xfrm>
            <a:off x="793790" y="1630020"/>
            <a:ext cx="12660299" cy="2611066"/>
            <a:chOff x="793790" y="3266124"/>
            <a:chExt cx="13079991" cy="2902394"/>
          </a:xfrm>
        </p:grpSpPr>
        <p:pic>
          <p:nvPicPr>
            <p:cNvPr id="4" name="Image 1" descr="preencoded.png"/>
            <p:cNvPicPr>
              <a:picLocks noChangeAspect="1"/>
            </p:cNvPicPr>
            <p:nvPr/>
          </p:nvPicPr>
          <p:blipFill>
            <a:blip r:embed="rId5"/>
            <a:srcRect b="5362"/>
            <a:stretch/>
          </p:blipFill>
          <p:spPr>
            <a:xfrm>
              <a:off x="7811775" y="3326874"/>
              <a:ext cx="5642314" cy="2552387"/>
            </a:xfrm>
            <a:prstGeom prst="rect">
              <a:avLst/>
            </a:prstGeom>
          </p:spPr>
        </p:pic>
        <p:pic>
          <p:nvPicPr>
            <p:cNvPr id="3" name="Image 0" descr="preencoded.png"/>
            <p:cNvPicPr>
              <a:picLocks noChangeAspect="1"/>
            </p:cNvPicPr>
            <p:nvPr/>
          </p:nvPicPr>
          <p:blipFill>
            <a:blip r:embed="rId6"/>
            <a:srcRect b="7839"/>
            <a:stretch/>
          </p:blipFill>
          <p:spPr>
            <a:xfrm>
              <a:off x="793790" y="3266124"/>
              <a:ext cx="6380559" cy="2528502"/>
            </a:xfrm>
            <a:prstGeom prst="rect">
              <a:avLst/>
            </a:prstGeom>
          </p:spPr>
        </p:pic>
        <p:sp>
          <p:nvSpPr>
            <p:cNvPr id="7" name="TextBox 6">
              <a:extLst>
                <a:ext uri="{FF2B5EF4-FFF2-40B4-BE49-F238E27FC236}">
                  <a16:creationId xmlns:a16="http://schemas.microsoft.com/office/drawing/2014/main" id="{47D4CD81-A8B5-E57A-952C-E2FCB9203325}"/>
                </a:ext>
              </a:extLst>
            </p:cNvPr>
            <p:cNvSpPr txBox="1"/>
            <p:nvPr/>
          </p:nvSpPr>
          <p:spPr>
            <a:xfrm>
              <a:off x="1941873" y="5753924"/>
              <a:ext cx="643125" cy="400110"/>
            </a:xfrm>
            <a:prstGeom prst="rect">
              <a:avLst/>
            </a:prstGeom>
            <a:noFill/>
          </p:spPr>
          <p:txBody>
            <a:bodyPr wrap="none" rtlCol="0">
              <a:spAutoFit/>
            </a:bodyPr>
            <a:lstStyle/>
            <a:p>
              <a:r>
                <a:rPr lang="en-GB" sz="2000" b="1" dirty="0">
                  <a:latin typeface="Aptos" panose="020B0004020202020204" pitchFamily="34" charset="0"/>
                </a:rPr>
                <a:t>PPE</a:t>
              </a:r>
            </a:p>
          </p:txBody>
        </p:sp>
        <p:sp>
          <p:nvSpPr>
            <p:cNvPr id="8" name="TextBox 7">
              <a:extLst>
                <a:ext uri="{FF2B5EF4-FFF2-40B4-BE49-F238E27FC236}">
                  <a16:creationId xmlns:a16="http://schemas.microsoft.com/office/drawing/2014/main" id="{6659F5F5-CDD0-4C4D-0856-74A17DD1F170}"/>
                </a:ext>
              </a:extLst>
            </p:cNvPr>
            <p:cNvSpPr txBox="1"/>
            <p:nvPr/>
          </p:nvSpPr>
          <p:spPr>
            <a:xfrm>
              <a:off x="3427857" y="5753728"/>
              <a:ext cx="1629164" cy="400110"/>
            </a:xfrm>
            <a:prstGeom prst="rect">
              <a:avLst/>
            </a:prstGeom>
            <a:noFill/>
          </p:spPr>
          <p:txBody>
            <a:bodyPr wrap="none" rtlCol="0">
              <a:spAutoFit/>
            </a:bodyPr>
            <a:lstStyle/>
            <a:p>
              <a:r>
                <a:rPr lang="en-GB" sz="2000" b="1" dirty="0">
                  <a:latin typeface="Aptos" panose="020B0004020202020204" pitchFamily="34" charset="0"/>
                </a:rPr>
                <a:t>Lab Hazards</a:t>
              </a:r>
            </a:p>
          </p:txBody>
        </p:sp>
        <p:sp>
          <p:nvSpPr>
            <p:cNvPr id="9" name="TextBox 8">
              <a:extLst>
                <a:ext uri="{FF2B5EF4-FFF2-40B4-BE49-F238E27FC236}">
                  <a16:creationId xmlns:a16="http://schemas.microsoft.com/office/drawing/2014/main" id="{DAA133E7-60B9-4184-05AE-5244DF59F7AA}"/>
                </a:ext>
              </a:extLst>
            </p:cNvPr>
            <p:cNvSpPr txBox="1"/>
            <p:nvPr/>
          </p:nvSpPr>
          <p:spPr>
            <a:xfrm>
              <a:off x="5255401" y="5753728"/>
              <a:ext cx="1990866" cy="400110"/>
            </a:xfrm>
            <a:prstGeom prst="rect">
              <a:avLst/>
            </a:prstGeom>
            <a:noFill/>
          </p:spPr>
          <p:txBody>
            <a:bodyPr wrap="none" rtlCol="0">
              <a:spAutoFit/>
            </a:bodyPr>
            <a:lstStyle/>
            <a:p>
              <a:r>
                <a:rPr lang="en-GB" sz="2000" b="1" dirty="0">
                  <a:latin typeface="Aptos" panose="020B0004020202020204" pitchFamily="34" charset="0"/>
                </a:rPr>
                <a:t>Health &amp; Safety</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B8ECCC7-34DE-4050-8719-E40F548D5009}"/>
                    </a:ext>
                  </a:extLst>
                </p14:cNvPr>
                <p14:cNvContentPartPr/>
                <p14:nvPr/>
              </p14:nvContentPartPr>
              <p14:xfrm>
                <a:off x="8486668" y="5917510"/>
                <a:ext cx="369360" cy="360"/>
              </p14:xfrm>
            </p:contentPart>
          </mc:Choice>
          <mc:Fallback xmlns="">
            <p:pic>
              <p:nvPicPr>
                <p:cNvPr id="13" name="Ink 12">
                  <a:extLst>
                    <a:ext uri="{FF2B5EF4-FFF2-40B4-BE49-F238E27FC236}">
                      <a16:creationId xmlns:a16="http://schemas.microsoft.com/office/drawing/2014/main" id="{1B8ECCC7-34DE-4050-8719-E40F548D5009}"/>
                    </a:ext>
                  </a:extLst>
                </p:cNvPr>
                <p:cNvPicPr/>
                <p:nvPr/>
              </p:nvPicPr>
              <p:blipFill>
                <a:blip r:embed="rId8"/>
                <a:stretch>
                  <a:fillRect/>
                </a:stretch>
              </p:blipFill>
              <p:spPr>
                <a:xfrm>
                  <a:off x="8423668" y="5854510"/>
                  <a:ext cx="495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4ECCA792-4DAE-C749-CDA4-0AAEA6D3FE38}"/>
                    </a:ext>
                  </a:extLst>
                </p14:cNvPr>
                <p14:cNvContentPartPr/>
                <p14:nvPr/>
              </p14:nvContentPartPr>
              <p14:xfrm>
                <a:off x="9410788" y="5876830"/>
                <a:ext cx="360" cy="360"/>
              </p14:xfrm>
            </p:contentPart>
          </mc:Choice>
          <mc:Fallback xmlns="">
            <p:pic>
              <p:nvPicPr>
                <p:cNvPr id="14" name="Ink 13">
                  <a:extLst>
                    <a:ext uri="{FF2B5EF4-FFF2-40B4-BE49-F238E27FC236}">
                      <a16:creationId xmlns:a16="http://schemas.microsoft.com/office/drawing/2014/main" id="{4ECCA792-4DAE-C749-CDA4-0AAEA6D3FE38}"/>
                    </a:ext>
                  </a:extLst>
                </p:cNvPr>
                <p:cNvPicPr/>
                <p:nvPr/>
              </p:nvPicPr>
              <p:blipFill>
                <a:blip r:embed="rId10"/>
                <a:stretch>
                  <a:fillRect/>
                </a:stretch>
              </p:blipFill>
              <p:spPr>
                <a:xfrm>
                  <a:off x="9348148" y="581383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B56BC5CE-6C74-192D-520F-CB43C8A1D549}"/>
                    </a:ext>
                  </a:extLst>
                </p14:cNvPr>
                <p14:cNvContentPartPr/>
                <p14:nvPr/>
              </p14:nvContentPartPr>
              <p14:xfrm>
                <a:off x="10418068" y="5907430"/>
                <a:ext cx="360" cy="360"/>
              </p14:xfrm>
            </p:contentPart>
          </mc:Choice>
          <mc:Fallback xmlns="">
            <p:pic>
              <p:nvPicPr>
                <p:cNvPr id="15" name="Ink 14">
                  <a:extLst>
                    <a:ext uri="{FF2B5EF4-FFF2-40B4-BE49-F238E27FC236}">
                      <a16:creationId xmlns:a16="http://schemas.microsoft.com/office/drawing/2014/main" id="{B56BC5CE-6C74-192D-520F-CB43C8A1D549}"/>
                    </a:ext>
                  </a:extLst>
                </p:cNvPr>
                <p:cNvPicPr/>
                <p:nvPr/>
              </p:nvPicPr>
              <p:blipFill>
                <a:blip r:embed="rId10"/>
                <a:stretch>
                  <a:fillRect/>
                </a:stretch>
              </p:blipFill>
              <p:spPr>
                <a:xfrm>
                  <a:off x="10355068" y="5844790"/>
                  <a:ext cx="126000" cy="126000"/>
                </a:xfrm>
                <a:prstGeom prst="rect">
                  <a:avLst/>
                </a:prstGeom>
              </p:spPr>
            </p:pic>
          </mc:Fallback>
        </mc:AlternateContent>
        <p:grpSp>
          <p:nvGrpSpPr>
            <p:cNvPr id="20" name="Group 19">
              <a:extLst>
                <a:ext uri="{FF2B5EF4-FFF2-40B4-BE49-F238E27FC236}">
                  <a16:creationId xmlns:a16="http://schemas.microsoft.com/office/drawing/2014/main" id="{995DF320-DA75-26A9-C012-B45F1262CCB8}"/>
                </a:ext>
              </a:extLst>
            </p:cNvPr>
            <p:cNvGrpSpPr/>
            <p:nvPr/>
          </p:nvGrpSpPr>
          <p:grpSpPr>
            <a:xfrm>
              <a:off x="10931788" y="5886550"/>
              <a:ext cx="452160" cy="21240"/>
              <a:chOff x="10931788" y="5886550"/>
              <a:chExt cx="452160" cy="21240"/>
            </a:xfrm>
          </p:grpSpPr>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981213C6-C6B7-E93D-4BE6-B2F9E9F5B19E}"/>
                      </a:ext>
                    </a:extLst>
                  </p14:cNvPr>
                  <p14:cNvContentPartPr/>
                  <p14:nvPr/>
                </p14:nvContentPartPr>
                <p14:xfrm>
                  <a:off x="10931788" y="5907430"/>
                  <a:ext cx="360" cy="360"/>
                </p14:xfrm>
              </p:contentPart>
            </mc:Choice>
            <mc:Fallback xmlns="">
              <p:pic>
                <p:nvPicPr>
                  <p:cNvPr id="16" name="Ink 15">
                    <a:extLst>
                      <a:ext uri="{FF2B5EF4-FFF2-40B4-BE49-F238E27FC236}">
                        <a16:creationId xmlns:a16="http://schemas.microsoft.com/office/drawing/2014/main" id="{981213C6-C6B7-E93D-4BE6-B2F9E9F5B19E}"/>
                      </a:ext>
                    </a:extLst>
                  </p:cNvPr>
                  <p:cNvPicPr/>
                  <p:nvPr/>
                </p:nvPicPr>
                <p:blipFill>
                  <a:blip r:embed="rId10"/>
                  <a:stretch>
                    <a:fillRect/>
                  </a:stretch>
                </p:blipFill>
                <p:spPr>
                  <a:xfrm>
                    <a:off x="10868788" y="584479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A83782EA-D6B3-5569-A2C2-C1944160338F}"/>
                      </a:ext>
                    </a:extLst>
                  </p14:cNvPr>
                  <p14:cNvContentPartPr/>
                  <p14:nvPr/>
                </p14:nvContentPartPr>
                <p14:xfrm>
                  <a:off x="11188468" y="5886550"/>
                  <a:ext cx="360" cy="360"/>
                </p14:xfrm>
              </p:contentPart>
            </mc:Choice>
            <mc:Fallback xmlns="">
              <p:pic>
                <p:nvPicPr>
                  <p:cNvPr id="17" name="Ink 16">
                    <a:extLst>
                      <a:ext uri="{FF2B5EF4-FFF2-40B4-BE49-F238E27FC236}">
                        <a16:creationId xmlns:a16="http://schemas.microsoft.com/office/drawing/2014/main" id="{A83782EA-D6B3-5569-A2C2-C1944160338F}"/>
                      </a:ext>
                    </a:extLst>
                  </p:cNvPr>
                  <p:cNvPicPr/>
                  <p:nvPr/>
                </p:nvPicPr>
                <p:blipFill>
                  <a:blip r:embed="rId10"/>
                  <a:stretch>
                    <a:fillRect/>
                  </a:stretch>
                </p:blipFill>
                <p:spPr>
                  <a:xfrm>
                    <a:off x="11125828" y="582391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5C5F9003-AF11-94F1-FE9E-DB0A8C7D7453}"/>
                      </a:ext>
                    </a:extLst>
                  </p14:cNvPr>
                  <p14:cNvContentPartPr/>
                  <p14:nvPr/>
                </p14:nvContentPartPr>
                <p14:xfrm>
                  <a:off x="11383588" y="5886550"/>
                  <a:ext cx="360" cy="360"/>
                </p14:xfrm>
              </p:contentPart>
            </mc:Choice>
            <mc:Fallback xmlns="">
              <p:pic>
                <p:nvPicPr>
                  <p:cNvPr id="19" name="Ink 18">
                    <a:extLst>
                      <a:ext uri="{FF2B5EF4-FFF2-40B4-BE49-F238E27FC236}">
                        <a16:creationId xmlns:a16="http://schemas.microsoft.com/office/drawing/2014/main" id="{5C5F9003-AF11-94F1-FE9E-DB0A8C7D7453}"/>
                      </a:ext>
                    </a:extLst>
                  </p:cNvPr>
                  <p:cNvPicPr/>
                  <p:nvPr/>
                </p:nvPicPr>
                <p:blipFill>
                  <a:blip r:embed="rId10"/>
                  <a:stretch>
                    <a:fillRect/>
                  </a:stretch>
                </p:blipFill>
                <p:spPr>
                  <a:xfrm>
                    <a:off x="11320948" y="582391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ADDB8F27-2943-CCE8-CA64-3AF94C34ECFB}"/>
                    </a:ext>
                  </a:extLst>
                </p14:cNvPr>
                <p14:cNvContentPartPr/>
                <p14:nvPr/>
              </p14:nvContentPartPr>
              <p14:xfrm>
                <a:off x="12092788" y="5886550"/>
                <a:ext cx="360" cy="360"/>
              </p14:xfrm>
            </p:contentPart>
          </mc:Choice>
          <mc:Fallback xmlns="">
            <p:pic>
              <p:nvPicPr>
                <p:cNvPr id="21" name="Ink 20">
                  <a:extLst>
                    <a:ext uri="{FF2B5EF4-FFF2-40B4-BE49-F238E27FC236}">
                      <a16:creationId xmlns:a16="http://schemas.microsoft.com/office/drawing/2014/main" id="{ADDB8F27-2943-CCE8-CA64-3AF94C34ECFB}"/>
                    </a:ext>
                  </a:extLst>
                </p:cNvPr>
                <p:cNvPicPr/>
                <p:nvPr/>
              </p:nvPicPr>
              <p:blipFill>
                <a:blip r:embed="rId10"/>
                <a:stretch>
                  <a:fillRect/>
                </a:stretch>
              </p:blipFill>
              <p:spPr>
                <a:xfrm>
                  <a:off x="12029788" y="582391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4C47A7C7-7CD8-DED6-761F-83EC4792F4CB}"/>
                    </a:ext>
                  </a:extLst>
                </p14:cNvPr>
                <p14:cNvContentPartPr/>
                <p14:nvPr/>
              </p14:nvContentPartPr>
              <p14:xfrm>
                <a:off x="12225988" y="5896990"/>
                <a:ext cx="360" cy="360"/>
              </p14:xfrm>
            </p:contentPart>
          </mc:Choice>
          <mc:Fallback xmlns="">
            <p:pic>
              <p:nvPicPr>
                <p:cNvPr id="22" name="Ink 21">
                  <a:extLst>
                    <a:ext uri="{FF2B5EF4-FFF2-40B4-BE49-F238E27FC236}">
                      <a16:creationId xmlns:a16="http://schemas.microsoft.com/office/drawing/2014/main" id="{4C47A7C7-7CD8-DED6-761F-83EC4792F4CB}"/>
                    </a:ext>
                  </a:extLst>
                </p:cNvPr>
                <p:cNvPicPr/>
                <p:nvPr/>
              </p:nvPicPr>
              <p:blipFill>
                <a:blip r:embed="rId10"/>
                <a:stretch>
                  <a:fillRect/>
                </a:stretch>
              </p:blipFill>
              <p:spPr>
                <a:xfrm>
                  <a:off x="12163348" y="5834350"/>
                  <a:ext cx="126000" cy="126000"/>
                </a:xfrm>
                <a:prstGeom prst="rect">
                  <a:avLst/>
                </a:prstGeom>
              </p:spPr>
            </p:pic>
          </mc:Fallback>
        </mc:AlternateContent>
        <p:grpSp>
          <p:nvGrpSpPr>
            <p:cNvPr id="27" name="Group 26">
              <a:extLst>
                <a:ext uri="{FF2B5EF4-FFF2-40B4-BE49-F238E27FC236}">
                  <a16:creationId xmlns:a16="http://schemas.microsoft.com/office/drawing/2014/main" id="{09B94F96-6D56-84C1-E876-48CA07038730}"/>
                </a:ext>
              </a:extLst>
            </p:cNvPr>
            <p:cNvGrpSpPr/>
            <p:nvPr/>
          </p:nvGrpSpPr>
          <p:grpSpPr>
            <a:xfrm>
              <a:off x="12411388" y="5876830"/>
              <a:ext cx="102600" cy="360"/>
              <a:chOff x="12411388" y="5876830"/>
              <a:chExt cx="102600" cy="360"/>
            </a:xfrm>
          </p:grpSpPr>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2A5BFDE7-1F91-3E6D-3EE9-6B0C5058A409}"/>
                      </a:ext>
                    </a:extLst>
                  </p14:cNvPr>
                  <p14:cNvContentPartPr/>
                  <p14:nvPr/>
                </p14:nvContentPartPr>
                <p14:xfrm>
                  <a:off x="12411388" y="5876830"/>
                  <a:ext cx="360" cy="360"/>
                </p14:xfrm>
              </p:contentPart>
            </mc:Choice>
            <mc:Fallback xmlns="">
              <p:pic>
                <p:nvPicPr>
                  <p:cNvPr id="25" name="Ink 24">
                    <a:extLst>
                      <a:ext uri="{FF2B5EF4-FFF2-40B4-BE49-F238E27FC236}">
                        <a16:creationId xmlns:a16="http://schemas.microsoft.com/office/drawing/2014/main" id="{2A5BFDE7-1F91-3E6D-3EE9-6B0C5058A409}"/>
                      </a:ext>
                    </a:extLst>
                  </p:cNvPr>
                  <p:cNvPicPr/>
                  <p:nvPr/>
                </p:nvPicPr>
                <p:blipFill>
                  <a:blip r:embed="rId10"/>
                  <a:stretch>
                    <a:fillRect/>
                  </a:stretch>
                </p:blipFill>
                <p:spPr>
                  <a:xfrm>
                    <a:off x="12348388" y="581383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823E851B-4D22-A564-1A54-994CC2DC643F}"/>
                      </a:ext>
                    </a:extLst>
                  </p14:cNvPr>
                  <p14:cNvContentPartPr/>
                  <p14:nvPr/>
                </p14:nvContentPartPr>
                <p14:xfrm>
                  <a:off x="12513628" y="5876830"/>
                  <a:ext cx="360" cy="360"/>
                </p14:xfrm>
              </p:contentPart>
            </mc:Choice>
            <mc:Fallback xmlns="">
              <p:pic>
                <p:nvPicPr>
                  <p:cNvPr id="26" name="Ink 25">
                    <a:extLst>
                      <a:ext uri="{FF2B5EF4-FFF2-40B4-BE49-F238E27FC236}">
                        <a16:creationId xmlns:a16="http://schemas.microsoft.com/office/drawing/2014/main" id="{823E851B-4D22-A564-1A54-994CC2DC643F}"/>
                      </a:ext>
                    </a:extLst>
                  </p:cNvPr>
                  <p:cNvPicPr/>
                  <p:nvPr/>
                </p:nvPicPr>
                <p:blipFill>
                  <a:blip r:embed="rId10"/>
                  <a:stretch>
                    <a:fillRect/>
                  </a:stretch>
                </p:blipFill>
                <p:spPr>
                  <a:xfrm>
                    <a:off x="12450988" y="5813830"/>
                    <a:ext cx="126000" cy="126000"/>
                  </a:xfrm>
                  <a:prstGeom prst="rect">
                    <a:avLst/>
                  </a:prstGeom>
                </p:spPr>
              </p:pic>
            </mc:Fallback>
          </mc:AlternateContent>
        </p:grpSp>
        <p:grpSp>
          <p:nvGrpSpPr>
            <p:cNvPr id="31" name="Group 30">
              <a:extLst>
                <a:ext uri="{FF2B5EF4-FFF2-40B4-BE49-F238E27FC236}">
                  <a16:creationId xmlns:a16="http://schemas.microsoft.com/office/drawing/2014/main" id="{F7CDDBA3-BA95-1014-D340-9E347666830E}"/>
                </a:ext>
              </a:extLst>
            </p:cNvPr>
            <p:cNvGrpSpPr/>
            <p:nvPr/>
          </p:nvGrpSpPr>
          <p:grpSpPr>
            <a:xfrm>
              <a:off x="12965788" y="5886550"/>
              <a:ext cx="339480" cy="360"/>
              <a:chOff x="12965788" y="5886550"/>
              <a:chExt cx="339480" cy="360"/>
            </a:xfrm>
          </p:grpSpPr>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4EEA34E1-F543-4DB5-8635-E018679F647D}"/>
                      </a:ext>
                    </a:extLst>
                  </p14:cNvPr>
                  <p14:cNvContentPartPr/>
                  <p14:nvPr/>
                </p14:nvContentPartPr>
                <p14:xfrm>
                  <a:off x="12965788" y="5886550"/>
                  <a:ext cx="360" cy="360"/>
                </p14:xfrm>
              </p:contentPart>
            </mc:Choice>
            <mc:Fallback xmlns="">
              <p:pic>
                <p:nvPicPr>
                  <p:cNvPr id="28" name="Ink 27">
                    <a:extLst>
                      <a:ext uri="{FF2B5EF4-FFF2-40B4-BE49-F238E27FC236}">
                        <a16:creationId xmlns:a16="http://schemas.microsoft.com/office/drawing/2014/main" id="{4EEA34E1-F543-4DB5-8635-E018679F647D}"/>
                      </a:ext>
                    </a:extLst>
                  </p:cNvPr>
                  <p:cNvPicPr/>
                  <p:nvPr/>
                </p:nvPicPr>
                <p:blipFill>
                  <a:blip r:embed="rId10"/>
                  <a:stretch>
                    <a:fillRect/>
                  </a:stretch>
                </p:blipFill>
                <p:spPr>
                  <a:xfrm>
                    <a:off x="12902788" y="582391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875A8476-B23D-A3D9-5CE8-1ADE0CB70149}"/>
                      </a:ext>
                    </a:extLst>
                  </p14:cNvPr>
                  <p14:cNvContentPartPr/>
                  <p14:nvPr/>
                </p14:nvContentPartPr>
                <p14:xfrm>
                  <a:off x="13202308" y="5886550"/>
                  <a:ext cx="360" cy="360"/>
                </p14:xfrm>
              </p:contentPart>
            </mc:Choice>
            <mc:Fallback xmlns="">
              <p:pic>
                <p:nvPicPr>
                  <p:cNvPr id="29" name="Ink 28">
                    <a:extLst>
                      <a:ext uri="{FF2B5EF4-FFF2-40B4-BE49-F238E27FC236}">
                        <a16:creationId xmlns:a16="http://schemas.microsoft.com/office/drawing/2014/main" id="{875A8476-B23D-A3D9-5CE8-1ADE0CB70149}"/>
                      </a:ext>
                    </a:extLst>
                  </p:cNvPr>
                  <p:cNvPicPr/>
                  <p:nvPr/>
                </p:nvPicPr>
                <p:blipFill>
                  <a:blip r:embed="rId10"/>
                  <a:stretch>
                    <a:fillRect/>
                  </a:stretch>
                </p:blipFill>
                <p:spPr>
                  <a:xfrm>
                    <a:off x="13139308" y="582391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3627D6C9-2467-6A67-1050-E040C76E7BA2}"/>
                      </a:ext>
                    </a:extLst>
                  </p14:cNvPr>
                  <p14:cNvContentPartPr/>
                  <p14:nvPr/>
                </p14:nvContentPartPr>
                <p14:xfrm>
                  <a:off x="13304908" y="5886550"/>
                  <a:ext cx="360" cy="360"/>
                </p14:xfrm>
              </p:contentPart>
            </mc:Choice>
            <mc:Fallback xmlns="">
              <p:pic>
                <p:nvPicPr>
                  <p:cNvPr id="30" name="Ink 29">
                    <a:extLst>
                      <a:ext uri="{FF2B5EF4-FFF2-40B4-BE49-F238E27FC236}">
                        <a16:creationId xmlns:a16="http://schemas.microsoft.com/office/drawing/2014/main" id="{3627D6C9-2467-6A67-1050-E040C76E7BA2}"/>
                      </a:ext>
                    </a:extLst>
                  </p:cNvPr>
                  <p:cNvPicPr/>
                  <p:nvPr/>
                </p:nvPicPr>
                <p:blipFill>
                  <a:blip r:embed="rId10"/>
                  <a:stretch>
                    <a:fillRect/>
                  </a:stretch>
                </p:blipFill>
                <p:spPr>
                  <a:xfrm>
                    <a:off x="13241908" y="5823910"/>
                    <a:ext cx="126000" cy="126000"/>
                  </a:xfrm>
                  <a:prstGeom prst="rect">
                    <a:avLst/>
                  </a:prstGeom>
                </p:spPr>
              </p:pic>
            </mc:Fallback>
          </mc:AlternateContent>
        </p:grpSp>
        <p:sp>
          <p:nvSpPr>
            <p:cNvPr id="10" name="TextBox 9">
              <a:extLst>
                <a:ext uri="{FF2B5EF4-FFF2-40B4-BE49-F238E27FC236}">
                  <a16:creationId xmlns:a16="http://schemas.microsoft.com/office/drawing/2014/main" id="{041F0898-F79A-B2FA-7E14-77D98D2FCD91}"/>
                </a:ext>
              </a:extLst>
            </p:cNvPr>
            <p:cNvSpPr txBox="1"/>
            <p:nvPr/>
          </p:nvSpPr>
          <p:spPr>
            <a:xfrm>
              <a:off x="8276720" y="5768408"/>
              <a:ext cx="1432508" cy="400110"/>
            </a:xfrm>
            <a:prstGeom prst="rect">
              <a:avLst/>
            </a:prstGeom>
            <a:noFill/>
          </p:spPr>
          <p:txBody>
            <a:bodyPr wrap="none" rtlCol="0">
              <a:spAutoFit/>
            </a:bodyPr>
            <a:lstStyle/>
            <a:p>
              <a:r>
                <a:rPr lang="en-GB" sz="2000" b="1" dirty="0">
                  <a:latin typeface="Aptos" panose="020B0004020202020204" pitchFamily="34" charset="0"/>
                </a:rPr>
                <a:t>Enjoyment</a:t>
              </a:r>
            </a:p>
          </p:txBody>
        </p:sp>
        <p:sp>
          <p:nvSpPr>
            <p:cNvPr id="11" name="TextBox 10">
              <a:extLst>
                <a:ext uri="{FF2B5EF4-FFF2-40B4-BE49-F238E27FC236}">
                  <a16:creationId xmlns:a16="http://schemas.microsoft.com/office/drawing/2014/main" id="{1EB40FA1-E547-A0B3-9F1C-114843F0C652}"/>
                </a:ext>
              </a:extLst>
            </p:cNvPr>
            <p:cNvSpPr txBox="1"/>
            <p:nvPr/>
          </p:nvSpPr>
          <p:spPr>
            <a:xfrm>
              <a:off x="10108952" y="5763188"/>
              <a:ext cx="1497654" cy="400110"/>
            </a:xfrm>
            <a:prstGeom prst="rect">
              <a:avLst/>
            </a:prstGeom>
            <a:noFill/>
          </p:spPr>
          <p:txBody>
            <a:bodyPr wrap="none" rtlCol="0">
              <a:spAutoFit/>
            </a:bodyPr>
            <a:lstStyle/>
            <a:p>
              <a:r>
                <a:rPr lang="en-GB" sz="2000" b="1" dirty="0">
                  <a:latin typeface="Aptos" panose="020B0004020202020204" pitchFamily="34" charset="0"/>
                </a:rPr>
                <a:t>Learnt a lot</a:t>
              </a:r>
            </a:p>
          </p:txBody>
        </p:sp>
        <p:sp>
          <p:nvSpPr>
            <p:cNvPr id="12" name="TextBox 11">
              <a:extLst>
                <a:ext uri="{FF2B5EF4-FFF2-40B4-BE49-F238E27FC236}">
                  <a16:creationId xmlns:a16="http://schemas.microsoft.com/office/drawing/2014/main" id="{24ABD08C-3A9C-2528-71D3-FD1C674E9191}"/>
                </a:ext>
              </a:extLst>
            </p:cNvPr>
            <p:cNvSpPr txBox="1"/>
            <p:nvPr/>
          </p:nvSpPr>
          <p:spPr>
            <a:xfrm>
              <a:off x="11750315" y="5753728"/>
              <a:ext cx="2123466" cy="400110"/>
            </a:xfrm>
            <a:prstGeom prst="rect">
              <a:avLst/>
            </a:prstGeom>
            <a:noFill/>
          </p:spPr>
          <p:txBody>
            <a:bodyPr wrap="none" rtlCol="0">
              <a:spAutoFit/>
            </a:bodyPr>
            <a:lstStyle/>
            <a:p>
              <a:r>
                <a:rPr lang="en-GB" sz="2000" b="1" dirty="0">
                  <a:latin typeface="Aptos" panose="020B0004020202020204" pitchFamily="34" charset="0"/>
                </a:rPr>
                <a:t>H &amp; S knowledge</a:t>
              </a:r>
            </a:p>
          </p:txBody>
        </p:sp>
      </p:grpSp>
      <p:sp>
        <p:nvSpPr>
          <p:cNvPr id="33" name="TextBox 32">
            <a:extLst>
              <a:ext uri="{FF2B5EF4-FFF2-40B4-BE49-F238E27FC236}">
                <a16:creationId xmlns:a16="http://schemas.microsoft.com/office/drawing/2014/main" id="{84D1F384-EF36-708F-FEEC-0964B80D78D3}"/>
              </a:ext>
            </a:extLst>
          </p:cNvPr>
          <p:cNvSpPr txBox="1"/>
          <p:nvPr/>
        </p:nvSpPr>
        <p:spPr>
          <a:xfrm>
            <a:off x="706191" y="4269207"/>
            <a:ext cx="6343270" cy="584775"/>
          </a:xfrm>
          <a:prstGeom prst="rect">
            <a:avLst/>
          </a:prstGeom>
          <a:noFill/>
        </p:spPr>
        <p:txBody>
          <a:bodyPr wrap="square" rtlCol="0">
            <a:spAutoFit/>
          </a:bodyPr>
          <a:lstStyle/>
          <a:p>
            <a:r>
              <a:rPr lang="en-GB" sz="1600" b="1" dirty="0">
                <a:latin typeface="Sans Serif Collection" panose="020B0502040504020204" pitchFamily="34" charset="0"/>
                <a:ea typeface="Sans Serif Collection" panose="020B0502040504020204" pitchFamily="34" charset="0"/>
                <a:cs typeface="Sans Serif Collection" panose="020B0502040504020204" pitchFamily="34" charset="0"/>
              </a:rPr>
              <a:t>Figure 3: </a:t>
            </a:r>
            <a:r>
              <a:rPr lang="en-GB" sz="1600" dirty="0">
                <a:latin typeface="Sans Serif Collection" panose="020B0502040504020204" pitchFamily="34" charset="0"/>
                <a:ea typeface="Sans Serif Collection" panose="020B0502040504020204" pitchFamily="34" charset="0"/>
                <a:cs typeface="Sans Serif Collection" panose="020B0502040504020204" pitchFamily="34" charset="0"/>
              </a:rPr>
              <a:t>Overall self-perceived knowledge of PPE, lab hazards and Health and safety.</a:t>
            </a:r>
          </a:p>
        </p:txBody>
      </p:sp>
      <p:sp>
        <p:nvSpPr>
          <p:cNvPr id="34" name="TextBox 33">
            <a:extLst>
              <a:ext uri="{FF2B5EF4-FFF2-40B4-BE49-F238E27FC236}">
                <a16:creationId xmlns:a16="http://schemas.microsoft.com/office/drawing/2014/main" id="{4F89BB76-0615-6A2C-3049-9F04D6A32AAF}"/>
              </a:ext>
            </a:extLst>
          </p:cNvPr>
          <p:cNvSpPr txBox="1"/>
          <p:nvPr/>
        </p:nvSpPr>
        <p:spPr>
          <a:xfrm>
            <a:off x="7263440" y="4264609"/>
            <a:ext cx="6776192" cy="584775"/>
          </a:xfrm>
          <a:prstGeom prst="rect">
            <a:avLst/>
          </a:prstGeom>
          <a:noFill/>
        </p:spPr>
        <p:txBody>
          <a:bodyPr wrap="square" rtlCol="0">
            <a:spAutoFit/>
          </a:bodyPr>
          <a:lstStyle/>
          <a:p>
            <a:r>
              <a:rPr lang="en-GB" sz="1600" b="1" dirty="0">
                <a:latin typeface="Sans Serif Collection" panose="020B0502040504020204" pitchFamily="34" charset="0"/>
                <a:ea typeface="Sans Serif Collection" panose="020B0502040504020204" pitchFamily="34" charset="0"/>
                <a:cs typeface="Sans Serif Collection" panose="020B0502040504020204" pitchFamily="34" charset="0"/>
              </a:rPr>
              <a:t>Figure 4: </a:t>
            </a:r>
            <a:r>
              <a:rPr lang="en-GB" sz="1600" dirty="0">
                <a:latin typeface="Sans Serif Collection" panose="020B0502040504020204" pitchFamily="34" charset="0"/>
                <a:ea typeface="Sans Serif Collection" panose="020B0502040504020204" pitchFamily="34" charset="0"/>
                <a:cs typeface="Sans Serif Collection" panose="020B0502040504020204" pitchFamily="34" charset="0"/>
              </a:rPr>
              <a:t>Health and safety knowledge, enjoyment and learning perceptions by minority status  </a:t>
            </a:r>
          </a:p>
        </p:txBody>
      </p:sp>
      <p:grpSp>
        <p:nvGrpSpPr>
          <p:cNvPr id="44" name="Group 43">
            <a:extLst>
              <a:ext uri="{FF2B5EF4-FFF2-40B4-BE49-F238E27FC236}">
                <a16:creationId xmlns:a16="http://schemas.microsoft.com/office/drawing/2014/main" id="{DE0F9A1C-4294-793D-FC0D-0A077D0647C7}"/>
              </a:ext>
            </a:extLst>
          </p:cNvPr>
          <p:cNvGrpSpPr/>
          <p:nvPr/>
        </p:nvGrpSpPr>
        <p:grpSpPr>
          <a:xfrm>
            <a:off x="980103" y="4828729"/>
            <a:ext cx="12042361" cy="2343302"/>
            <a:chOff x="980103" y="4828729"/>
            <a:chExt cx="12042361" cy="2343302"/>
          </a:xfrm>
        </p:grpSpPr>
        <p:grpSp>
          <p:nvGrpSpPr>
            <p:cNvPr id="5" name="Group 4">
              <a:extLst>
                <a:ext uri="{FF2B5EF4-FFF2-40B4-BE49-F238E27FC236}">
                  <a16:creationId xmlns:a16="http://schemas.microsoft.com/office/drawing/2014/main" id="{A6C3EE39-746E-58A7-14AB-C1E5ED33B09E}"/>
                </a:ext>
              </a:extLst>
            </p:cNvPr>
            <p:cNvGrpSpPr/>
            <p:nvPr/>
          </p:nvGrpSpPr>
          <p:grpSpPr>
            <a:xfrm>
              <a:off x="980103" y="4934924"/>
              <a:ext cx="5938716" cy="2237107"/>
              <a:chOff x="853102" y="947783"/>
              <a:chExt cx="6942989" cy="2565438"/>
            </a:xfrm>
          </p:grpSpPr>
          <p:pic>
            <p:nvPicPr>
              <p:cNvPr id="18" name="Picture 17">
                <a:extLst>
                  <a:ext uri="{FF2B5EF4-FFF2-40B4-BE49-F238E27FC236}">
                    <a16:creationId xmlns:a16="http://schemas.microsoft.com/office/drawing/2014/main" id="{FA6E4312-308B-2865-6488-C4B3477A029E}"/>
                  </a:ext>
                </a:extLst>
              </p:cNvPr>
              <p:cNvPicPr>
                <a:picLocks noChangeAspect="1"/>
              </p:cNvPicPr>
              <p:nvPr/>
            </p:nvPicPr>
            <p:blipFill>
              <a:blip r:embed="rId22"/>
              <a:srcRect r="72982"/>
              <a:stretch/>
            </p:blipFill>
            <p:spPr>
              <a:xfrm>
                <a:off x="853102" y="947783"/>
                <a:ext cx="2491677" cy="2565438"/>
              </a:xfrm>
              <a:prstGeom prst="rect">
                <a:avLst/>
              </a:prstGeom>
            </p:spPr>
          </p:pic>
          <p:pic>
            <p:nvPicPr>
              <p:cNvPr id="23" name="Picture 22">
                <a:extLst>
                  <a:ext uri="{FF2B5EF4-FFF2-40B4-BE49-F238E27FC236}">
                    <a16:creationId xmlns:a16="http://schemas.microsoft.com/office/drawing/2014/main" id="{6543AE84-3825-027D-41AA-95AEBF2D6CCF}"/>
                  </a:ext>
                </a:extLst>
              </p:cNvPr>
              <p:cNvPicPr>
                <a:picLocks noChangeAspect="1"/>
              </p:cNvPicPr>
              <p:nvPr/>
            </p:nvPicPr>
            <p:blipFill>
              <a:blip r:embed="rId22"/>
              <a:srcRect l="49501"/>
              <a:stretch/>
            </p:blipFill>
            <p:spPr>
              <a:xfrm>
                <a:off x="3138905" y="947783"/>
                <a:ext cx="4657186" cy="2565438"/>
              </a:xfrm>
              <a:prstGeom prst="rect">
                <a:avLst/>
              </a:prstGeom>
            </p:spPr>
          </p:pic>
        </p:grpSp>
        <p:pic>
          <p:nvPicPr>
            <p:cNvPr id="24" name="Picture 23">
              <a:extLst>
                <a:ext uri="{FF2B5EF4-FFF2-40B4-BE49-F238E27FC236}">
                  <a16:creationId xmlns:a16="http://schemas.microsoft.com/office/drawing/2014/main" id="{824FFDF2-BE44-3F23-A321-BC5BE2CDE45F}"/>
                </a:ext>
              </a:extLst>
            </p:cNvPr>
            <p:cNvPicPr>
              <a:picLocks noChangeAspect="1"/>
            </p:cNvPicPr>
            <p:nvPr/>
          </p:nvPicPr>
          <p:blipFill>
            <a:blip r:embed="rId23"/>
            <a:stretch>
              <a:fillRect/>
            </a:stretch>
          </p:blipFill>
          <p:spPr>
            <a:xfrm>
              <a:off x="7719354" y="4828729"/>
              <a:ext cx="5303110" cy="2296191"/>
            </a:xfrm>
            <a:prstGeom prst="rect">
              <a:avLst/>
            </a:prstGeom>
          </p:spPr>
        </p:pic>
      </p:grpSp>
      <p:sp>
        <p:nvSpPr>
          <p:cNvPr id="35" name="TextBox 34">
            <a:extLst>
              <a:ext uri="{FF2B5EF4-FFF2-40B4-BE49-F238E27FC236}">
                <a16:creationId xmlns:a16="http://schemas.microsoft.com/office/drawing/2014/main" id="{6EB4E0D6-1F81-3D2B-7344-9DDFF035F68F}"/>
              </a:ext>
            </a:extLst>
          </p:cNvPr>
          <p:cNvSpPr txBox="1"/>
          <p:nvPr/>
        </p:nvSpPr>
        <p:spPr>
          <a:xfrm>
            <a:off x="7947718" y="7043437"/>
            <a:ext cx="1386544" cy="359949"/>
          </a:xfrm>
          <a:prstGeom prst="rect">
            <a:avLst/>
          </a:prstGeom>
          <a:noFill/>
        </p:spPr>
        <p:txBody>
          <a:bodyPr wrap="none" rtlCol="0">
            <a:spAutoFit/>
          </a:bodyPr>
          <a:lstStyle/>
          <a:p>
            <a:r>
              <a:rPr lang="en-GB" sz="2000" b="1" dirty="0">
                <a:latin typeface="Aptos" panose="020B0004020202020204" pitchFamily="34" charset="0"/>
              </a:rPr>
              <a:t>Enjoyment</a:t>
            </a:r>
          </a:p>
        </p:txBody>
      </p:sp>
      <p:sp>
        <p:nvSpPr>
          <p:cNvPr id="36" name="TextBox 35">
            <a:extLst>
              <a:ext uri="{FF2B5EF4-FFF2-40B4-BE49-F238E27FC236}">
                <a16:creationId xmlns:a16="http://schemas.microsoft.com/office/drawing/2014/main" id="{037E6E56-7710-111B-A712-B78E5EC598D7}"/>
              </a:ext>
            </a:extLst>
          </p:cNvPr>
          <p:cNvSpPr txBox="1"/>
          <p:nvPr/>
        </p:nvSpPr>
        <p:spPr>
          <a:xfrm>
            <a:off x="9721160" y="7038741"/>
            <a:ext cx="1449599" cy="359949"/>
          </a:xfrm>
          <a:prstGeom prst="rect">
            <a:avLst/>
          </a:prstGeom>
          <a:noFill/>
        </p:spPr>
        <p:txBody>
          <a:bodyPr wrap="none" rtlCol="0">
            <a:spAutoFit/>
          </a:bodyPr>
          <a:lstStyle/>
          <a:p>
            <a:r>
              <a:rPr lang="en-GB" sz="2000" b="1" dirty="0">
                <a:latin typeface="Aptos" panose="020B0004020202020204" pitchFamily="34" charset="0"/>
              </a:rPr>
              <a:t>Learnt a lot</a:t>
            </a:r>
          </a:p>
        </p:txBody>
      </p:sp>
      <p:sp>
        <p:nvSpPr>
          <p:cNvPr id="37" name="TextBox 36">
            <a:extLst>
              <a:ext uri="{FF2B5EF4-FFF2-40B4-BE49-F238E27FC236}">
                <a16:creationId xmlns:a16="http://schemas.microsoft.com/office/drawing/2014/main" id="{7E358C37-CC5F-5F5A-3837-0BF3A1D4082B}"/>
              </a:ext>
            </a:extLst>
          </p:cNvPr>
          <p:cNvSpPr txBox="1"/>
          <p:nvPr/>
        </p:nvSpPr>
        <p:spPr>
          <a:xfrm>
            <a:off x="11309858" y="7030231"/>
            <a:ext cx="2055331" cy="359949"/>
          </a:xfrm>
          <a:prstGeom prst="rect">
            <a:avLst/>
          </a:prstGeom>
          <a:noFill/>
        </p:spPr>
        <p:txBody>
          <a:bodyPr wrap="none" rtlCol="0">
            <a:spAutoFit/>
          </a:bodyPr>
          <a:lstStyle/>
          <a:p>
            <a:r>
              <a:rPr lang="en-GB" sz="2000" b="1" dirty="0">
                <a:latin typeface="Aptos" panose="020B0004020202020204" pitchFamily="34" charset="0"/>
              </a:rPr>
              <a:t>H &amp; S knowledge</a:t>
            </a:r>
          </a:p>
        </p:txBody>
      </p:sp>
      <p:sp>
        <p:nvSpPr>
          <p:cNvPr id="38" name="TextBox 37">
            <a:extLst>
              <a:ext uri="{FF2B5EF4-FFF2-40B4-BE49-F238E27FC236}">
                <a16:creationId xmlns:a16="http://schemas.microsoft.com/office/drawing/2014/main" id="{8E446532-2C6D-6E8C-3D40-4463DF9334DC}"/>
              </a:ext>
            </a:extLst>
          </p:cNvPr>
          <p:cNvSpPr txBox="1"/>
          <p:nvPr/>
        </p:nvSpPr>
        <p:spPr>
          <a:xfrm>
            <a:off x="1661218" y="7081537"/>
            <a:ext cx="1386544" cy="359949"/>
          </a:xfrm>
          <a:prstGeom prst="rect">
            <a:avLst/>
          </a:prstGeom>
          <a:noFill/>
        </p:spPr>
        <p:txBody>
          <a:bodyPr wrap="none" rtlCol="0">
            <a:spAutoFit/>
          </a:bodyPr>
          <a:lstStyle/>
          <a:p>
            <a:r>
              <a:rPr lang="en-GB" sz="2000" b="1" dirty="0">
                <a:latin typeface="Aptos" panose="020B0004020202020204" pitchFamily="34" charset="0"/>
              </a:rPr>
              <a:t>Enjoyment</a:t>
            </a:r>
          </a:p>
        </p:txBody>
      </p:sp>
      <p:sp>
        <p:nvSpPr>
          <p:cNvPr id="39" name="TextBox 38">
            <a:extLst>
              <a:ext uri="{FF2B5EF4-FFF2-40B4-BE49-F238E27FC236}">
                <a16:creationId xmlns:a16="http://schemas.microsoft.com/office/drawing/2014/main" id="{FBE57933-20F2-1EAC-6400-841B8CBF73CB}"/>
              </a:ext>
            </a:extLst>
          </p:cNvPr>
          <p:cNvSpPr txBox="1"/>
          <p:nvPr/>
        </p:nvSpPr>
        <p:spPr>
          <a:xfrm>
            <a:off x="3434660" y="7076841"/>
            <a:ext cx="1449599" cy="359949"/>
          </a:xfrm>
          <a:prstGeom prst="rect">
            <a:avLst/>
          </a:prstGeom>
          <a:noFill/>
        </p:spPr>
        <p:txBody>
          <a:bodyPr wrap="none" rtlCol="0">
            <a:spAutoFit/>
          </a:bodyPr>
          <a:lstStyle/>
          <a:p>
            <a:r>
              <a:rPr lang="en-GB" sz="2000" b="1" dirty="0">
                <a:latin typeface="Aptos" panose="020B0004020202020204" pitchFamily="34" charset="0"/>
              </a:rPr>
              <a:t>Learnt a lot</a:t>
            </a:r>
          </a:p>
        </p:txBody>
      </p:sp>
      <p:sp>
        <p:nvSpPr>
          <p:cNvPr id="40" name="TextBox 39">
            <a:extLst>
              <a:ext uri="{FF2B5EF4-FFF2-40B4-BE49-F238E27FC236}">
                <a16:creationId xmlns:a16="http://schemas.microsoft.com/office/drawing/2014/main" id="{937770DF-2121-9551-8383-9F860415C38C}"/>
              </a:ext>
            </a:extLst>
          </p:cNvPr>
          <p:cNvSpPr txBox="1"/>
          <p:nvPr/>
        </p:nvSpPr>
        <p:spPr>
          <a:xfrm>
            <a:off x="5023358" y="7068331"/>
            <a:ext cx="2055331" cy="359949"/>
          </a:xfrm>
          <a:prstGeom prst="rect">
            <a:avLst/>
          </a:prstGeom>
          <a:noFill/>
        </p:spPr>
        <p:txBody>
          <a:bodyPr wrap="none" rtlCol="0">
            <a:spAutoFit/>
          </a:bodyPr>
          <a:lstStyle/>
          <a:p>
            <a:r>
              <a:rPr lang="en-GB" sz="2000" b="1" dirty="0">
                <a:latin typeface="Aptos" panose="020B0004020202020204" pitchFamily="34" charset="0"/>
              </a:rPr>
              <a:t>H &amp; S knowledge</a:t>
            </a:r>
          </a:p>
        </p:txBody>
      </p:sp>
      <p:sp>
        <p:nvSpPr>
          <p:cNvPr id="42" name="TextBox 41">
            <a:extLst>
              <a:ext uri="{FF2B5EF4-FFF2-40B4-BE49-F238E27FC236}">
                <a16:creationId xmlns:a16="http://schemas.microsoft.com/office/drawing/2014/main" id="{B85480A8-B0B3-4268-486C-A0B16C2BB197}"/>
              </a:ext>
            </a:extLst>
          </p:cNvPr>
          <p:cNvSpPr txBox="1"/>
          <p:nvPr/>
        </p:nvSpPr>
        <p:spPr>
          <a:xfrm>
            <a:off x="706191" y="7507707"/>
            <a:ext cx="6343270" cy="584775"/>
          </a:xfrm>
          <a:prstGeom prst="rect">
            <a:avLst/>
          </a:prstGeom>
          <a:noFill/>
        </p:spPr>
        <p:txBody>
          <a:bodyPr wrap="square" rtlCol="0">
            <a:spAutoFit/>
          </a:bodyPr>
          <a:lstStyle/>
          <a:p>
            <a:r>
              <a:rPr lang="en-GB" sz="1600" b="1" dirty="0">
                <a:latin typeface="Sans Serif Collection" panose="020B0502040504020204" pitchFamily="34" charset="0"/>
                <a:ea typeface="Sans Serif Collection" panose="020B0502040504020204" pitchFamily="34" charset="0"/>
                <a:cs typeface="Sans Serif Collection" panose="020B0502040504020204" pitchFamily="34" charset="0"/>
              </a:rPr>
              <a:t>Figure 5: </a:t>
            </a:r>
            <a:r>
              <a:rPr lang="en-GB" sz="1600" dirty="0">
                <a:latin typeface="Sans Serif Collection" panose="020B0502040504020204" pitchFamily="34" charset="0"/>
                <a:ea typeface="Sans Serif Collection" panose="020B0502040504020204" pitchFamily="34" charset="0"/>
                <a:cs typeface="Sans Serif Collection" panose="020B0502040504020204" pitchFamily="34" charset="0"/>
              </a:rPr>
              <a:t>Health and safety knowledge, enjoyment and learning perceptions by socioeconomic status</a:t>
            </a:r>
          </a:p>
        </p:txBody>
      </p:sp>
      <p:sp>
        <p:nvSpPr>
          <p:cNvPr id="43" name="TextBox 42">
            <a:extLst>
              <a:ext uri="{FF2B5EF4-FFF2-40B4-BE49-F238E27FC236}">
                <a16:creationId xmlns:a16="http://schemas.microsoft.com/office/drawing/2014/main" id="{D2B478B2-F626-04C0-8825-1B20592C36A0}"/>
              </a:ext>
            </a:extLst>
          </p:cNvPr>
          <p:cNvSpPr txBox="1"/>
          <p:nvPr/>
        </p:nvSpPr>
        <p:spPr>
          <a:xfrm>
            <a:off x="7263440" y="7503109"/>
            <a:ext cx="6776192" cy="584775"/>
          </a:xfrm>
          <a:prstGeom prst="rect">
            <a:avLst/>
          </a:prstGeom>
          <a:noFill/>
        </p:spPr>
        <p:txBody>
          <a:bodyPr wrap="square" rtlCol="0">
            <a:spAutoFit/>
          </a:bodyPr>
          <a:lstStyle/>
          <a:p>
            <a:r>
              <a:rPr lang="en-GB" sz="1600" b="1" dirty="0">
                <a:latin typeface="Sans Serif Collection" panose="020B0502040504020204" pitchFamily="34" charset="0"/>
                <a:ea typeface="Sans Serif Collection" panose="020B0502040504020204" pitchFamily="34" charset="0"/>
                <a:cs typeface="Sans Serif Collection" panose="020B0502040504020204" pitchFamily="34" charset="0"/>
              </a:rPr>
              <a:t>Figure 6: </a:t>
            </a:r>
            <a:r>
              <a:rPr lang="en-GB" sz="1600" dirty="0">
                <a:latin typeface="Sans Serif Collection" panose="020B0502040504020204" pitchFamily="34" charset="0"/>
                <a:ea typeface="Sans Serif Collection" panose="020B0502040504020204" pitchFamily="34" charset="0"/>
                <a:cs typeface="Sans Serif Collection" panose="020B0502040504020204" pitchFamily="34" charset="0"/>
              </a:rPr>
              <a:t>Health and safety knowledge, enjoyment and learning perceptions by entry qualifications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736646" y="707085"/>
            <a:ext cx="5670590" cy="708779"/>
          </a:xfrm>
          <a:prstGeom prst="rect">
            <a:avLst/>
          </a:prstGeom>
          <a:noFill/>
          <a:ln/>
        </p:spPr>
        <p:txBody>
          <a:bodyPr wrap="none" lIns="0" tIns="0" rIns="0" bIns="0" rtlCol="0" anchor="t"/>
          <a:lstStyle/>
          <a:p>
            <a:pPr marL="0" indent="0" algn="ctr">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Conclusion</a:t>
            </a:r>
            <a:endParaRPr lang="en-US" sz="4450" dirty="0"/>
          </a:p>
        </p:txBody>
      </p:sp>
      <p:sp>
        <p:nvSpPr>
          <p:cNvPr id="4" name="Text 1"/>
          <p:cNvSpPr/>
          <p:nvPr/>
        </p:nvSpPr>
        <p:spPr>
          <a:xfrm>
            <a:off x="793790" y="2149730"/>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2000" b="1" dirty="0">
                <a:solidFill>
                  <a:srgbClr val="403C4E"/>
                </a:solidFill>
                <a:latin typeface="Open Sans" pitchFamily="34" charset="0"/>
                <a:ea typeface="Open Sans" pitchFamily="34" charset="-122"/>
                <a:cs typeface="Open Sans" pitchFamily="34" charset="-120"/>
              </a:rPr>
              <a:t>Card games effectively</a:t>
            </a:r>
            <a:r>
              <a:rPr lang="en-US" sz="2000" dirty="0">
                <a:solidFill>
                  <a:srgbClr val="403C4E"/>
                </a:solidFill>
                <a:latin typeface="Open Sans" pitchFamily="34" charset="0"/>
                <a:ea typeface="Open Sans" pitchFamily="34" charset="-122"/>
                <a:cs typeface="Open Sans" pitchFamily="34" charset="-120"/>
              </a:rPr>
              <a:t> enhance health and safety education in bioscience laboratories.</a:t>
            </a:r>
            <a:endParaRPr lang="en-US" sz="2000" dirty="0"/>
          </a:p>
        </p:txBody>
      </p:sp>
      <p:sp>
        <p:nvSpPr>
          <p:cNvPr id="5" name="Text 2"/>
          <p:cNvSpPr/>
          <p:nvPr/>
        </p:nvSpPr>
        <p:spPr>
          <a:xfrm>
            <a:off x="793790" y="3018331"/>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2000" b="1" dirty="0">
                <a:solidFill>
                  <a:srgbClr val="403C4E"/>
                </a:solidFill>
                <a:latin typeface="Open Sans" pitchFamily="34" charset="0"/>
                <a:ea typeface="Open Sans" pitchFamily="34" charset="-122"/>
                <a:cs typeface="Open Sans" pitchFamily="34" charset="-120"/>
              </a:rPr>
              <a:t>Engaging learning </a:t>
            </a:r>
            <a:r>
              <a:rPr lang="en-US" sz="2000" dirty="0">
                <a:solidFill>
                  <a:srgbClr val="403C4E"/>
                </a:solidFill>
                <a:latin typeface="Open Sans" pitchFamily="34" charset="0"/>
                <a:ea typeface="Open Sans" pitchFamily="34" charset="-122"/>
                <a:cs typeface="Open Sans" pitchFamily="34" charset="-120"/>
              </a:rPr>
              <a:t>enhances student understanding and retention of critical safety knowledge.</a:t>
            </a:r>
            <a:endParaRPr lang="en-US" sz="2000" dirty="0"/>
          </a:p>
        </p:txBody>
      </p:sp>
      <p:sp>
        <p:nvSpPr>
          <p:cNvPr id="6" name="Text 3"/>
          <p:cNvSpPr/>
          <p:nvPr/>
        </p:nvSpPr>
        <p:spPr>
          <a:xfrm>
            <a:off x="793790" y="3886931"/>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2000" b="1" dirty="0">
                <a:solidFill>
                  <a:srgbClr val="403C4E"/>
                </a:solidFill>
                <a:latin typeface="Open Sans" pitchFamily="34" charset="0"/>
                <a:ea typeface="Open Sans" pitchFamily="34" charset="-122"/>
                <a:cs typeface="Open Sans" pitchFamily="34" charset="-120"/>
              </a:rPr>
              <a:t>Equitable learning tool </a:t>
            </a:r>
            <a:r>
              <a:rPr lang="en-US" sz="2000" dirty="0">
                <a:solidFill>
                  <a:srgbClr val="403C4E"/>
                </a:solidFill>
                <a:latin typeface="Open Sans" pitchFamily="34" charset="0"/>
                <a:ea typeface="Open Sans" pitchFamily="34" charset="-122"/>
                <a:cs typeface="Open Sans" pitchFamily="34" charset="-120"/>
              </a:rPr>
              <a:t>for all students </a:t>
            </a:r>
            <a:endParaRPr lang="en-US" sz="2000" dirty="0"/>
          </a:p>
        </p:txBody>
      </p:sp>
      <p:sp>
        <p:nvSpPr>
          <p:cNvPr id="7" name="Text 4"/>
          <p:cNvSpPr/>
          <p:nvPr/>
        </p:nvSpPr>
        <p:spPr>
          <a:xfrm>
            <a:off x="793790" y="6813670"/>
            <a:ext cx="7556421" cy="453509"/>
          </a:xfrm>
          <a:prstGeom prst="rect">
            <a:avLst/>
          </a:prstGeom>
          <a:noFill/>
          <a:ln/>
        </p:spPr>
        <p:txBody>
          <a:bodyPr wrap="none" lIns="0" tIns="0" rIns="0" bIns="0" rtlCol="0" anchor="t"/>
          <a:lstStyle/>
          <a:p>
            <a:pPr marL="0" indent="0" algn="ctr">
              <a:lnSpc>
                <a:spcPts val="3550"/>
              </a:lnSpc>
              <a:buNone/>
            </a:pPr>
            <a:r>
              <a:rPr lang="en-US" sz="3200" b="1" dirty="0">
                <a:solidFill>
                  <a:srgbClr val="403C4E"/>
                </a:solidFill>
                <a:latin typeface="Open Sans" pitchFamily="34" charset="0"/>
                <a:ea typeface="Open Sans" pitchFamily="34" charset="-122"/>
                <a:cs typeface="Open Sans" pitchFamily="34" charset="-120"/>
              </a:rPr>
              <a:t>Thank you for your attention.</a:t>
            </a:r>
            <a:endParaRPr lang="en-US" sz="3200" dirty="0"/>
          </a:p>
        </p:txBody>
      </p:sp>
      <p:sp>
        <p:nvSpPr>
          <p:cNvPr id="11" name="Text 3">
            <a:extLst>
              <a:ext uri="{FF2B5EF4-FFF2-40B4-BE49-F238E27FC236}">
                <a16:creationId xmlns:a16="http://schemas.microsoft.com/office/drawing/2014/main" id="{A402254A-FE7E-97BA-1872-FEC1501DF438}"/>
              </a:ext>
            </a:extLst>
          </p:cNvPr>
          <p:cNvSpPr/>
          <p:nvPr/>
        </p:nvSpPr>
        <p:spPr>
          <a:xfrm>
            <a:off x="793790" y="4445731"/>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2000" b="1" dirty="0">
                <a:solidFill>
                  <a:srgbClr val="403C4E"/>
                </a:solidFill>
                <a:latin typeface="Open Sans" pitchFamily="34" charset="0"/>
                <a:ea typeface="Open Sans" pitchFamily="34" charset="-122"/>
                <a:cs typeface="Open Sans" pitchFamily="34" charset="-120"/>
              </a:rPr>
              <a:t>Adaptable design</a:t>
            </a:r>
            <a:r>
              <a:rPr lang="en-US" sz="2000" dirty="0">
                <a:solidFill>
                  <a:srgbClr val="403C4E"/>
                </a:solidFill>
                <a:latin typeface="Open Sans" pitchFamily="34" charset="0"/>
                <a:ea typeface="Open Sans" pitchFamily="34" charset="-122"/>
                <a:cs typeface="Open Sans" pitchFamily="34" charset="-120"/>
              </a:rPr>
              <a:t> allows for broad educational applications across various disciplines.</a:t>
            </a:r>
            <a:endParaRPr lang="en-US" sz="2000" dirty="0"/>
          </a:p>
        </p:txBody>
      </p:sp>
      <p:pic>
        <p:nvPicPr>
          <p:cNvPr id="12" name="Picture 11" descr="University of Salford">
            <a:extLst>
              <a:ext uri="{FF2B5EF4-FFF2-40B4-BE49-F238E27FC236}">
                <a16:creationId xmlns:a16="http://schemas.microsoft.com/office/drawing/2014/main" id="{45CC50EC-8960-9AB2-4298-CFA56D5D55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22" y="7349027"/>
            <a:ext cx="2305050" cy="838200"/>
          </a:xfrm>
          <a:prstGeom prst="rect">
            <a:avLst/>
          </a:prstGeom>
          <a:noFill/>
          <a:ln>
            <a:noFill/>
          </a:ln>
        </p:spPr>
      </p:pic>
      <p:sp>
        <p:nvSpPr>
          <p:cNvPr id="8" name="Text 4">
            <a:extLst>
              <a:ext uri="{FF2B5EF4-FFF2-40B4-BE49-F238E27FC236}">
                <a16:creationId xmlns:a16="http://schemas.microsoft.com/office/drawing/2014/main" id="{3EDF786B-1164-DCD6-4AE8-C60F5736DFBC}"/>
              </a:ext>
            </a:extLst>
          </p:cNvPr>
          <p:cNvSpPr/>
          <p:nvPr/>
        </p:nvSpPr>
        <p:spPr>
          <a:xfrm>
            <a:off x="636171" y="6079049"/>
            <a:ext cx="7556421" cy="290274"/>
          </a:xfrm>
          <a:prstGeom prst="rect">
            <a:avLst/>
          </a:prstGeom>
          <a:noFill/>
          <a:ln/>
        </p:spPr>
        <p:txBody>
          <a:bodyPr wrap="none" lIns="0" tIns="0" rIns="0" bIns="0" rtlCol="0" anchor="t"/>
          <a:lstStyle/>
          <a:p>
            <a:pPr marL="0" indent="0" algn="l">
              <a:lnSpc>
                <a:spcPts val="2250"/>
              </a:lnSpc>
              <a:buNone/>
            </a:pPr>
            <a:r>
              <a:rPr lang="en-US" dirty="0">
                <a:solidFill>
                  <a:srgbClr val="403C4E"/>
                </a:solidFill>
                <a:latin typeface="Open Sans" pitchFamily="34" charset="0"/>
                <a:ea typeface="Open Sans" pitchFamily="34" charset="-122"/>
                <a:cs typeface="Open Sans" pitchFamily="34" charset="-120"/>
              </a:rPr>
              <a:t>Games created by: R. Rafiq, H. Matthews, D. Abedalreza, F. Yahya and M. Jones</a:t>
            </a:r>
            <a:endParaRPr lang="en-US" dirty="0"/>
          </a:p>
        </p:txBody>
      </p:sp>
    </p:spTree>
    <p:extLst>
      <p:ext uri="{BB962C8B-B14F-4D97-AF65-F5344CB8AC3E}">
        <p14:creationId xmlns:p14="http://schemas.microsoft.com/office/powerpoint/2010/main" val="2494414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5130</TotalTime>
  <Words>380</Words>
  <Application>Microsoft Office PowerPoint</Application>
  <PresentationFormat>Custom</PresentationFormat>
  <Paragraphs>51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Open Sans Bold</vt:lpstr>
      <vt:lpstr>Aptos</vt:lpstr>
      <vt:lpstr>Merriweather Bold</vt:lpstr>
      <vt:lpstr>Arial</vt:lpstr>
      <vt:lpstr>Open Sans</vt:lpstr>
      <vt:lpstr>Sans Serif Collection</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Rumana Rafiq</cp:lastModifiedBy>
  <cp:revision>5</cp:revision>
  <cp:lastPrinted>2025-03-21T10:31:36Z</cp:lastPrinted>
  <dcterms:created xsi:type="dcterms:W3CDTF">2025-03-21T08:49:45Z</dcterms:created>
  <dcterms:modified xsi:type="dcterms:W3CDTF">2025-03-28T17:23:40Z</dcterms:modified>
</cp:coreProperties>
</file>