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2147483313" r:id="rId3"/>
    <p:sldId id="257" r:id="rId4"/>
    <p:sldId id="272" r:id="rId5"/>
    <p:sldId id="258" r:id="rId6"/>
    <p:sldId id="259" r:id="rId7"/>
    <p:sldId id="276" r:id="rId8"/>
    <p:sldId id="260" r:id="rId9"/>
    <p:sldId id="261" r:id="rId10"/>
    <p:sldId id="275" r:id="rId11"/>
    <p:sldId id="273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4" r:id="rId21"/>
    <p:sldId id="277" r:id="rId22"/>
    <p:sldId id="278" r:id="rId23"/>
    <p:sldId id="21474833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8E60F-7A87-C24B-B95C-E83E0165480E}" v="245" dt="2025-04-14T14:50:38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7"/>
    <p:restoredTop sz="94760"/>
  </p:normalViewPr>
  <p:slideViewPr>
    <p:cSldViewPr snapToGrid="0">
      <p:cViewPr varScale="1">
        <p:scale>
          <a:sx n="109" d="100"/>
          <a:sy n="109" d="100"/>
        </p:scale>
        <p:origin x="5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Smith" userId="a50435b8-acb1-4119-95fb-a771d1b3a53b" providerId="ADAL" clId="{6608E60F-7A87-C24B-B95C-E83E0165480E}"/>
    <pc:docChg chg="undo custSel addSld delSld modSld sldOrd">
      <pc:chgData name="Craig Smith" userId="a50435b8-acb1-4119-95fb-a771d1b3a53b" providerId="ADAL" clId="{6608E60F-7A87-C24B-B95C-E83E0165480E}" dt="2025-04-15T12:57:00.938" v="928" actId="20578"/>
      <pc:docMkLst>
        <pc:docMk/>
      </pc:docMkLst>
      <pc:sldChg chg="del">
        <pc:chgData name="Craig Smith" userId="a50435b8-acb1-4119-95fb-a771d1b3a53b" providerId="ADAL" clId="{6608E60F-7A87-C24B-B95C-E83E0165480E}" dt="2025-04-14T14:50:17.718" v="898" actId="2696"/>
        <pc:sldMkLst>
          <pc:docMk/>
          <pc:sldMk cId="182588061" sldId="256"/>
        </pc:sldMkLst>
      </pc:sldChg>
      <pc:sldChg chg="modSp mod">
        <pc:chgData name="Craig Smith" userId="a50435b8-acb1-4119-95fb-a771d1b3a53b" providerId="ADAL" clId="{6608E60F-7A87-C24B-B95C-E83E0165480E}" dt="2025-04-14T13:41:22.405" v="461" actId="207"/>
        <pc:sldMkLst>
          <pc:docMk/>
          <pc:sldMk cId="3512589752" sldId="261"/>
        </pc:sldMkLst>
        <pc:spChg chg="mod">
          <ac:chgData name="Craig Smith" userId="a50435b8-acb1-4119-95fb-a771d1b3a53b" providerId="ADAL" clId="{6608E60F-7A87-C24B-B95C-E83E0165480E}" dt="2025-04-14T13:41:22.405" v="461" actId="207"/>
          <ac:spMkLst>
            <pc:docMk/>
            <pc:sldMk cId="3512589752" sldId="261"/>
            <ac:spMk id="3" creationId="{3E3F5F9C-54A2-AE87-98C0-3F783254F6A2}"/>
          </ac:spMkLst>
        </pc:spChg>
      </pc:sldChg>
      <pc:sldChg chg="modSp mod">
        <pc:chgData name="Craig Smith" userId="a50435b8-acb1-4119-95fb-a771d1b3a53b" providerId="ADAL" clId="{6608E60F-7A87-C24B-B95C-E83E0165480E}" dt="2025-04-14T13:50:15.279" v="559" actId="14100"/>
        <pc:sldMkLst>
          <pc:docMk/>
          <pc:sldMk cId="4224687088" sldId="263"/>
        </pc:sldMkLst>
        <pc:spChg chg="mod">
          <ac:chgData name="Craig Smith" userId="a50435b8-acb1-4119-95fb-a771d1b3a53b" providerId="ADAL" clId="{6608E60F-7A87-C24B-B95C-E83E0165480E}" dt="2025-04-14T13:50:15.279" v="559" actId="14100"/>
          <ac:spMkLst>
            <pc:docMk/>
            <pc:sldMk cId="4224687088" sldId="263"/>
            <ac:spMk id="3" creationId="{45B47111-770D-E9EB-8335-F41FD010A860}"/>
          </ac:spMkLst>
        </pc:spChg>
      </pc:sldChg>
      <pc:sldChg chg="modSp mod">
        <pc:chgData name="Craig Smith" userId="a50435b8-acb1-4119-95fb-a771d1b3a53b" providerId="ADAL" clId="{6608E60F-7A87-C24B-B95C-E83E0165480E}" dt="2025-04-14T13:04:29.494" v="142" actId="20577"/>
        <pc:sldMkLst>
          <pc:docMk/>
          <pc:sldMk cId="807888714" sldId="270"/>
        </pc:sldMkLst>
        <pc:spChg chg="mod">
          <ac:chgData name="Craig Smith" userId="a50435b8-acb1-4119-95fb-a771d1b3a53b" providerId="ADAL" clId="{6608E60F-7A87-C24B-B95C-E83E0165480E}" dt="2025-04-14T13:04:29.494" v="142" actId="20577"/>
          <ac:spMkLst>
            <pc:docMk/>
            <pc:sldMk cId="807888714" sldId="270"/>
            <ac:spMk id="2" creationId="{68F11D85-81BB-D83A-86B3-9232FD972D18}"/>
          </ac:spMkLst>
        </pc:spChg>
      </pc:sldChg>
      <pc:sldChg chg="del">
        <pc:chgData name="Craig Smith" userId="a50435b8-acb1-4119-95fb-a771d1b3a53b" providerId="ADAL" clId="{6608E60F-7A87-C24B-B95C-E83E0165480E}" dt="2025-04-14T14:50:40.948" v="902" actId="2696"/>
        <pc:sldMkLst>
          <pc:docMk/>
          <pc:sldMk cId="1529065957" sldId="271"/>
        </pc:sldMkLst>
      </pc:sldChg>
      <pc:sldChg chg="modSp">
        <pc:chgData name="Craig Smith" userId="a50435b8-acb1-4119-95fb-a771d1b3a53b" providerId="ADAL" clId="{6608E60F-7A87-C24B-B95C-E83E0165480E}" dt="2025-04-14T13:46:26.982" v="504" actId="20577"/>
        <pc:sldMkLst>
          <pc:docMk/>
          <pc:sldMk cId="3313177692" sldId="272"/>
        </pc:sldMkLst>
        <pc:graphicFrameChg chg="mod">
          <ac:chgData name="Craig Smith" userId="a50435b8-acb1-4119-95fb-a771d1b3a53b" providerId="ADAL" clId="{6608E60F-7A87-C24B-B95C-E83E0165480E}" dt="2025-04-14T13:46:26.982" v="504" actId="20577"/>
          <ac:graphicFrameMkLst>
            <pc:docMk/>
            <pc:sldMk cId="3313177692" sldId="272"/>
            <ac:graphicFrameMk id="5" creationId="{97969992-987F-7303-7FD5-BCC1DC60B773}"/>
          </ac:graphicFrameMkLst>
        </pc:graphicFrameChg>
      </pc:sldChg>
      <pc:sldChg chg="modSp mod ord">
        <pc:chgData name="Craig Smith" userId="a50435b8-acb1-4119-95fb-a771d1b3a53b" providerId="ADAL" clId="{6608E60F-7A87-C24B-B95C-E83E0165480E}" dt="2025-04-15T12:57:00.938" v="928" actId="20578"/>
        <pc:sldMkLst>
          <pc:docMk/>
          <pc:sldMk cId="1351160873" sldId="274"/>
        </pc:sldMkLst>
        <pc:spChg chg="mod">
          <ac:chgData name="Craig Smith" userId="a50435b8-acb1-4119-95fb-a771d1b3a53b" providerId="ADAL" clId="{6608E60F-7A87-C24B-B95C-E83E0165480E}" dt="2025-04-15T12:56:00.056" v="922" actId="20577"/>
          <ac:spMkLst>
            <pc:docMk/>
            <pc:sldMk cId="1351160873" sldId="274"/>
            <ac:spMk id="3" creationId="{E34430C7-1D81-763C-47CF-798AD76CE022}"/>
          </ac:spMkLst>
        </pc:spChg>
      </pc:sldChg>
      <pc:sldChg chg="addSp modSp new mod ord setBg">
        <pc:chgData name="Craig Smith" userId="a50435b8-acb1-4119-95fb-a771d1b3a53b" providerId="ADAL" clId="{6608E60F-7A87-C24B-B95C-E83E0165480E}" dt="2025-04-14T13:40:58.292" v="460" actId="207"/>
        <pc:sldMkLst>
          <pc:docMk/>
          <pc:sldMk cId="3178633385" sldId="276"/>
        </pc:sldMkLst>
        <pc:spChg chg="mod">
          <ac:chgData name="Craig Smith" userId="a50435b8-acb1-4119-95fb-a771d1b3a53b" providerId="ADAL" clId="{6608E60F-7A87-C24B-B95C-E83E0165480E}" dt="2025-04-14T13:02:05.965" v="45" actId="26606"/>
          <ac:spMkLst>
            <pc:docMk/>
            <pc:sldMk cId="3178633385" sldId="276"/>
            <ac:spMk id="2" creationId="{A6BA556D-7B75-0190-EA26-C6C5A1DE2D31}"/>
          </ac:spMkLst>
        </pc:spChg>
        <pc:spChg chg="mod">
          <ac:chgData name="Craig Smith" userId="a50435b8-acb1-4119-95fb-a771d1b3a53b" providerId="ADAL" clId="{6608E60F-7A87-C24B-B95C-E83E0165480E}" dt="2025-04-14T13:40:58.292" v="460" actId="207"/>
          <ac:spMkLst>
            <pc:docMk/>
            <pc:sldMk cId="3178633385" sldId="276"/>
            <ac:spMk id="3" creationId="{D1B6989B-00E2-05E6-7E1C-7ED2E456DD71}"/>
          </ac:spMkLst>
        </pc:spChg>
        <pc:spChg chg="add">
          <ac:chgData name="Craig Smith" userId="a50435b8-acb1-4119-95fb-a771d1b3a53b" providerId="ADAL" clId="{6608E60F-7A87-C24B-B95C-E83E0165480E}" dt="2025-04-14T13:02:05.965" v="45" actId="26606"/>
          <ac:spMkLst>
            <pc:docMk/>
            <pc:sldMk cId="3178633385" sldId="276"/>
            <ac:spMk id="9" creationId="{2B97F24A-32CE-4C1C-A50D-3016B394DCFB}"/>
          </ac:spMkLst>
        </pc:spChg>
        <pc:spChg chg="add">
          <ac:chgData name="Craig Smith" userId="a50435b8-acb1-4119-95fb-a771d1b3a53b" providerId="ADAL" clId="{6608E60F-7A87-C24B-B95C-E83E0165480E}" dt="2025-04-14T13:02:05.965" v="45" actId="26606"/>
          <ac:spMkLst>
            <pc:docMk/>
            <pc:sldMk cId="3178633385" sldId="276"/>
            <ac:spMk id="11" creationId="{CD8B4F24-440B-49E9-B85D-733523DC064B}"/>
          </ac:spMkLst>
        </pc:spChg>
        <pc:picChg chg="add mod">
          <ac:chgData name="Craig Smith" userId="a50435b8-acb1-4119-95fb-a771d1b3a53b" providerId="ADAL" clId="{6608E60F-7A87-C24B-B95C-E83E0165480E}" dt="2025-04-14T13:02:59.538" v="123" actId="14100"/>
          <ac:picMkLst>
            <pc:docMk/>
            <pc:sldMk cId="3178633385" sldId="276"/>
            <ac:picMk id="4" creationId="{FFB9D843-582D-0887-9868-6A969C6EDD94}"/>
          </ac:picMkLst>
        </pc:picChg>
      </pc:sldChg>
      <pc:sldChg chg="addSp delSp modSp new mod ord setBg">
        <pc:chgData name="Craig Smith" userId="a50435b8-acb1-4119-95fb-a771d1b3a53b" providerId="ADAL" clId="{6608E60F-7A87-C24B-B95C-E83E0165480E}" dt="2025-04-14T13:51:42.218" v="560" actId="20577"/>
        <pc:sldMkLst>
          <pc:docMk/>
          <pc:sldMk cId="3096768336" sldId="277"/>
        </pc:sldMkLst>
        <pc:spChg chg="del mod">
          <ac:chgData name="Craig Smith" userId="a50435b8-acb1-4119-95fb-a771d1b3a53b" providerId="ADAL" clId="{6608E60F-7A87-C24B-B95C-E83E0165480E}" dt="2025-04-14T13:07:19.102" v="240" actId="478"/>
          <ac:spMkLst>
            <pc:docMk/>
            <pc:sldMk cId="3096768336" sldId="277"/>
            <ac:spMk id="2" creationId="{57DC4CB0-1D69-4D03-0E30-558563856949}"/>
          </ac:spMkLst>
        </pc:spChg>
        <pc:spChg chg="del mod">
          <ac:chgData name="Craig Smith" userId="a50435b8-acb1-4119-95fb-a771d1b3a53b" providerId="ADAL" clId="{6608E60F-7A87-C24B-B95C-E83E0165480E}" dt="2025-04-14T13:06:40.390" v="220" actId="26606"/>
          <ac:spMkLst>
            <pc:docMk/>
            <pc:sldMk cId="3096768336" sldId="277"/>
            <ac:spMk id="3" creationId="{A8423038-7C1F-6EAE-E9FE-1BC2E160C03F}"/>
          </ac:spMkLst>
        </pc:spChg>
        <pc:spChg chg="add">
          <ac:chgData name="Craig Smith" userId="a50435b8-acb1-4119-95fb-a771d1b3a53b" providerId="ADAL" clId="{6608E60F-7A87-C24B-B95C-E83E0165480E}" dt="2025-04-14T13:06:40.390" v="220" actId="26606"/>
          <ac:spMkLst>
            <pc:docMk/>
            <pc:sldMk cId="3096768336" sldId="277"/>
            <ac:spMk id="10" creationId="{E51BA4DF-2BD4-4EC2-B1DB-B27C8AC71864}"/>
          </ac:spMkLst>
        </pc:spChg>
        <pc:graphicFrameChg chg="add mod modGraphic">
          <ac:chgData name="Craig Smith" userId="a50435b8-acb1-4119-95fb-a771d1b3a53b" providerId="ADAL" clId="{6608E60F-7A87-C24B-B95C-E83E0165480E}" dt="2025-04-14T13:51:42.218" v="560" actId="20577"/>
          <ac:graphicFrameMkLst>
            <pc:docMk/>
            <pc:sldMk cId="3096768336" sldId="277"/>
            <ac:graphicFrameMk id="5" creationId="{3352238F-4A6C-BD7C-6C0E-DC39DE0FCEC1}"/>
          </ac:graphicFrameMkLst>
        </pc:graphicFrameChg>
        <pc:picChg chg="add mod">
          <ac:chgData name="Craig Smith" userId="a50435b8-acb1-4119-95fb-a771d1b3a53b" providerId="ADAL" clId="{6608E60F-7A87-C24B-B95C-E83E0165480E}" dt="2025-04-14T13:06:46.259" v="222" actId="27614"/>
          <ac:picMkLst>
            <pc:docMk/>
            <pc:sldMk cId="3096768336" sldId="277"/>
            <ac:picMk id="6" creationId="{FA62F987-712F-8167-B839-F9CFC8886A38}"/>
          </ac:picMkLst>
        </pc:picChg>
      </pc:sldChg>
      <pc:sldChg chg="new del">
        <pc:chgData name="Craig Smith" userId="a50435b8-acb1-4119-95fb-a771d1b3a53b" providerId="ADAL" clId="{6608E60F-7A87-C24B-B95C-E83E0165480E}" dt="2025-04-14T13:04:24.280" v="139" actId="680"/>
        <pc:sldMkLst>
          <pc:docMk/>
          <pc:sldMk cId="4102922031" sldId="277"/>
        </pc:sldMkLst>
      </pc:sldChg>
      <pc:sldChg chg="addSp modSp new mod setBg">
        <pc:chgData name="Craig Smith" userId="a50435b8-acb1-4119-95fb-a771d1b3a53b" providerId="ADAL" clId="{6608E60F-7A87-C24B-B95C-E83E0165480E}" dt="2025-04-14T14:02:33.873" v="896" actId="5793"/>
        <pc:sldMkLst>
          <pc:docMk/>
          <pc:sldMk cId="2511918596" sldId="278"/>
        </pc:sldMkLst>
        <pc:spChg chg="mod">
          <ac:chgData name="Craig Smith" userId="a50435b8-acb1-4119-95fb-a771d1b3a53b" providerId="ADAL" clId="{6608E60F-7A87-C24B-B95C-E83E0165480E}" dt="2025-04-14T13:57:01.284" v="883" actId="26606"/>
          <ac:spMkLst>
            <pc:docMk/>
            <pc:sldMk cId="2511918596" sldId="278"/>
            <ac:spMk id="2" creationId="{AD86C61F-3A78-D249-CAE2-4D0B1A87D07E}"/>
          </ac:spMkLst>
        </pc:spChg>
        <pc:spChg chg="mod">
          <ac:chgData name="Craig Smith" userId="a50435b8-acb1-4119-95fb-a771d1b3a53b" providerId="ADAL" clId="{6608E60F-7A87-C24B-B95C-E83E0165480E}" dt="2025-04-14T14:02:33.873" v="896" actId="5793"/>
          <ac:spMkLst>
            <pc:docMk/>
            <pc:sldMk cId="2511918596" sldId="278"/>
            <ac:spMk id="3" creationId="{7A9A1FA1-9EBB-EE69-D5C0-6B5D545EC907}"/>
          </ac:spMkLst>
        </pc:spChg>
        <pc:spChg chg="add">
          <ac:chgData name="Craig Smith" userId="a50435b8-acb1-4119-95fb-a771d1b3a53b" providerId="ADAL" clId="{6608E60F-7A87-C24B-B95C-E83E0165480E}" dt="2025-04-14T13:57:01.284" v="883" actId="26606"/>
          <ac:spMkLst>
            <pc:docMk/>
            <pc:sldMk cId="2511918596" sldId="278"/>
            <ac:spMk id="9" creationId="{C0763A76-9F1C-4FC5-82B7-DD475DA461B2}"/>
          </ac:spMkLst>
        </pc:spChg>
        <pc:spChg chg="add">
          <ac:chgData name="Craig Smith" userId="a50435b8-acb1-4119-95fb-a771d1b3a53b" providerId="ADAL" clId="{6608E60F-7A87-C24B-B95C-E83E0165480E}" dt="2025-04-14T13:57:01.284" v="883" actId="26606"/>
          <ac:spMkLst>
            <pc:docMk/>
            <pc:sldMk cId="2511918596" sldId="278"/>
            <ac:spMk id="11" creationId="{E81BF4F6-F2CF-4984-9D14-D6966D92F99F}"/>
          </ac:spMkLst>
        </pc:spChg>
        <pc:picChg chg="add">
          <ac:chgData name="Craig Smith" userId="a50435b8-acb1-4119-95fb-a771d1b3a53b" providerId="ADAL" clId="{6608E60F-7A87-C24B-B95C-E83E0165480E}" dt="2025-04-14T13:57:01.284" v="883" actId="26606"/>
          <ac:picMkLst>
            <pc:docMk/>
            <pc:sldMk cId="2511918596" sldId="278"/>
            <ac:picMk id="5" creationId="{CC6C2D78-ED14-A0A8-AFDC-10259E073EB0}"/>
          </ac:picMkLst>
        </pc:picChg>
      </pc:sldChg>
      <pc:sldChg chg="add">
        <pc:chgData name="Craig Smith" userId="a50435b8-acb1-4119-95fb-a771d1b3a53b" providerId="ADAL" clId="{6608E60F-7A87-C24B-B95C-E83E0165480E}" dt="2025-04-14T14:50:16.250" v="897"/>
        <pc:sldMkLst>
          <pc:docMk/>
          <pc:sldMk cId="3846839293" sldId="2147483313"/>
        </pc:sldMkLst>
      </pc:sldChg>
      <pc:sldChg chg="add del setBg">
        <pc:chgData name="Craig Smith" userId="a50435b8-acb1-4119-95fb-a771d1b3a53b" providerId="ADAL" clId="{6608E60F-7A87-C24B-B95C-E83E0165480E}" dt="2025-04-14T14:50:38.148" v="901"/>
        <pc:sldMkLst>
          <pc:docMk/>
          <pc:sldMk cId="3599753969" sldId="214748331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43.svg"/><Relationship Id="rId16" Type="http://schemas.openxmlformats.org/officeDocument/2006/relationships/image" Target="../media/image57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43.svg"/><Relationship Id="rId16" Type="http://schemas.openxmlformats.org/officeDocument/2006/relationships/image" Target="../media/image57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69EE9-8FCC-422E-86C3-8687DCF38CA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3434955-639C-4C7D-ABF9-AE1665442CE7}">
      <dgm:prSet/>
      <dgm:spPr/>
      <dgm:t>
        <a:bodyPr/>
        <a:lstStyle/>
        <a:p>
          <a:r>
            <a:rPr lang="en-GB"/>
            <a:t>Let’s start simple: </a:t>
          </a:r>
          <a:endParaRPr lang="en-US"/>
        </a:p>
      </dgm:t>
    </dgm:pt>
    <dgm:pt modelId="{46811E29-FEBE-48AD-A64C-45DE05B6EB0C}" type="parTrans" cxnId="{47C4A417-F91D-4204-BF33-1FBFE539D9F5}">
      <dgm:prSet/>
      <dgm:spPr/>
      <dgm:t>
        <a:bodyPr/>
        <a:lstStyle/>
        <a:p>
          <a:endParaRPr lang="en-US"/>
        </a:p>
      </dgm:t>
    </dgm:pt>
    <dgm:pt modelId="{F7ABC7EA-985A-4A16-86FC-0BBFB32D8D42}" type="sibTrans" cxnId="{47C4A417-F91D-4204-BF33-1FBFE539D9F5}">
      <dgm:prSet/>
      <dgm:spPr/>
      <dgm:t>
        <a:bodyPr/>
        <a:lstStyle/>
        <a:p>
          <a:endParaRPr lang="en-US"/>
        </a:p>
      </dgm:t>
    </dgm:pt>
    <dgm:pt modelId="{8DB8B020-1CC7-47F0-82AA-2658EC382D2D}">
      <dgm:prSet/>
      <dgm:spPr/>
      <dgm:t>
        <a:bodyPr/>
        <a:lstStyle/>
        <a:p>
          <a:r>
            <a:rPr lang="en-GB" b="1"/>
            <a:t>Have you used any form of AI in your work recently?</a:t>
          </a:r>
          <a:endParaRPr lang="en-US"/>
        </a:p>
      </dgm:t>
    </dgm:pt>
    <dgm:pt modelId="{405B32E2-05B4-4B27-8057-8F05776988A3}" type="parTrans" cxnId="{18965AB6-059D-46FA-AB8C-FF86DC8F4D3B}">
      <dgm:prSet/>
      <dgm:spPr/>
      <dgm:t>
        <a:bodyPr/>
        <a:lstStyle/>
        <a:p>
          <a:endParaRPr lang="en-US"/>
        </a:p>
      </dgm:t>
    </dgm:pt>
    <dgm:pt modelId="{AE99A3A0-7756-4954-A40D-4FAA795F4195}" type="sibTrans" cxnId="{18965AB6-059D-46FA-AB8C-FF86DC8F4D3B}">
      <dgm:prSet/>
      <dgm:spPr/>
      <dgm:t>
        <a:bodyPr/>
        <a:lstStyle/>
        <a:p>
          <a:endParaRPr lang="en-US"/>
        </a:p>
      </dgm:t>
    </dgm:pt>
    <dgm:pt modelId="{F1FA5A01-EE6D-4F39-8DF8-52372D8D05A8}">
      <dgm:prSet/>
      <dgm:spPr/>
      <dgm:t>
        <a:bodyPr/>
        <a:lstStyle/>
        <a:p>
          <a:r>
            <a:rPr lang="en-GB" b="1" dirty="0"/>
            <a:t>If so, which AI and what for?</a:t>
          </a:r>
          <a:endParaRPr lang="en-US" dirty="0"/>
        </a:p>
      </dgm:t>
    </dgm:pt>
    <dgm:pt modelId="{AC1170D8-7788-4DE9-8875-4FC0D658D26B}" type="parTrans" cxnId="{6EB3072C-C487-40F8-B8D7-BD81E84FD3BB}">
      <dgm:prSet/>
      <dgm:spPr/>
      <dgm:t>
        <a:bodyPr/>
        <a:lstStyle/>
        <a:p>
          <a:endParaRPr lang="en-US"/>
        </a:p>
      </dgm:t>
    </dgm:pt>
    <dgm:pt modelId="{E4F4C490-1DA7-4B97-9877-87165348AD39}" type="sibTrans" cxnId="{6EB3072C-C487-40F8-B8D7-BD81E84FD3BB}">
      <dgm:prSet/>
      <dgm:spPr/>
      <dgm:t>
        <a:bodyPr/>
        <a:lstStyle/>
        <a:p>
          <a:endParaRPr lang="en-US"/>
        </a:p>
      </dgm:t>
    </dgm:pt>
    <dgm:pt modelId="{F18D255F-2EA2-4F80-98D2-B4835D967D9E}">
      <dgm:prSet/>
      <dgm:spPr/>
      <dgm:t>
        <a:bodyPr/>
        <a:lstStyle/>
        <a:p>
          <a:r>
            <a:rPr lang="en-GB" b="1"/>
            <a:t>If not, that’s just as interesting — what’s stopping you?</a:t>
          </a:r>
          <a:endParaRPr lang="en-US"/>
        </a:p>
      </dgm:t>
    </dgm:pt>
    <dgm:pt modelId="{AC92928C-83FC-4B61-B493-E0B08276AB5C}" type="parTrans" cxnId="{0B74CC7E-3271-40E9-A1C8-735AB9B36949}">
      <dgm:prSet/>
      <dgm:spPr/>
      <dgm:t>
        <a:bodyPr/>
        <a:lstStyle/>
        <a:p>
          <a:endParaRPr lang="en-US"/>
        </a:p>
      </dgm:t>
    </dgm:pt>
    <dgm:pt modelId="{06EB55BD-8FB5-4E29-AAC2-D4002210D61B}" type="sibTrans" cxnId="{0B74CC7E-3271-40E9-A1C8-735AB9B36949}">
      <dgm:prSet/>
      <dgm:spPr/>
      <dgm:t>
        <a:bodyPr/>
        <a:lstStyle/>
        <a:p>
          <a:endParaRPr lang="en-US"/>
        </a:p>
      </dgm:t>
    </dgm:pt>
    <dgm:pt modelId="{468C8372-5942-417F-A4D9-998EE03F4FF1}" type="pres">
      <dgm:prSet presAssocID="{0E369EE9-8FCC-422E-86C3-8687DCF38CA1}" presName="root" presStyleCnt="0">
        <dgm:presLayoutVars>
          <dgm:dir/>
          <dgm:resizeHandles val="exact"/>
        </dgm:presLayoutVars>
      </dgm:prSet>
      <dgm:spPr/>
    </dgm:pt>
    <dgm:pt modelId="{D4673AF9-ECE3-45F2-AF26-9C0246541915}" type="pres">
      <dgm:prSet presAssocID="{D3434955-639C-4C7D-ABF9-AE1665442CE7}" presName="compNode" presStyleCnt="0"/>
      <dgm:spPr/>
    </dgm:pt>
    <dgm:pt modelId="{9A9A80D1-68E8-4B6E-BE52-773F4541CA5F}" type="pres">
      <dgm:prSet presAssocID="{D3434955-639C-4C7D-ABF9-AE1665442CE7}" presName="bgRect" presStyleLbl="bgShp" presStyleIdx="0" presStyleCnt="4"/>
      <dgm:spPr/>
    </dgm:pt>
    <dgm:pt modelId="{77750752-EB1E-44E1-BC61-98B3E76025E3}" type="pres">
      <dgm:prSet presAssocID="{D3434955-639C-4C7D-ABF9-AE1665442CE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651380AD-5FE3-47E3-94FB-7683E8A684EB}" type="pres">
      <dgm:prSet presAssocID="{D3434955-639C-4C7D-ABF9-AE1665442CE7}" presName="spaceRect" presStyleCnt="0"/>
      <dgm:spPr/>
    </dgm:pt>
    <dgm:pt modelId="{D8E16FDE-F6B8-4662-AC1C-54C4C416E80E}" type="pres">
      <dgm:prSet presAssocID="{D3434955-639C-4C7D-ABF9-AE1665442CE7}" presName="parTx" presStyleLbl="revTx" presStyleIdx="0" presStyleCnt="4">
        <dgm:presLayoutVars>
          <dgm:chMax val="0"/>
          <dgm:chPref val="0"/>
        </dgm:presLayoutVars>
      </dgm:prSet>
      <dgm:spPr/>
    </dgm:pt>
    <dgm:pt modelId="{2B3D4EB1-D848-4B61-8CC7-52C72492B26F}" type="pres">
      <dgm:prSet presAssocID="{F7ABC7EA-985A-4A16-86FC-0BBFB32D8D42}" presName="sibTrans" presStyleCnt="0"/>
      <dgm:spPr/>
    </dgm:pt>
    <dgm:pt modelId="{E7D5AB65-836E-4A85-B26A-DF6810A11AC2}" type="pres">
      <dgm:prSet presAssocID="{8DB8B020-1CC7-47F0-82AA-2658EC382D2D}" presName="compNode" presStyleCnt="0"/>
      <dgm:spPr/>
    </dgm:pt>
    <dgm:pt modelId="{104E51EF-EFEC-4E72-84C5-67DBACDB93F3}" type="pres">
      <dgm:prSet presAssocID="{8DB8B020-1CC7-47F0-82AA-2658EC382D2D}" presName="bgRect" presStyleLbl="bgShp" presStyleIdx="1" presStyleCnt="4"/>
      <dgm:spPr/>
    </dgm:pt>
    <dgm:pt modelId="{4110266E-D4E7-442B-AB53-63EB40273AC0}" type="pres">
      <dgm:prSet presAssocID="{8DB8B020-1CC7-47F0-82AA-2658EC382D2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4DDA497D-A9FF-45B1-86D6-32AB20D41956}" type="pres">
      <dgm:prSet presAssocID="{8DB8B020-1CC7-47F0-82AA-2658EC382D2D}" presName="spaceRect" presStyleCnt="0"/>
      <dgm:spPr/>
    </dgm:pt>
    <dgm:pt modelId="{DF4A0D68-4620-4828-BC7E-CDABE7340599}" type="pres">
      <dgm:prSet presAssocID="{8DB8B020-1CC7-47F0-82AA-2658EC382D2D}" presName="parTx" presStyleLbl="revTx" presStyleIdx="1" presStyleCnt="4">
        <dgm:presLayoutVars>
          <dgm:chMax val="0"/>
          <dgm:chPref val="0"/>
        </dgm:presLayoutVars>
      </dgm:prSet>
      <dgm:spPr/>
    </dgm:pt>
    <dgm:pt modelId="{B3473342-487C-4E68-8B83-65F1211E8D0E}" type="pres">
      <dgm:prSet presAssocID="{AE99A3A0-7756-4954-A40D-4FAA795F4195}" presName="sibTrans" presStyleCnt="0"/>
      <dgm:spPr/>
    </dgm:pt>
    <dgm:pt modelId="{99A0768A-2C41-4F13-BB0A-C2D3CFBC4238}" type="pres">
      <dgm:prSet presAssocID="{F1FA5A01-EE6D-4F39-8DF8-52372D8D05A8}" presName="compNode" presStyleCnt="0"/>
      <dgm:spPr/>
    </dgm:pt>
    <dgm:pt modelId="{BF3E086D-343F-44A5-B749-D6BD51FD65F2}" type="pres">
      <dgm:prSet presAssocID="{F1FA5A01-EE6D-4F39-8DF8-52372D8D05A8}" presName="bgRect" presStyleLbl="bgShp" presStyleIdx="2" presStyleCnt="4"/>
      <dgm:spPr/>
    </dgm:pt>
    <dgm:pt modelId="{322AFF39-01B7-4987-8DCF-2D52FB744EB0}" type="pres">
      <dgm:prSet presAssocID="{F1FA5A01-EE6D-4F39-8DF8-52372D8D05A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3D glasses outline"/>
        </a:ext>
      </dgm:extLst>
    </dgm:pt>
    <dgm:pt modelId="{33DEEFC1-F7BC-44E2-BFDF-B0FC3FC8F36A}" type="pres">
      <dgm:prSet presAssocID="{F1FA5A01-EE6D-4F39-8DF8-52372D8D05A8}" presName="spaceRect" presStyleCnt="0"/>
      <dgm:spPr/>
    </dgm:pt>
    <dgm:pt modelId="{040593E5-F565-4F54-B58C-D245A5E87E66}" type="pres">
      <dgm:prSet presAssocID="{F1FA5A01-EE6D-4F39-8DF8-52372D8D05A8}" presName="parTx" presStyleLbl="revTx" presStyleIdx="2" presStyleCnt="4">
        <dgm:presLayoutVars>
          <dgm:chMax val="0"/>
          <dgm:chPref val="0"/>
        </dgm:presLayoutVars>
      </dgm:prSet>
      <dgm:spPr/>
    </dgm:pt>
    <dgm:pt modelId="{11A65A07-645A-4F4C-89AC-4D5360B02BD4}" type="pres">
      <dgm:prSet presAssocID="{E4F4C490-1DA7-4B97-9877-87165348AD39}" presName="sibTrans" presStyleCnt="0"/>
      <dgm:spPr/>
    </dgm:pt>
    <dgm:pt modelId="{26611043-A677-4C70-9A3C-5DD0E571DF07}" type="pres">
      <dgm:prSet presAssocID="{F18D255F-2EA2-4F80-98D2-B4835D967D9E}" presName="compNode" presStyleCnt="0"/>
      <dgm:spPr/>
    </dgm:pt>
    <dgm:pt modelId="{4E9A9543-B0BE-440E-93A9-E4167EBCF41B}" type="pres">
      <dgm:prSet presAssocID="{F18D255F-2EA2-4F80-98D2-B4835D967D9E}" presName="bgRect" presStyleLbl="bgShp" presStyleIdx="3" presStyleCnt="4"/>
      <dgm:spPr/>
    </dgm:pt>
    <dgm:pt modelId="{0DEC8613-41F6-4C4B-998E-10E144A28887}" type="pres">
      <dgm:prSet presAssocID="{F18D255F-2EA2-4F80-98D2-B4835D967D9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 Sign"/>
        </a:ext>
      </dgm:extLst>
    </dgm:pt>
    <dgm:pt modelId="{4D6675B0-9410-423B-A911-A717C2C26DA3}" type="pres">
      <dgm:prSet presAssocID="{F18D255F-2EA2-4F80-98D2-B4835D967D9E}" presName="spaceRect" presStyleCnt="0"/>
      <dgm:spPr/>
    </dgm:pt>
    <dgm:pt modelId="{BE7C4D74-DC9C-4D7B-B967-E978502B34E3}" type="pres">
      <dgm:prSet presAssocID="{F18D255F-2EA2-4F80-98D2-B4835D967D9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7C4A417-F91D-4204-BF33-1FBFE539D9F5}" srcId="{0E369EE9-8FCC-422E-86C3-8687DCF38CA1}" destId="{D3434955-639C-4C7D-ABF9-AE1665442CE7}" srcOrd="0" destOrd="0" parTransId="{46811E29-FEBE-48AD-A64C-45DE05B6EB0C}" sibTransId="{F7ABC7EA-985A-4A16-86FC-0BBFB32D8D42}"/>
    <dgm:cxn modelId="{6EB3072C-C487-40F8-B8D7-BD81E84FD3BB}" srcId="{0E369EE9-8FCC-422E-86C3-8687DCF38CA1}" destId="{F1FA5A01-EE6D-4F39-8DF8-52372D8D05A8}" srcOrd="2" destOrd="0" parTransId="{AC1170D8-7788-4DE9-8875-4FC0D658D26B}" sibTransId="{E4F4C490-1DA7-4B97-9877-87165348AD39}"/>
    <dgm:cxn modelId="{0B74CC7E-3271-40E9-A1C8-735AB9B36949}" srcId="{0E369EE9-8FCC-422E-86C3-8687DCF38CA1}" destId="{F18D255F-2EA2-4F80-98D2-B4835D967D9E}" srcOrd="3" destOrd="0" parTransId="{AC92928C-83FC-4B61-B493-E0B08276AB5C}" sibTransId="{06EB55BD-8FB5-4E29-AAC2-D4002210D61B}"/>
    <dgm:cxn modelId="{A59EA087-D80B-47D7-9CEB-18C9F050E0EE}" type="presOf" srcId="{D3434955-639C-4C7D-ABF9-AE1665442CE7}" destId="{D8E16FDE-F6B8-4662-AC1C-54C4C416E80E}" srcOrd="0" destOrd="0" presId="urn:microsoft.com/office/officeart/2018/2/layout/IconVerticalSolidList"/>
    <dgm:cxn modelId="{D2B58196-A976-4F43-B224-D51F5DB8BA4C}" type="presOf" srcId="{8DB8B020-1CC7-47F0-82AA-2658EC382D2D}" destId="{DF4A0D68-4620-4828-BC7E-CDABE7340599}" srcOrd="0" destOrd="0" presId="urn:microsoft.com/office/officeart/2018/2/layout/IconVerticalSolidList"/>
    <dgm:cxn modelId="{0339AA9E-270B-4F47-B99C-013DBE858CB7}" type="presOf" srcId="{F1FA5A01-EE6D-4F39-8DF8-52372D8D05A8}" destId="{040593E5-F565-4F54-B58C-D245A5E87E66}" srcOrd="0" destOrd="0" presId="urn:microsoft.com/office/officeart/2018/2/layout/IconVerticalSolidList"/>
    <dgm:cxn modelId="{18965AB6-059D-46FA-AB8C-FF86DC8F4D3B}" srcId="{0E369EE9-8FCC-422E-86C3-8687DCF38CA1}" destId="{8DB8B020-1CC7-47F0-82AA-2658EC382D2D}" srcOrd="1" destOrd="0" parTransId="{405B32E2-05B4-4B27-8057-8F05776988A3}" sibTransId="{AE99A3A0-7756-4954-A40D-4FAA795F4195}"/>
    <dgm:cxn modelId="{A5CF16D6-B93E-4C92-A39B-4BD612272DFA}" type="presOf" srcId="{0E369EE9-8FCC-422E-86C3-8687DCF38CA1}" destId="{468C8372-5942-417F-A4D9-998EE03F4FF1}" srcOrd="0" destOrd="0" presId="urn:microsoft.com/office/officeart/2018/2/layout/IconVerticalSolidList"/>
    <dgm:cxn modelId="{41C194D8-7D78-4EFC-86DC-51B547791BA3}" type="presOf" srcId="{F18D255F-2EA2-4F80-98D2-B4835D967D9E}" destId="{BE7C4D74-DC9C-4D7B-B967-E978502B34E3}" srcOrd="0" destOrd="0" presId="urn:microsoft.com/office/officeart/2018/2/layout/IconVerticalSolidList"/>
    <dgm:cxn modelId="{73196B16-5EBE-4D5C-821C-AB70AA543B94}" type="presParOf" srcId="{468C8372-5942-417F-A4D9-998EE03F4FF1}" destId="{D4673AF9-ECE3-45F2-AF26-9C0246541915}" srcOrd="0" destOrd="0" presId="urn:microsoft.com/office/officeart/2018/2/layout/IconVerticalSolidList"/>
    <dgm:cxn modelId="{9A19729F-279A-45DF-A945-4CCF8474C93C}" type="presParOf" srcId="{D4673AF9-ECE3-45F2-AF26-9C0246541915}" destId="{9A9A80D1-68E8-4B6E-BE52-773F4541CA5F}" srcOrd="0" destOrd="0" presId="urn:microsoft.com/office/officeart/2018/2/layout/IconVerticalSolidList"/>
    <dgm:cxn modelId="{B3BA47C9-D3F3-4297-A798-5D5BC7995D21}" type="presParOf" srcId="{D4673AF9-ECE3-45F2-AF26-9C0246541915}" destId="{77750752-EB1E-44E1-BC61-98B3E76025E3}" srcOrd="1" destOrd="0" presId="urn:microsoft.com/office/officeart/2018/2/layout/IconVerticalSolidList"/>
    <dgm:cxn modelId="{276C5B40-C88A-4F5E-A66D-F0BFEEA20401}" type="presParOf" srcId="{D4673AF9-ECE3-45F2-AF26-9C0246541915}" destId="{651380AD-5FE3-47E3-94FB-7683E8A684EB}" srcOrd="2" destOrd="0" presId="urn:microsoft.com/office/officeart/2018/2/layout/IconVerticalSolidList"/>
    <dgm:cxn modelId="{13635DED-6058-4349-8D4C-4F69C3DA3ECA}" type="presParOf" srcId="{D4673AF9-ECE3-45F2-AF26-9C0246541915}" destId="{D8E16FDE-F6B8-4662-AC1C-54C4C416E80E}" srcOrd="3" destOrd="0" presId="urn:microsoft.com/office/officeart/2018/2/layout/IconVerticalSolidList"/>
    <dgm:cxn modelId="{0D8B5FF1-AFB1-4826-8AEB-95ADC33E8EBF}" type="presParOf" srcId="{468C8372-5942-417F-A4D9-998EE03F4FF1}" destId="{2B3D4EB1-D848-4B61-8CC7-52C72492B26F}" srcOrd="1" destOrd="0" presId="urn:microsoft.com/office/officeart/2018/2/layout/IconVerticalSolidList"/>
    <dgm:cxn modelId="{8C2BE323-C1D6-4974-AFCB-31FAEBC4C485}" type="presParOf" srcId="{468C8372-5942-417F-A4D9-998EE03F4FF1}" destId="{E7D5AB65-836E-4A85-B26A-DF6810A11AC2}" srcOrd="2" destOrd="0" presId="urn:microsoft.com/office/officeart/2018/2/layout/IconVerticalSolidList"/>
    <dgm:cxn modelId="{F536264C-A178-43FA-9B6C-0A720E0C8534}" type="presParOf" srcId="{E7D5AB65-836E-4A85-B26A-DF6810A11AC2}" destId="{104E51EF-EFEC-4E72-84C5-67DBACDB93F3}" srcOrd="0" destOrd="0" presId="urn:microsoft.com/office/officeart/2018/2/layout/IconVerticalSolidList"/>
    <dgm:cxn modelId="{A55180CC-8729-44DF-A9CF-729E30AB8651}" type="presParOf" srcId="{E7D5AB65-836E-4A85-B26A-DF6810A11AC2}" destId="{4110266E-D4E7-442B-AB53-63EB40273AC0}" srcOrd="1" destOrd="0" presId="urn:microsoft.com/office/officeart/2018/2/layout/IconVerticalSolidList"/>
    <dgm:cxn modelId="{CF88464B-1F0A-4959-9713-46ABB8E600BA}" type="presParOf" srcId="{E7D5AB65-836E-4A85-B26A-DF6810A11AC2}" destId="{4DDA497D-A9FF-45B1-86D6-32AB20D41956}" srcOrd="2" destOrd="0" presId="urn:microsoft.com/office/officeart/2018/2/layout/IconVerticalSolidList"/>
    <dgm:cxn modelId="{99DF9EF6-A822-4671-9F0B-23F50AB0E52D}" type="presParOf" srcId="{E7D5AB65-836E-4A85-B26A-DF6810A11AC2}" destId="{DF4A0D68-4620-4828-BC7E-CDABE7340599}" srcOrd="3" destOrd="0" presId="urn:microsoft.com/office/officeart/2018/2/layout/IconVerticalSolidList"/>
    <dgm:cxn modelId="{6327C716-CAE6-41D6-8D43-E9CBB1C9E3E3}" type="presParOf" srcId="{468C8372-5942-417F-A4D9-998EE03F4FF1}" destId="{B3473342-487C-4E68-8B83-65F1211E8D0E}" srcOrd="3" destOrd="0" presId="urn:microsoft.com/office/officeart/2018/2/layout/IconVerticalSolidList"/>
    <dgm:cxn modelId="{2990D480-7062-40BA-8B1B-72148D93B048}" type="presParOf" srcId="{468C8372-5942-417F-A4D9-998EE03F4FF1}" destId="{99A0768A-2C41-4F13-BB0A-C2D3CFBC4238}" srcOrd="4" destOrd="0" presId="urn:microsoft.com/office/officeart/2018/2/layout/IconVerticalSolidList"/>
    <dgm:cxn modelId="{470D04A1-31EF-466C-B7A3-4AA442B13C71}" type="presParOf" srcId="{99A0768A-2C41-4F13-BB0A-C2D3CFBC4238}" destId="{BF3E086D-343F-44A5-B749-D6BD51FD65F2}" srcOrd="0" destOrd="0" presId="urn:microsoft.com/office/officeart/2018/2/layout/IconVerticalSolidList"/>
    <dgm:cxn modelId="{CE0A88A4-964F-4C80-A089-ACBDC58D2F28}" type="presParOf" srcId="{99A0768A-2C41-4F13-BB0A-C2D3CFBC4238}" destId="{322AFF39-01B7-4987-8DCF-2D52FB744EB0}" srcOrd="1" destOrd="0" presId="urn:microsoft.com/office/officeart/2018/2/layout/IconVerticalSolidList"/>
    <dgm:cxn modelId="{F69FDDCF-A11D-4CD6-8FD7-7516A6920F5C}" type="presParOf" srcId="{99A0768A-2C41-4F13-BB0A-C2D3CFBC4238}" destId="{33DEEFC1-F7BC-44E2-BFDF-B0FC3FC8F36A}" srcOrd="2" destOrd="0" presId="urn:microsoft.com/office/officeart/2018/2/layout/IconVerticalSolidList"/>
    <dgm:cxn modelId="{8E592159-861B-4729-ACE1-00ABE0835CCE}" type="presParOf" srcId="{99A0768A-2C41-4F13-BB0A-C2D3CFBC4238}" destId="{040593E5-F565-4F54-B58C-D245A5E87E66}" srcOrd="3" destOrd="0" presId="urn:microsoft.com/office/officeart/2018/2/layout/IconVerticalSolidList"/>
    <dgm:cxn modelId="{1CBBB899-BE00-4D9C-9BCC-1F38B87E5B5B}" type="presParOf" srcId="{468C8372-5942-417F-A4D9-998EE03F4FF1}" destId="{11A65A07-645A-4F4C-89AC-4D5360B02BD4}" srcOrd="5" destOrd="0" presId="urn:microsoft.com/office/officeart/2018/2/layout/IconVerticalSolidList"/>
    <dgm:cxn modelId="{2A8E82EA-ED25-42FC-8CA7-45CFB2D9CD2A}" type="presParOf" srcId="{468C8372-5942-417F-A4D9-998EE03F4FF1}" destId="{26611043-A677-4C70-9A3C-5DD0E571DF07}" srcOrd="6" destOrd="0" presId="urn:microsoft.com/office/officeart/2018/2/layout/IconVerticalSolidList"/>
    <dgm:cxn modelId="{594D7948-FB78-459F-A14C-2BF690328B9E}" type="presParOf" srcId="{26611043-A677-4C70-9A3C-5DD0E571DF07}" destId="{4E9A9543-B0BE-440E-93A9-E4167EBCF41B}" srcOrd="0" destOrd="0" presId="urn:microsoft.com/office/officeart/2018/2/layout/IconVerticalSolidList"/>
    <dgm:cxn modelId="{9E825D04-4563-48BC-840E-A96C08D3D3D5}" type="presParOf" srcId="{26611043-A677-4C70-9A3C-5DD0E571DF07}" destId="{0DEC8613-41F6-4C4B-998E-10E144A28887}" srcOrd="1" destOrd="0" presId="urn:microsoft.com/office/officeart/2018/2/layout/IconVerticalSolidList"/>
    <dgm:cxn modelId="{C9CD8AAC-64AA-4D12-9AD8-7119D3E0403C}" type="presParOf" srcId="{26611043-A677-4C70-9A3C-5DD0E571DF07}" destId="{4D6675B0-9410-423B-A911-A717C2C26DA3}" srcOrd="2" destOrd="0" presId="urn:microsoft.com/office/officeart/2018/2/layout/IconVerticalSolidList"/>
    <dgm:cxn modelId="{42CA48BC-A49E-47F9-A959-520E14383B23}" type="presParOf" srcId="{26611043-A677-4C70-9A3C-5DD0E571DF07}" destId="{BE7C4D74-DC9C-4D7B-B967-E978502B34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E58017-53B3-4A58-AB5B-B6C619D975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4C78D9-7684-48E4-8A2F-3FD917092ACD}">
      <dgm:prSet/>
      <dgm:spPr/>
      <dgm:t>
        <a:bodyPr/>
        <a:lstStyle/>
        <a:p>
          <a:r>
            <a:rPr lang="en-GB" i="0"/>
            <a:t>Understanding AI. Technology. Skill. Utilisation</a:t>
          </a:r>
          <a:r>
            <a:rPr lang="en-GB"/>
            <a:t>. Literacy. </a:t>
          </a:r>
          <a:endParaRPr lang="en-US"/>
        </a:p>
      </dgm:t>
    </dgm:pt>
    <dgm:pt modelId="{103FA1BD-A562-4673-A239-C6795C18CB06}" type="parTrans" cxnId="{8ADA0CEB-E20C-4487-84F3-101EC197537B}">
      <dgm:prSet/>
      <dgm:spPr/>
      <dgm:t>
        <a:bodyPr/>
        <a:lstStyle/>
        <a:p>
          <a:endParaRPr lang="en-US"/>
        </a:p>
      </dgm:t>
    </dgm:pt>
    <dgm:pt modelId="{7E12CE71-BF32-4658-A8A4-C4834544D4CE}" type="sibTrans" cxnId="{8ADA0CEB-E20C-4487-84F3-101EC197537B}">
      <dgm:prSet/>
      <dgm:spPr/>
      <dgm:t>
        <a:bodyPr/>
        <a:lstStyle/>
        <a:p>
          <a:endParaRPr lang="en-US"/>
        </a:p>
      </dgm:t>
    </dgm:pt>
    <dgm:pt modelId="{B4123B4C-BAB8-4D59-ACC7-ED1C2B71801D}">
      <dgm:prSet/>
      <dgm:spPr/>
      <dgm:t>
        <a:bodyPr/>
        <a:lstStyle/>
        <a:p>
          <a:r>
            <a:rPr lang="en-GB" i="0"/>
            <a:t>The ability to understand, use, and question AI tools.</a:t>
          </a:r>
          <a:endParaRPr lang="en-US"/>
        </a:p>
      </dgm:t>
    </dgm:pt>
    <dgm:pt modelId="{F4414BB9-83F4-4F70-B5C3-CA9BB20BD7B8}" type="parTrans" cxnId="{2DDCE74A-7238-4B6C-98A3-7B6C126FECEB}">
      <dgm:prSet/>
      <dgm:spPr/>
      <dgm:t>
        <a:bodyPr/>
        <a:lstStyle/>
        <a:p>
          <a:endParaRPr lang="en-US"/>
        </a:p>
      </dgm:t>
    </dgm:pt>
    <dgm:pt modelId="{CED4C4CE-03E9-4734-A5E4-D171C2B0FAA0}" type="sibTrans" cxnId="{2DDCE74A-7238-4B6C-98A3-7B6C126FECEB}">
      <dgm:prSet/>
      <dgm:spPr/>
      <dgm:t>
        <a:bodyPr/>
        <a:lstStyle/>
        <a:p>
          <a:endParaRPr lang="en-US"/>
        </a:p>
      </dgm:t>
    </dgm:pt>
    <dgm:pt modelId="{53F74952-853D-4358-9CB6-19C77EA132C6}">
      <dgm:prSet/>
      <dgm:spPr/>
      <dgm:t>
        <a:bodyPr/>
        <a:lstStyle/>
        <a:p>
          <a:r>
            <a:rPr lang="en-GB" i="0"/>
            <a:t>Dual focus:</a:t>
          </a:r>
          <a:endParaRPr lang="en-US"/>
        </a:p>
      </dgm:t>
    </dgm:pt>
    <dgm:pt modelId="{24250DBF-0B70-432A-AB0C-D38ACF064486}" type="parTrans" cxnId="{EE790583-17BF-4940-B128-6F380FC21DCE}">
      <dgm:prSet/>
      <dgm:spPr/>
      <dgm:t>
        <a:bodyPr/>
        <a:lstStyle/>
        <a:p>
          <a:endParaRPr lang="en-US"/>
        </a:p>
      </dgm:t>
    </dgm:pt>
    <dgm:pt modelId="{9B0C585E-A2EA-4113-8200-2DEA29A3C058}" type="sibTrans" cxnId="{EE790583-17BF-4940-B128-6F380FC21DCE}">
      <dgm:prSet/>
      <dgm:spPr/>
      <dgm:t>
        <a:bodyPr/>
        <a:lstStyle/>
        <a:p>
          <a:endParaRPr lang="en-US"/>
        </a:p>
      </dgm:t>
    </dgm:pt>
    <dgm:pt modelId="{E20FDC9D-586F-41E2-B477-53A17DFF4CD3}">
      <dgm:prSet/>
      <dgm:spPr/>
      <dgm:t>
        <a:bodyPr/>
        <a:lstStyle/>
        <a:p>
          <a:r>
            <a:rPr lang="en-GB" i="0" dirty="0"/>
            <a:t>Opportunities: automation, insight, efficiency. </a:t>
          </a:r>
          <a:endParaRPr lang="en-US" dirty="0"/>
        </a:p>
      </dgm:t>
    </dgm:pt>
    <dgm:pt modelId="{6CBA6C19-F69B-49CA-9894-FC5CF1F18E71}" type="parTrans" cxnId="{E9F14521-86D2-4513-B1CB-43530E2C40BE}">
      <dgm:prSet/>
      <dgm:spPr/>
      <dgm:t>
        <a:bodyPr/>
        <a:lstStyle/>
        <a:p>
          <a:endParaRPr lang="en-US"/>
        </a:p>
      </dgm:t>
    </dgm:pt>
    <dgm:pt modelId="{C679A10F-D090-421C-9055-8D4E5CCBB988}" type="sibTrans" cxnId="{E9F14521-86D2-4513-B1CB-43530E2C40BE}">
      <dgm:prSet/>
      <dgm:spPr/>
      <dgm:t>
        <a:bodyPr/>
        <a:lstStyle/>
        <a:p>
          <a:endParaRPr lang="en-US"/>
        </a:p>
      </dgm:t>
    </dgm:pt>
    <dgm:pt modelId="{E7CD1ECC-335A-496C-A14F-E8473127331B}">
      <dgm:prSet/>
      <dgm:spPr/>
      <dgm:t>
        <a:bodyPr/>
        <a:lstStyle/>
        <a:p>
          <a:r>
            <a:rPr lang="en-GB" i="0" dirty="0"/>
            <a:t>Risks: hallucinations, legal exposure, ethics. </a:t>
          </a:r>
          <a:endParaRPr lang="en-US" dirty="0"/>
        </a:p>
      </dgm:t>
    </dgm:pt>
    <dgm:pt modelId="{696DD35B-6C5A-4FA3-841C-99D45968DA9D}" type="parTrans" cxnId="{686FFACC-D33B-4154-94BA-E0343CD8BC14}">
      <dgm:prSet/>
      <dgm:spPr/>
      <dgm:t>
        <a:bodyPr/>
        <a:lstStyle/>
        <a:p>
          <a:endParaRPr lang="en-US"/>
        </a:p>
      </dgm:t>
    </dgm:pt>
    <dgm:pt modelId="{64F0BE43-01DC-4369-A3A8-0C2EB35C6BBE}" type="sibTrans" cxnId="{686FFACC-D33B-4154-94BA-E0343CD8BC14}">
      <dgm:prSet/>
      <dgm:spPr/>
      <dgm:t>
        <a:bodyPr/>
        <a:lstStyle/>
        <a:p>
          <a:endParaRPr lang="en-US"/>
        </a:p>
      </dgm:t>
    </dgm:pt>
    <dgm:pt modelId="{2E02241B-EF11-4FD7-BFAA-6AF06F3FB11A}">
      <dgm:prSet/>
      <dgm:spPr/>
      <dgm:t>
        <a:bodyPr/>
        <a:lstStyle/>
        <a:p>
          <a:r>
            <a:rPr lang="en-GB" i="0"/>
            <a:t>Brings a level of equity across all functions. This is not just for the IT team or innovation teams.</a:t>
          </a:r>
          <a:endParaRPr lang="en-US"/>
        </a:p>
      </dgm:t>
    </dgm:pt>
    <dgm:pt modelId="{A723D996-C221-4BB7-9CAC-3947D55C587E}" type="parTrans" cxnId="{CDBC72B2-EC6D-4082-AFBE-8D4F87BB86C0}">
      <dgm:prSet/>
      <dgm:spPr/>
      <dgm:t>
        <a:bodyPr/>
        <a:lstStyle/>
        <a:p>
          <a:endParaRPr lang="en-US"/>
        </a:p>
      </dgm:t>
    </dgm:pt>
    <dgm:pt modelId="{1E15D1EC-36AF-4FB6-A69F-CAAE3DB8510D}" type="sibTrans" cxnId="{CDBC72B2-EC6D-4082-AFBE-8D4F87BB86C0}">
      <dgm:prSet/>
      <dgm:spPr/>
      <dgm:t>
        <a:bodyPr/>
        <a:lstStyle/>
        <a:p>
          <a:endParaRPr lang="en-US"/>
        </a:p>
      </dgm:t>
    </dgm:pt>
    <dgm:pt modelId="{28A2ED58-ADB3-4C73-905A-3D8BCFA04577}" type="pres">
      <dgm:prSet presAssocID="{7FE58017-53B3-4A58-AB5B-B6C619D975B1}" presName="root" presStyleCnt="0">
        <dgm:presLayoutVars>
          <dgm:dir/>
          <dgm:resizeHandles val="exact"/>
        </dgm:presLayoutVars>
      </dgm:prSet>
      <dgm:spPr/>
    </dgm:pt>
    <dgm:pt modelId="{B6FD7DA9-D8FF-4983-84D7-E35EF3AD9C6E}" type="pres">
      <dgm:prSet presAssocID="{5B4C78D9-7684-48E4-8A2F-3FD917092ACD}" presName="compNode" presStyleCnt="0"/>
      <dgm:spPr/>
    </dgm:pt>
    <dgm:pt modelId="{D2072CEC-E0BC-4E80-8C98-373F6DB79F4D}" type="pres">
      <dgm:prSet presAssocID="{5B4C78D9-7684-48E4-8A2F-3FD917092ACD}" presName="bgRect" presStyleLbl="bgShp" presStyleIdx="0" presStyleCnt="4"/>
      <dgm:spPr/>
    </dgm:pt>
    <dgm:pt modelId="{97FC059C-CE41-4D5E-87AE-A25D823D8B5B}" type="pres">
      <dgm:prSet presAssocID="{5B4C78D9-7684-48E4-8A2F-3FD917092AC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DEA884EE-4DB5-4565-B359-69EFC21AEB85}" type="pres">
      <dgm:prSet presAssocID="{5B4C78D9-7684-48E4-8A2F-3FD917092ACD}" presName="spaceRect" presStyleCnt="0"/>
      <dgm:spPr/>
    </dgm:pt>
    <dgm:pt modelId="{8C035D18-D62D-470C-8AF9-5E3867750760}" type="pres">
      <dgm:prSet presAssocID="{5B4C78D9-7684-48E4-8A2F-3FD917092ACD}" presName="parTx" presStyleLbl="revTx" presStyleIdx="0" presStyleCnt="5">
        <dgm:presLayoutVars>
          <dgm:chMax val="0"/>
          <dgm:chPref val="0"/>
        </dgm:presLayoutVars>
      </dgm:prSet>
      <dgm:spPr/>
    </dgm:pt>
    <dgm:pt modelId="{7993F982-BA09-4DF0-BEF9-46F679ABE4FC}" type="pres">
      <dgm:prSet presAssocID="{7E12CE71-BF32-4658-A8A4-C4834544D4CE}" presName="sibTrans" presStyleCnt="0"/>
      <dgm:spPr/>
    </dgm:pt>
    <dgm:pt modelId="{D13F92DC-A82E-41F4-87B8-FE7FF79EBEDE}" type="pres">
      <dgm:prSet presAssocID="{B4123B4C-BAB8-4D59-ACC7-ED1C2B71801D}" presName="compNode" presStyleCnt="0"/>
      <dgm:spPr/>
    </dgm:pt>
    <dgm:pt modelId="{625EA8D8-1BCD-4898-ADFE-575EC92D2FEE}" type="pres">
      <dgm:prSet presAssocID="{B4123B4C-BAB8-4D59-ACC7-ED1C2B71801D}" presName="bgRect" presStyleLbl="bgShp" presStyleIdx="1" presStyleCnt="4"/>
      <dgm:spPr/>
    </dgm:pt>
    <dgm:pt modelId="{27979E7F-6F01-4E62-A9F5-09D95D0F5C45}" type="pres">
      <dgm:prSet presAssocID="{B4123B4C-BAB8-4D59-ACC7-ED1C2B71801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FDC551D0-7BFC-493A-AB35-361958B41492}" type="pres">
      <dgm:prSet presAssocID="{B4123B4C-BAB8-4D59-ACC7-ED1C2B71801D}" presName="spaceRect" presStyleCnt="0"/>
      <dgm:spPr/>
    </dgm:pt>
    <dgm:pt modelId="{C3FE11CB-66E4-4809-9219-FD6EEC4CFF9B}" type="pres">
      <dgm:prSet presAssocID="{B4123B4C-BAB8-4D59-ACC7-ED1C2B71801D}" presName="parTx" presStyleLbl="revTx" presStyleIdx="1" presStyleCnt="5">
        <dgm:presLayoutVars>
          <dgm:chMax val="0"/>
          <dgm:chPref val="0"/>
        </dgm:presLayoutVars>
      </dgm:prSet>
      <dgm:spPr/>
    </dgm:pt>
    <dgm:pt modelId="{7156A5E6-04A7-4612-8743-ED3B5CD47822}" type="pres">
      <dgm:prSet presAssocID="{CED4C4CE-03E9-4734-A5E4-D171C2B0FAA0}" presName="sibTrans" presStyleCnt="0"/>
      <dgm:spPr/>
    </dgm:pt>
    <dgm:pt modelId="{6FE3CB41-AFEA-47D3-9EA9-F9527473F5E3}" type="pres">
      <dgm:prSet presAssocID="{53F74952-853D-4358-9CB6-19C77EA132C6}" presName="compNode" presStyleCnt="0"/>
      <dgm:spPr/>
    </dgm:pt>
    <dgm:pt modelId="{024DA5F7-4FDE-429B-B7DE-5E25409D4556}" type="pres">
      <dgm:prSet presAssocID="{53F74952-853D-4358-9CB6-19C77EA132C6}" presName="bgRect" presStyleLbl="bgShp" presStyleIdx="2" presStyleCnt="4"/>
      <dgm:spPr/>
    </dgm:pt>
    <dgm:pt modelId="{4152779A-8128-41AC-A1B2-EEA640567302}" type="pres">
      <dgm:prSet presAssocID="{53F74952-853D-4358-9CB6-19C77EA132C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B3A2807-ED7D-4F28-A2EB-606E4B0142A8}" type="pres">
      <dgm:prSet presAssocID="{53F74952-853D-4358-9CB6-19C77EA132C6}" presName="spaceRect" presStyleCnt="0"/>
      <dgm:spPr/>
    </dgm:pt>
    <dgm:pt modelId="{B8BF3BE6-521F-4DA7-969A-7EDC296442AA}" type="pres">
      <dgm:prSet presAssocID="{53F74952-853D-4358-9CB6-19C77EA132C6}" presName="parTx" presStyleLbl="revTx" presStyleIdx="2" presStyleCnt="5">
        <dgm:presLayoutVars>
          <dgm:chMax val="0"/>
          <dgm:chPref val="0"/>
        </dgm:presLayoutVars>
      </dgm:prSet>
      <dgm:spPr/>
    </dgm:pt>
    <dgm:pt modelId="{ED20DD34-AE0D-4358-ABD8-41ED25D014DA}" type="pres">
      <dgm:prSet presAssocID="{53F74952-853D-4358-9CB6-19C77EA132C6}" presName="desTx" presStyleLbl="revTx" presStyleIdx="3" presStyleCnt="5">
        <dgm:presLayoutVars/>
      </dgm:prSet>
      <dgm:spPr/>
    </dgm:pt>
    <dgm:pt modelId="{DD39516C-865C-4007-B0C4-D49CF7157C5E}" type="pres">
      <dgm:prSet presAssocID="{9B0C585E-A2EA-4113-8200-2DEA29A3C058}" presName="sibTrans" presStyleCnt="0"/>
      <dgm:spPr/>
    </dgm:pt>
    <dgm:pt modelId="{64E944A1-D170-4BA3-8D62-D9FF6CC8D39E}" type="pres">
      <dgm:prSet presAssocID="{2E02241B-EF11-4FD7-BFAA-6AF06F3FB11A}" presName="compNode" presStyleCnt="0"/>
      <dgm:spPr/>
    </dgm:pt>
    <dgm:pt modelId="{F9CD907A-A8B3-4D14-A03C-2D5BB1D9CB2D}" type="pres">
      <dgm:prSet presAssocID="{2E02241B-EF11-4FD7-BFAA-6AF06F3FB11A}" presName="bgRect" presStyleLbl="bgShp" presStyleIdx="3" presStyleCnt="4"/>
      <dgm:spPr/>
    </dgm:pt>
    <dgm:pt modelId="{0075F6C5-553A-4D7E-B115-DD514EF3B515}" type="pres">
      <dgm:prSet presAssocID="{2E02241B-EF11-4FD7-BFAA-6AF06F3FB11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9A79DC0-B157-4163-B0A5-338B98BD20BA}" type="pres">
      <dgm:prSet presAssocID="{2E02241B-EF11-4FD7-BFAA-6AF06F3FB11A}" presName="spaceRect" presStyleCnt="0"/>
      <dgm:spPr/>
    </dgm:pt>
    <dgm:pt modelId="{34B583B5-5DD6-4C33-A27B-1D3E257B6D10}" type="pres">
      <dgm:prSet presAssocID="{2E02241B-EF11-4FD7-BFAA-6AF06F3FB11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A7B5C1A-6AE4-49D2-B66B-0C5AA119030C}" type="presOf" srcId="{E20FDC9D-586F-41E2-B477-53A17DFF4CD3}" destId="{ED20DD34-AE0D-4358-ABD8-41ED25D014DA}" srcOrd="0" destOrd="0" presId="urn:microsoft.com/office/officeart/2018/2/layout/IconVerticalSolidList"/>
    <dgm:cxn modelId="{E9F14521-86D2-4513-B1CB-43530E2C40BE}" srcId="{53F74952-853D-4358-9CB6-19C77EA132C6}" destId="{E20FDC9D-586F-41E2-B477-53A17DFF4CD3}" srcOrd="0" destOrd="0" parTransId="{6CBA6C19-F69B-49CA-9894-FC5CF1F18E71}" sibTransId="{C679A10F-D090-421C-9055-8D4E5CCBB988}"/>
    <dgm:cxn modelId="{2DDCE74A-7238-4B6C-98A3-7B6C126FECEB}" srcId="{7FE58017-53B3-4A58-AB5B-B6C619D975B1}" destId="{B4123B4C-BAB8-4D59-ACC7-ED1C2B71801D}" srcOrd="1" destOrd="0" parTransId="{F4414BB9-83F4-4F70-B5C3-CA9BB20BD7B8}" sibTransId="{CED4C4CE-03E9-4734-A5E4-D171C2B0FAA0}"/>
    <dgm:cxn modelId="{EE08F47B-14C3-4C10-A5A4-092380ADA142}" type="presOf" srcId="{B4123B4C-BAB8-4D59-ACC7-ED1C2B71801D}" destId="{C3FE11CB-66E4-4809-9219-FD6EEC4CFF9B}" srcOrd="0" destOrd="0" presId="urn:microsoft.com/office/officeart/2018/2/layout/IconVerticalSolidList"/>
    <dgm:cxn modelId="{EE790583-17BF-4940-B128-6F380FC21DCE}" srcId="{7FE58017-53B3-4A58-AB5B-B6C619D975B1}" destId="{53F74952-853D-4358-9CB6-19C77EA132C6}" srcOrd="2" destOrd="0" parTransId="{24250DBF-0B70-432A-AB0C-D38ACF064486}" sibTransId="{9B0C585E-A2EA-4113-8200-2DEA29A3C058}"/>
    <dgm:cxn modelId="{21FB3A8C-BEFC-410D-8BA7-BD7570FCFDD8}" type="presOf" srcId="{7FE58017-53B3-4A58-AB5B-B6C619D975B1}" destId="{28A2ED58-ADB3-4C73-905A-3D8BCFA04577}" srcOrd="0" destOrd="0" presId="urn:microsoft.com/office/officeart/2018/2/layout/IconVerticalSolidList"/>
    <dgm:cxn modelId="{E4330F9A-D63C-455A-A8B2-E6198A038FE7}" type="presOf" srcId="{5B4C78D9-7684-48E4-8A2F-3FD917092ACD}" destId="{8C035D18-D62D-470C-8AF9-5E3867750760}" srcOrd="0" destOrd="0" presId="urn:microsoft.com/office/officeart/2018/2/layout/IconVerticalSolidList"/>
    <dgm:cxn modelId="{CDBC72B2-EC6D-4082-AFBE-8D4F87BB86C0}" srcId="{7FE58017-53B3-4A58-AB5B-B6C619D975B1}" destId="{2E02241B-EF11-4FD7-BFAA-6AF06F3FB11A}" srcOrd="3" destOrd="0" parTransId="{A723D996-C221-4BB7-9CAC-3947D55C587E}" sibTransId="{1E15D1EC-36AF-4FB6-A69F-CAAE3DB8510D}"/>
    <dgm:cxn modelId="{686FFACC-D33B-4154-94BA-E0343CD8BC14}" srcId="{53F74952-853D-4358-9CB6-19C77EA132C6}" destId="{E7CD1ECC-335A-496C-A14F-E8473127331B}" srcOrd="1" destOrd="0" parTransId="{696DD35B-6C5A-4FA3-841C-99D45968DA9D}" sibTransId="{64F0BE43-01DC-4369-A3A8-0C2EB35C6BBE}"/>
    <dgm:cxn modelId="{238744E1-BD0B-455D-8914-9D3E276DE5F3}" type="presOf" srcId="{E7CD1ECC-335A-496C-A14F-E8473127331B}" destId="{ED20DD34-AE0D-4358-ABD8-41ED25D014DA}" srcOrd="0" destOrd="1" presId="urn:microsoft.com/office/officeart/2018/2/layout/IconVerticalSolidList"/>
    <dgm:cxn modelId="{8ADA0CEB-E20C-4487-84F3-101EC197537B}" srcId="{7FE58017-53B3-4A58-AB5B-B6C619D975B1}" destId="{5B4C78D9-7684-48E4-8A2F-3FD917092ACD}" srcOrd="0" destOrd="0" parTransId="{103FA1BD-A562-4673-A239-C6795C18CB06}" sibTransId="{7E12CE71-BF32-4658-A8A4-C4834544D4CE}"/>
    <dgm:cxn modelId="{49EF70F0-A3B0-4FBA-AB6A-09ADDB74CC78}" type="presOf" srcId="{2E02241B-EF11-4FD7-BFAA-6AF06F3FB11A}" destId="{34B583B5-5DD6-4C33-A27B-1D3E257B6D10}" srcOrd="0" destOrd="0" presId="urn:microsoft.com/office/officeart/2018/2/layout/IconVerticalSolidList"/>
    <dgm:cxn modelId="{1EB688F1-5AF5-4E8A-A7C2-6CEBE0416DEA}" type="presOf" srcId="{53F74952-853D-4358-9CB6-19C77EA132C6}" destId="{B8BF3BE6-521F-4DA7-969A-7EDC296442AA}" srcOrd="0" destOrd="0" presId="urn:microsoft.com/office/officeart/2018/2/layout/IconVerticalSolidList"/>
    <dgm:cxn modelId="{5BF44021-AD1C-4307-A811-DED62C45FADC}" type="presParOf" srcId="{28A2ED58-ADB3-4C73-905A-3D8BCFA04577}" destId="{B6FD7DA9-D8FF-4983-84D7-E35EF3AD9C6E}" srcOrd="0" destOrd="0" presId="urn:microsoft.com/office/officeart/2018/2/layout/IconVerticalSolidList"/>
    <dgm:cxn modelId="{2B21AF9A-C364-4389-ABE6-203BCBF6A5CF}" type="presParOf" srcId="{B6FD7DA9-D8FF-4983-84D7-E35EF3AD9C6E}" destId="{D2072CEC-E0BC-4E80-8C98-373F6DB79F4D}" srcOrd="0" destOrd="0" presId="urn:microsoft.com/office/officeart/2018/2/layout/IconVerticalSolidList"/>
    <dgm:cxn modelId="{082E849B-914D-4231-AB47-634EEF3C5A5E}" type="presParOf" srcId="{B6FD7DA9-D8FF-4983-84D7-E35EF3AD9C6E}" destId="{97FC059C-CE41-4D5E-87AE-A25D823D8B5B}" srcOrd="1" destOrd="0" presId="urn:microsoft.com/office/officeart/2018/2/layout/IconVerticalSolidList"/>
    <dgm:cxn modelId="{D5415430-EFAE-456F-B1DE-1E20A31F7354}" type="presParOf" srcId="{B6FD7DA9-D8FF-4983-84D7-E35EF3AD9C6E}" destId="{DEA884EE-4DB5-4565-B359-69EFC21AEB85}" srcOrd="2" destOrd="0" presId="urn:microsoft.com/office/officeart/2018/2/layout/IconVerticalSolidList"/>
    <dgm:cxn modelId="{E5C329F7-357F-4933-B5E3-DE94042FC2D4}" type="presParOf" srcId="{B6FD7DA9-D8FF-4983-84D7-E35EF3AD9C6E}" destId="{8C035D18-D62D-470C-8AF9-5E3867750760}" srcOrd="3" destOrd="0" presId="urn:microsoft.com/office/officeart/2018/2/layout/IconVerticalSolidList"/>
    <dgm:cxn modelId="{D26DD01A-8C5A-4C3A-94BC-9B942DC1947F}" type="presParOf" srcId="{28A2ED58-ADB3-4C73-905A-3D8BCFA04577}" destId="{7993F982-BA09-4DF0-BEF9-46F679ABE4FC}" srcOrd="1" destOrd="0" presId="urn:microsoft.com/office/officeart/2018/2/layout/IconVerticalSolidList"/>
    <dgm:cxn modelId="{DEED0266-31B5-4152-8434-8EEEC844278A}" type="presParOf" srcId="{28A2ED58-ADB3-4C73-905A-3D8BCFA04577}" destId="{D13F92DC-A82E-41F4-87B8-FE7FF79EBEDE}" srcOrd="2" destOrd="0" presId="urn:microsoft.com/office/officeart/2018/2/layout/IconVerticalSolidList"/>
    <dgm:cxn modelId="{32679E06-0116-4A95-8CD3-63D81A60DA1D}" type="presParOf" srcId="{D13F92DC-A82E-41F4-87B8-FE7FF79EBEDE}" destId="{625EA8D8-1BCD-4898-ADFE-575EC92D2FEE}" srcOrd="0" destOrd="0" presId="urn:microsoft.com/office/officeart/2018/2/layout/IconVerticalSolidList"/>
    <dgm:cxn modelId="{694262AE-BF07-4C9D-B436-E42C67D91965}" type="presParOf" srcId="{D13F92DC-A82E-41F4-87B8-FE7FF79EBEDE}" destId="{27979E7F-6F01-4E62-A9F5-09D95D0F5C45}" srcOrd="1" destOrd="0" presId="urn:microsoft.com/office/officeart/2018/2/layout/IconVerticalSolidList"/>
    <dgm:cxn modelId="{D12B28A4-AACB-4176-96F4-E9FD5CE15F8B}" type="presParOf" srcId="{D13F92DC-A82E-41F4-87B8-FE7FF79EBEDE}" destId="{FDC551D0-7BFC-493A-AB35-361958B41492}" srcOrd="2" destOrd="0" presId="urn:microsoft.com/office/officeart/2018/2/layout/IconVerticalSolidList"/>
    <dgm:cxn modelId="{2F370045-A965-492F-86DC-E4365CBE28BE}" type="presParOf" srcId="{D13F92DC-A82E-41F4-87B8-FE7FF79EBEDE}" destId="{C3FE11CB-66E4-4809-9219-FD6EEC4CFF9B}" srcOrd="3" destOrd="0" presId="urn:microsoft.com/office/officeart/2018/2/layout/IconVerticalSolidList"/>
    <dgm:cxn modelId="{4FBF2C7F-089F-49AB-BBA0-767B43B19C6D}" type="presParOf" srcId="{28A2ED58-ADB3-4C73-905A-3D8BCFA04577}" destId="{7156A5E6-04A7-4612-8743-ED3B5CD47822}" srcOrd="3" destOrd="0" presId="urn:microsoft.com/office/officeart/2018/2/layout/IconVerticalSolidList"/>
    <dgm:cxn modelId="{54190D38-2361-4120-B4AB-52714EF9F395}" type="presParOf" srcId="{28A2ED58-ADB3-4C73-905A-3D8BCFA04577}" destId="{6FE3CB41-AFEA-47D3-9EA9-F9527473F5E3}" srcOrd="4" destOrd="0" presId="urn:microsoft.com/office/officeart/2018/2/layout/IconVerticalSolidList"/>
    <dgm:cxn modelId="{DB3B0113-843B-4208-B61F-2537810D1DB1}" type="presParOf" srcId="{6FE3CB41-AFEA-47D3-9EA9-F9527473F5E3}" destId="{024DA5F7-4FDE-429B-B7DE-5E25409D4556}" srcOrd="0" destOrd="0" presId="urn:microsoft.com/office/officeart/2018/2/layout/IconVerticalSolidList"/>
    <dgm:cxn modelId="{4933089F-FDAD-4191-9C68-5BF51D5AEBAA}" type="presParOf" srcId="{6FE3CB41-AFEA-47D3-9EA9-F9527473F5E3}" destId="{4152779A-8128-41AC-A1B2-EEA640567302}" srcOrd="1" destOrd="0" presId="urn:microsoft.com/office/officeart/2018/2/layout/IconVerticalSolidList"/>
    <dgm:cxn modelId="{E08F329F-1693-43DF-8939-70BDB7AF672E}" type="presParOf" srcId="{6FE3CB41-AFEA-47D3-9EA9-F9527473F5E3}" destId="{EB3A2807-ED7D-4F28-A2EB-606E4B0142A8}" srcOrd="2" destOrd="0" presId="urn:microsoft.com/office/officeart/2018/2/layout/IconVerticalSolidList"/>
    <dgm:cxn modelId="{69148048-0DA5-425B-9663-065746074F40}" type="presParOf" srcId="{6FE3CB41-AFEA-47D3-9EA9-F9527473F5E3}" destId="{B8BF3BE6-521F-4DA7-969A-7EDC296442AA}" srcOrd="3" destOrd="0" presId="urn:microsoft.com/office/officeart/2018/2/layout/IconVerticalSolidList"/>
    <dgm:cxn modelId="{0274E090-6E43-474C-986A-E9A9964D488A}" type="presParOf" srcId="{6FE3CB41-AFEA-47D3-9EA9-F9527473F5E3}" destId="{ED20DD34-AE0D-4358-ABD8-41ED25D014DA}" srcOrd="4" destOrd="0" presId="urn:microsoft.com/office/officeart/2018/2/layout/IconVerticalSolidList"/>
    <dgm:cxn modelId="{CA1310D3-8462-4E7D-B864-6D9D44BCFA02}" type="presParOf" srcId="{28A2ED58-ADB3-4C73-905A-3D8BCFA04577}" destId="{DD39516C-865C-4007-B0C4-D49CF7157C5E}" srcOrd="5" destOrd="0" presId="urn:microsoft.com/office/officeart/2018/2/layout/IconVerticalSolidList"/>
    <dgm:cxn modelId="{246D1CF1-E7AC-4D02-8354-4457F80B86FD}" type="presParOf" srcId="{28A2ED58-ADB3-4C73-905A-3D8BCFA04577}" destId="{64E944A1-D170-4BA3-8D62-D9FF6CC8D39E}" srcOrd="6" destOrd="0" presId="urn:microsoft.com/office/officeart/2018/2/layout/IconVerticalSolidList"/>
    <dgm:cxn modelId="{D3635C7E-9D72-4CEA-8BC9-F6DE81F19E81}" type="presParOf" srcId="{64E944A1-D170-4BA3-8D62-D9FF6CC8D39E}" destId="{F9CD907A-A8B3-4D14-A03C-2D5BB1D9CB2D}" srcOrd="0" destOrd="0" presId="urn:microsoft.com/office/officeart/2018/2/layout/IconVerticalSolidList"/>
    <dgm:cxn modelId="{EB56EC89-7BB5-45BE-B2B9-1E4A7801065A}" type="presParOf" srcId="{64E944A1-D170-4BA3-8D62-D9FF6CC8D39E}" destId="{0075F6C5-553A-4D7E-B115-DD514EF3B515}" srcOrd="1" destOrd="0" presId="urn:microsoft.com/office/officeart/2018/2/layout/IconVerticalSolidList"/>
    <dgm:cxn modelId="{6CAADE78-FD7C-44E9-8E88-BEA862731B97}" type="presParOf" srcId="{64E944A1-D170-4BA3-8D62-D9FF6CC8D39E}" destId="{09A79DC0-B157-4163-B0A5-338B98BD20BA}" srcOrd="2" destOrd="0" presId="urn:microsoft.com/office/officeart/2018/2/layout/IconVerticalSolidList"/>
    <dgm:cxn modelId="{AFF86A1A-BBFE-4FFB-816A-9A0A31FA14C0}" type="presParOf" srcId="{64E944A1-D170-4BA3-8D62-D9FF6CC8D39E}" destId="{34B583B5-5DD6-4C33-A27B-1D3E257B6D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386165-F150-44DA-B0B2-F25C58B62BD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E8AFA8-4841-4188-87D8-55B125FA0F0F}">
      <dgm:prSet/>
      <dgm:spPr/>
      <dgm:t>
        <a:bodyPr/>
        <a:lstStyle/>
        <a:p>
          <a:r>
            <a:rPr lang="en-GB"/>
            <a:t>Time is money and AI is speed. </a:t>
          </a:r>
          <a:endParaRPr lang="en-US"/>
        </a:p>
      </dgm:t>
    </dgm:pt>
    <dgm:pt modelId="{7703B9BE-65ED-47DB-9387-AA2C71EDD7F9}" type="parTrans" cxnId="{1F542A03-D636-4E63-8521-7D3A3534EE21}">
      <dgm:prSet/>
      <dgm:spPr/>
      <dgm:t>
        <a:bodyPr/>
        <a:lstStyle/>
        <a:p>
          <a:endParaRPr lang="en-US"/>
        </a:p>
      </dgm:t>
    </dgm:pt>
    <dgm:pt modelId="{A15A155D-7FF1-42ED-B928-C1581F8A846D}" type="sibTrans" cxnId="{1F542A03-D636-4E63-8521-7D3A3534EE21}">
      <dgm:prSet/>
      <dgm:spPr/>
      <dgm:t>
        <a:bodyPr/>
        <a:lstStyle/>
        <a:p>
          <a:endParaRPr lang="en-US"/>
        </a:p>
      </dgm:t>
    </dgm:pt>
    <dgm:pt modelId="{C1187ECA-5802-4B49-9341-6C2C3B6A7083}">
      <dgm:prSet/>
      <dgm:spPr/>
      <dgm:t>
        <a:bodyPr/>
        <a:lstStyle/>
        <a:p>
          <a:r>
            <a:rPr lang="en-GB"/>
            <a:t>Process data and trends faster than ever.</a:t>
          </a:r>
          <a:endParaRPr lang="en-US"/>
        </a:p>
      </dgm:t>
    </dgm:pt>
    <dgm:pt modelId="{BB6E1375-B9C6-4749-B5AA-278899BDFE2E}" type="parTrans" cxnId="{72943469-0AFB-4B4B-9BCF-EBA5A8E1A0EA}">
      <dgm:prSet/>
      <dgm:spPr/>
      <dgm:t>
        <a:bodyPr/>
        <a:lstStyle/>
        <a:p>
          <a:endParaRPr lang="en-US"/>
        </a:p>
      </dgm:t>
    </dgm:pt>
    <dgm:pt modelId="{972E4766-6CC9-4056-B885-9AEAC015AF15}" type="sibTrans" cxnId="{72943469-0AFB-4B4B-9BCF-EBA5A8E1A0EA}">
      <dgm:prSet/>
      <dgm:spPr/>
      <dgm:t>
        <a:bodyPr/>
        <a:lstStyle/>
        <a:p>
          <a:endParaRPr lang="en-US"/>
        </a:p>
      </dgm:t>
    </dgm:pt>
    <dgm:pt modelId="{A73F42A4-2E54-4BB7-AD3E-1D8C9CF34D13}">
      <dgm:prSet/>
      <dgm:spPr/>
      <dgm:t>
        <a:bodyPr/>
        <a:lstStyle/>
        <a:p>
          <a:r>
            <a:rPr lang="en-GB"/>
            <a:t>Predictive insights, smarter workflows.</a:t>
          </a:r>
          <a:endParaRPr lang="en-US"/>
        </a:p>
      </dgm:t>
    </dgm:pt>
    <dgm:pt modelId="{C71F392E-9011-49B2-AE46-2DED3B03C9EC}" type="parTrans" cxnId="{93B56B98-0543-4CDF-A6C3-8AE83901C343}">
      <dgm:prSet/>
      <dgm:spPr/>
      <dgm:t>
        <a:bodyPr/>
        <a:lstStyle/>
        <a:p>
          <a:endParaRPr lang="en-US"/>
        </a:p>
      </dgm:t>
    </dgm:pt>
    <dgm:pt modelId="{C292BA81-69DB-4F46-8AC2-844BF48D2350}" type="sibTrans" cxnId="{93B56B98-0543-4CDF-A6C3-8AE83901C343}">
      <dgm:prSet/>
      <dgm:spPr/>
      <dgm:t>
        <a:bodyPr/>
        <a:lstStyle/>
        <a:p>
          <a:endParaRPr lang="en-US"/>
        </a:p>
      </dgm:t>
    </dgm:pt>
    <dgm:pt modelId="{8519BA5B-68B2-4A04-98C6-6725577CD619}">
      <dgm:prSet/>
      <dgm:spPr/>
      <dgm:t>
        <a:bodyPr/>
        <a:lstStyle/>
        <a:p>
          <a:r>
            <a:rPr lang="en-GB"/>
            <a:t>Deliver better results.</a:t>
          </a:r>
          <a:endParaRPr lang="en-US"/>
        </a:p>
      </dgm:t>
    </dgm:pt>
    <dgm:pt modelId="{FD4D82DA-1D77-4874-A948-BE3FEE65F932}" type="parTrans" cxnId="{EC52C4AD-4CF2-4ED9-ACE4-096CF66EA08C}">
      <dgm:prSet/>
      <dgm:spPr/>
      <dgm:t>
        <a:bodyPr/>
        <a:lstStyle/>
        <a:p>
          <a:endParaRPr lang="en-US"/>
        </a:p>
      </dgm:t>
    </dgm:pt>
    <dgm:pt modelId="{29DC483F-02D5-415C-8E8B-FF96C998377C}" type="sibTrans" cxnId="{EC52C4AD-4CF2-4ED9-ACE4-096CF66EA08C}">
      <dgm:prSet/>
      <dgm:spPr/>
      <dgm:t>
        <a:bodyPr/>
        <a:lstStyle/>
        <a:p>
          <a:endParaRPr lang="en-US"/>
        </a:p>
      </dgm:t>
    </dgm:pt>
    <dgm:pt modelId="{492C6061-8784-44EE-B69F-96471E08F4EE}">
      <dgm:prSet/>
      <dgm:spPr/>
      <dgm:t>
        <a:bodyPr/>
        <a:lstStyle/>
        <a:p>
          <a:r>
            <a:rPr lang="en-GB"/>
            <a:t>Outperform competitors.</a:t>
          </a:r>
          <a:endParaRPr lang="en-US"/>
        </a:p>
      </dgm:t>
    </dgm:pt>
    <dgm:pt modelId="{A2143117-3B9F-4095-B6B2-9E1346481B51}" type="parTrans" cxnId="{C430D659-8D89-4D26-AAF4-9212FC0C7DF8}">
      <dgm:prSet/>
      <dgm:spPr/>
      <dgm:t>
        <a:bodyPr/>
        <a:lstStyle/>
        <a:p>
          <a:endParaRPr lang="en-US"/>
        </a:p>
      </dgm:t>
    </dgm:pt>
    <dgm:pt modelId="{B1C44362-E3F0-4EE6-90E4-3C7069022EAF}" type="sibTrans" cxnId="{C430D659-8D89-4D26-AAF4-9212FC0C7DF8}">
      <dgm:prSet/>
      <dgm:spPr/>
      <dgm:t>
        <a:bodyPr/>
        <a:lstStyle/>
        <a:p>
          <a:endParaRPr lang="en-US"/>
        </a:p>
      </dgm:t>
    </dgm:pt>
    <dgm:pt modelId="{7EFEB712-AB13-4C8E-AD0A-04F920925686}" type="pres">
      <dgm:prSet presAssocID="{CB386165-F150-44DA-B0B2-F25C58B62BDE}" presName="root" presStyleCnt="0">
        <dgm:presLayoutVars>
          <dgm:dir/>
          <dgm:resizeHandles val="exact"/>
        </dgm:presLayoutVars>
      </dgm:prSet>
      <dgm:spPr/>
    </dgm:pt>
    <dgm:pt modelId="{B1083887-6F83-4D69-B921-B58B8ABAC195}" type="pres">
      <dgm:prSet presAssocID="{1FE8AFA8-4841-4188-87D8-55B125FA0F0F}" presName="compNode" presStyleCnt="0"/>
      <dgm:spPr/>
    </dgm:pt>
    <dgm:pt modelId="{DCDE7F59-3615-49C8-A40F-CD628C42E1C2}" type="pres">
      <dgm:prSet presAssocID="{1FE8AFA8-4841-4188-87D8-55B125FA0F0F}" presName="bgRect" presStyleLbl="bgShp" presStyleIdx="0" presStyleCnt="5"/>
      <dgm:spPr/>
    </dgm:pt>
    <dgm:pt modelId="{441CD0BE-332A-45D4-AA5E-D725782986E2}" type="pres">
      <dgm:prSet presAssocID="{1FE8AFA8-4841-4188-87D8-55B125FA0F0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5A5CF4E-0C73-4ED8-BA9C-E91F64D5A2EB}" type="pres">
      <dgm:prSet presAssocID="{1FE8AFA8-4841-4188-87D8-55B125FA0F0F}" presName="spaceRect" presStyleCnt="0"/>
      <dgm:spPr/>
    </dgm:pt>
    <dgm:pt modelId="{625C4FC2-A0FF-49B6-9FC4-6891F294A641}" type="pres">
      <dgm:prSet presAssocID="{1FE8AFA8-4841-4188-87D8-55B125FA0F0F}" presName="parTx" presStyleLbl="revTx" presStyleIdx="0" presStyleCnt="5">
        <dgm:presLayoutVars>
          <dgm:chMax val="0"/>
          <dgm:chPref val="0"/>
        </dgm:presLayoutVars>
      </dgm:prSet>
      <dgm:spPr/>
    </dgm:pt>
    <dgm:pt modelId="{1E2010E9-0683-4354-8881-C0249D8B2F06}" type="pres">
      <dgm:prSet presAssocID="{A15A155D-7FF1-42ED-B928-C1581F8A846D}" presName="sibTrans" presStyleCnt="0"/>
      <dgm:spPr/>
    </dgm:pt>
    <dgm:pt modelId="{EA40F7CB-8759-43FC-902E-D01F01462E22}" type="pres">
      <dgm:prSet presAssocID="{C1187ECA-5802-4B49-9341-6C2C3B6A7083}" presName="compNode" presStyleCnt="0"/>
      <dgm:spPr/>
    </dgm:pt>
    <dgm:pt modelId="{08CE205A-F568-4FE8-81C1-1A3B29026912}" type="pres">
      <dgm:prSet presAssocID="{C1187ECA-5802-4B49-9341-6C2C3B6A7083}" presName="bgRect" presStyleLbl="bgShp" presStyleIdx="1" presStyleCnt="5"/>
      <dgm:spPr/>
    </dgm:pt>
    <dgm:pt modelId="{E864B2BD-4B2A-4842-AA8A-A0E2C7F58C12}" type="pres">
      <dgm:prSet presAssocID="{C1187ECA-5802-4B49-9341-6C2C3B6A708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303036E9-55B5-43F1-87CE-9C14CBE333E5}" type="pres">
      <dgm:prSet presAssocID="{C1187ECA-5802-4B49-9341-6C2C3B6A7083}" presName="spaceRect" presStyleCnt="0"/>
      <dgm:spPr/>
    </dgm:pt>
    <dgm:pt modelId="{286A66DD-A6C8-42E7-8BA4-C5A325F23B88}" type="pres">
      <dgm:prSet presAssocID="{C1187ECA-5802-4B49-9341-6C2C3B6A7083}" presName="parTx" presStyleLbl="revTx" presStyleIdx="1" presStyleCnt="5">
        <dgm:presLayoutVars>
          <dgm:chMax val="0"/>
          <dgm:chPref val="0"/>
        </dgm:presLayoutVars>
      </dgm:prSet>
      <dgm:spPr/>
    </dgm:pt>
    <dgm:pt modelId="{1477033A-78C2-46F9-BFAA-60576B284508}" type="pres">
      <dgm:prSet presAssocID="{972E4766-6CC9-4056-B885-9AEAC015AF15}" presName="sibTrans" presStyleCnt="0"/>
      <dgm:spPr/>
    </dgm:pt>
    <dgm:pt modelId="{25D2EF9F-A717-435B-95D6-C74186B938A8}" type="pres">
      <dgm:prSet presAssocID="{A73F42A4-2E54-4BB7-AD3E-1D8C9CF34D13}" presName="compNode" presStyleCnt="0"/>
      <dgm:spPr/>
    </dgm:pt>
    <dgm:pt modelId="{EAF24A62-4A1B-46E1-B135-AF41FF1FE61D}" type="pres">
      <dgm:prSet presAssocID="{A73F42A4-2E54-4BB7-AD3E-1D8C9CF34D13}" presName="bgRect" presStyleLbl="bgShp" presStyleIdx="2" presStyleCnt="5"/>
      <dgm:spPr/>
    </dgm:pt>
    <dgm:pt modelId="{05F6D07D-F569-492B-A61F-DDFB563ED625}" type="pres">
      <dgm:prSet presAssocID="{A73F42A4-2E54-4BB7-AD3E-1D8C9CF34D1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3CE248A-5429-4277-8BAD-2080A79DB04E}" type="pres">
      <dgm:prSet presAssocID="{A73F42A4-2E54-4BB7-AD3E-1D8C9CF34D13}" presName="spaceRect" presStyleCnt="0"/>
      <dgm:spPr/>
    </dgm:pt>
    <dgm:pt modelId="{0D286031-09DD-4D5F-97BA-7FCD0AA80AC6}" type="pres">
      <dgm:prSet presAssocID="{A73F42A4-2E54-4BB7-AD3E-1D8C9CF34D13}" presName="parTx" presStyleLbl="revTx" presStyleIdx="2" presStyleCnt="5">
        <dgm:presLayoutVars>
          <dgm:chMax val="0"/>
          <dgm:chPref val="0"/>
        </dgm:presLayoutVars>
      </dgm:prSet>
      <dgm:spPr/>
    </dgm:pt>
    <dgm:pt modelId="{1E9B1FA8-6FB7-4B79-9373-3D4B1A690E65}" type="pres">
      <dgm:prSet presAssocID="{C292BA81-69DB-4F46-8AC2-844BF48D2350}" presName="sibTrans" presStyleCnt="0"/>
      <dgm:spPr/>
    </dgm:pt>
    <dgm:pt modelId="{DB6F2558-557A-4C5A-A90A-3CE4AD03FEE6}" type="pres">
      <dgm:prSet presAssocID="{8519BA5B-68B2-4A04-98C6-6725577CD619}" presName="compNode" presStyleCnt="0"/>
      <dgm:spPr/>
    </dgm:pt>
    <dgm:pt modelId="{1DBF9103-3AA3-4E9C-BABE-29E13D7E5812}" type="pres">
      <dgm:prSet presAssocID="{8519BA5B-68B2-4A04-98C6-6725577CD619}" presName="bgRect" presStyleLbl="bgShp" presStyleIdx="3" presStyleCnt="5"/>
      <dgm:spPr/>
    </dgm:pt>
    <dgm:pt modelId="{55035CEA-08CA-4252-89AB-B8A4C0E17D15}" type="pres">
      <dgm:prSet presAssocID="{8519BA5B-68B2-4A04-98C6-6725577CD61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AE80D19-458A-435E-B725-DBA6159A956F}" type="pres">
      <dgm:prSet presAssocID="{8519BA5B-68B2-4A04-98C6-6725577CD619}" presName="spaceRect" presStyleCnt="0"/>
      <dgm:spPr/>
    </dgm:pt>
    <dgm:pt modelId="{F8AE6BF7-FD95-4F22-811A-C4079AEE9513}" type="pres">
      <dgm:prSet presAssocID="{8519BA5B-68B2-4A04-98C6-6725577CD619}" presName="parTx" presStyleLbl="revTx" presStyleIdx="3" presStyleCnt="5">
        <dgm:presLayoutVars>
          <dgm:chMax val="0"/>
          <dgm:chPref val="0"/>
        </dgm:presLayoutVars>
      </dgm:prSet>
      <dgm:spPr/>
    </dgm:pt>
    <dgm:pt modelId="{AA675248-0EA5-4685-BA13-2142A47BEC01}" type="pres">
      <dgm:prSet presAssocID="{29DC483F-02D5-415C-8E8B-FF96C998377C}" presName="sibTrans" presStyleCnt="0"/>
      <dgm:spPr/>
    </dgm:pt>
    <dgm:pt modelId="{4AF3C320-65A3-4835-A3F7-54C049257E11}" type="pres">
      <dgm:prSet presAssocID="{492C6061-8784-44EE-B69F-96471E08F4EE}" presName="compNode" presStyleCnt="0"/>
      <dgm:spPr/>
    </dgm:pt>
    <dgm:pt modelId="{B5DDC1DC-2E18-4C78-BCBE-ACE3851171D5}" type="pres">
      <dgm:prSet presAssocID="{492C6061-8784-44EE-B69F-96471E08F4EE}" presName="bgRect" presStyleLbl="bgShp" presStyleIdx="4" presStyleCnt="5"/>
      <dgm:spPr/>
    </dgm:pt>
    <dgm:pt modelId="{F0F1EFF7-5B15-4EF5-ADC9-562FE4DE85EF}" type="pres">
      <dgm:prSet presAssocID="{492C6061-8784-44EE-B69F-96471E08F4E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8C7EAF96-A96B-4828-9C6D-BADC260DC9D2}" type="pres">
      <dgm:prSet presAssocID="{492C6061-8784-44EE-B69F-96471E08F4EE}" presName="spaceRect" presStyleCnt="0"/>
      <dgm:spPr/>
    </dgm:pt>
    <dgm:pt modelId="{4B6AC85C-05A4-48A7-A9A1-7A8009238AB8}" type="pres">
      <dgm:prSet presAssocID="{492C6061-8784-44EE-B69F-96471E08F4E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F542A03-D636-4E63-8521-7D3A3534EE21}" srcId="{CB386165-F150-44DA-B0B2-F25C58B62BDE}" destId="{1FE8AFA8-4841-4188-87D8-55B125FA0F0F}" srcOrd="0" destOrd="0" parTransId="{7703B9BE-65ED-47DB-9387-AA2C71EDD7F9}" sibTransId="{A15A155D-7FF1-42ED-B928-C1581F8A846D}"/>
    <dgm:cxn modelId="{034EEE1C-4DA3-4858-A544-9ED19D464640}" type="presOf" srcId="{1FE8AFA8-4841-4188-87D8-55B125FA0F0F}" destId="{625C4FC2-A0FF-49B6-9FC4-6891F294A641}" srcOrd="0" destOrd="0" presId="urn:microsoft.com/office/officeart/2018/2/layout/IconVerticalSolidList"/>
    <dgm:cxn modelId="{0184A423-E04A-4EE0-B9DA-599CB4D0F352}" type="presOf" srcId="{8519BA5B-68B2-4A04-98C6-6725577CD619}" destId="{F8AE6BF7-FD95-4F22-811A-C4079AEE9513}" srcOrd="0" destOrd="0" presId="urn:microsoft.com/office/officeart/2018/2/layout/IconVerticalSolidList"/>
    <dgm:cxn modelId="{6715F528-E364-4AF0-9F00-70E18055822E}" type="presOf" srcId="{A73F42A4-2E54-4BB7-AD3E-1D8C9CF34D13}" destId="{0D286031-09DD-4D5F-97BA-7FCD0AA80AC6}" srcOrd="0" destOrd="0" presId="urn:microsoft.com/office/officeart/2018/2/layout/IconVerticalSolidList"/>
    <dgm:cxn modelId="{0491762B-68F6-4161-BD39-DE35CF3C28E7}" type="presOf" srcId="{CB386165-F150-44DA-B0B2-F25C58B62BDE}" destId="{7EFEB712-AB13-4C8E-AD0A-04F920925686}" srcOrd="0" destOrd="0" presId="urn:microsoft.com/office/officeart/2018/2/layout/IconVerticalSolidList"/>
    <dgm:cxn modelId="{C430D659-8D89-4D26-AAF4-9212FC0C7DF8}" srcId="{CB386165-F150-44DA-B0B2-F25C58B62BDE}" destId="{492C6061-8784-44EE-B69F-96471E08F4EE}" srcOrd="4" destOrd="0" parTransId="{A2143117-3B9F-4095-B6B2-9E1346481B51}" sibTransId="{B1C44362-E3F0-4EE6-90E4-3C7069022EAF}"/>
    <dgm:cxn modelId="{72943469-0AFB-4B4B-9BCF-EBA5A8E1A0EA}" srcId="{CB386165-F150-44DA-B0B2-F25C58B62BDE}" destId="{C1187ECA-5802-4B49-9341-6C2C3B6A7083}" srcOrd="1" destOrd="0" parTransId="{BB6E1375-B9C6-4749-B5AA-278899BDFE2E}" sibTransId="{972E4766-6CC9-4056-B885-9AEAC015AF15}"/>
    <dgm:cxn modelId="{93B56B98-0543-4CDF-A6C3-8AE83901C343}" srcId="{CB386165-F150-44DA-B0B2-F25C58B62BDE}" destId="{A73F42A4-2E54-4BB7-AD3E-1D8C9CF34D13}" srcOrd="2" destOrd="0" parTransId="{C71F392E-9011-49B2-AE46-2DED3B03C9EC}" sibTransId="{C292BA81-69DB-4F46-8AC2-844BF48D2350}"/>
    <dgm:cxn modelId="{E74FD69A-B62C-4C0B-88AE-268001378BF9}" type="presOf" srcId="{C1187ECA-5802-4B49-9341-6C2C3B6A7083}" destId="{286A66DD-A6C8-42E7-8BA4-C5A325F23B88}" srcOrd="0" destOrd="0" presId="urn:microsoft.com/office/officeart/2018/2/layout/IconVerticalSolidList"/>
    <dgm:cxn modelId="{EC52C4AD-4CF2-4ED9-ACE4-096CF66EA08C}" srcId="{CB386165-F150-44DA-B0B2-F25C58B62BDE}" destId="{8519BA5B-68B2-4A04-98C6-6725577CD619}" srcOrd="3" destOrd="0" parTransId="{FD4D82DA-1D77-4874-A948-BE3FEE65F932}" sibTransId="{29DC483F-02D5-415C-8E8B-FF96C998377C}"/>
    <dgm:cxn modelId="{5BBBDBD0-301E-4855-BD35-929B2FB078BB}" type="presOf" srcId="{492C6061-8784-44EE-B69F-96471E08F4EE}" destId="{4B6AC85C-05A4-48A7-A9A1-7A8009238AB8}" srcOrd="0" destOrd="0" presId="urn:microsoft.com/office/officeart/2018/2/layout/IconVerticalSolidList"/>
    <dgm:cxn modelId="{6A4F13F4-976F-46A0-85D8-1C79DFE0955F}" type="presParOf" srcId="{7EFEB712-AB13-4C8E-AD0A-04F920925686}" destId="{B1083887-6F83-4D69-B921-B58B8ABAC195}" srcOrd="0" destOrd="0" presId="urn:microsoft.com/office/officeart/2018/2/layout/IconVerticalSolidList"/>
    <dgm:cxn modelId="{57E61470-E5DE-489C-90DF-CD43545B0149}" type="presParOf" srcId="{B1083887-6F83-4D69-B921-B58B8ABAC195}" destId="{DCDE7F59-3615-49C8-A40F-CD628C42E1C2}" srcOrd="0" destOrd="0" presId="urn:microsoft.com/office/officeart/2018/2/layout/IconVerticalSolidList"/>
    <dgm:cxn modelId="{B85989C7-7479-48F8-9688-73BD455CC292}" type="presParOf" srcId="{B1083887-6F83-4D69-B921-B58B8ABAC195}" destId="{441CD0BE-332A-45D4-AA5E-D725782986E2}" srcOrd="1" destOrd="0" presId="urn:microsoft.com/office/officeart/2018/2/layout/IconVerticalSolidList"/>
    <dgm:cxn modelId="{31A88D69-6454-4F2D-AA4B-508A670E6328}" type="presParOf" srcId="{B1083887-6F83-4D69-B921-B58B8ABAC195}" destId="{95A5CF4E-0C73-4ED8-BA9C-E91F64D5A2EB}" srcOrd="2" destOrd="0" presId="urn:microsoft.com/office/officeart/2018/2/layout/IconVerticalSolidList"/>
    <dgm:cxn modelId="{D1AB955E-C65E-4D44-893F-D2A24B6F1613}" type="presParOf" srcId="{B1083887-6F83-4D69-B921-B58B8ABAC195}" destId="{625C4FC2-A0FF-49B6-9FC4-6891F294A641}" srcOrd="3" destOrd="0" presId="urn:microsoft.com/office/officeart/2018/2/layout/IconVerticalSolidList"/>
    <dgm:cxn modelId="{504E641A-9E4A-4B6B-94C9-DB61218A0C4F}" type="presParOf" srcId="{7EFEB712-AB13-4C8E-AD0A-04F920925686}" destId="{1E2010E9-0683-4354-8881-C0249D8B2F06}" srcOrd="1" destOrd="0" presId="urn:microsoft.com/office/officeart/2018/2/layout/IconVerticalSolidList"/>
    <dgm:cxn modelId="{87DA5589-D845-46A7-9419-B7DF5EA1D2FA}" type="presParOf" srcId="{7EFEB712-AB13-4C8E-AD0A-04F920925686}" destId="{EA40F7CB-8759-43FC-902E-D01F01462E22}" srcOrd="2" destOrd="0" presId="urn:microsoft.com/office/officeart/2018/2/layout/IconVerticalSolidList"/>
    <dgm:cxn modelId="{D9AA1F93-5A05-43C6-9476-B826CF8AA84F}" type="presParOf" srcId="{EA40F7CB-8759-43FC-902E-D01F01462E22}" destId="{08CE205A-F568-4FE8-81C1-1A3B29026912}" srcOrd="0" destOrd="0" presId="urn:microsoft.com/office/officeart/2018/2/layout/IconVerticalSolidList"/>
    <dgm:cxn modelId="{B3B5ECA0-0ECC-402C-BEBD-56962FD3E049}" type="presParOf" srcId="{EA40F7CB-8759-43FC-902E-D01F01462E22}" destId="{E864B2BD-4B2A-4842-AA8A-A0E2C7F58C12}" srcOrd="1" destOrd="0" presId="urn:microsoft.com/office/officeart/2018/2/layout/IconVerticalSolidList"/>
    <dgm:cxn modelId="{B1F03BDF-F572-4535-9A08-50694C88E13D}" type="presParOf" srcId="{EA40F7CB-8759-43FC-902E-D01F01462E22}" destId="{303036E9-55B5-43F1-87CE-9C14CBE333E5}" srcOrd="2" destOrd="0" presId="urn:microsoft.com/office/officeart/2018/2/layout/IconVerticalSolidList"/>
    <dgm:cxn modelId="{FB6D770F-816D-4728-B154-5A9EDA9B4157}" type="presParOf" srcId="{EA40F7CB-8759-43FC-902E-D01F01462E22}" destId="{286A66DD-A6C8-42E7-8BA4-C5A325F23B88}" srcOrd="3" destOrd="0" presId="urn:microsoft.com/office/officeart/2018/2/layout/IconVerticalSolidList"/>
    <dgm:cxn modelId="{58B877E3-0AE2-436C-95F8-D96C2BD4E3B7}" type="presParOf" srcId="{7EFEB712-AB13-4C8E-AD0A-04F920925686}" destId="{1477033A-78C2-46F9-BFAA-60576B284508}" srcOrd="3" destOrd="0" presId="urn:microsoft.com/office/officeart/2018/2/layout/IconVerticalSolidList"/>
    <dgm:cxn modelId="{56C067B6-5D7C-4605-94D4-E02C03445E6F}" type="presParOf" srcId="{7EFEB712-AB13-4C8E-AD0A-04F920925686}" destId="{25D2EF9F-A717-435B-95D6-C74186B938A8}" srcOrd="4" destOrd="0" presId="urn:microsoft.com/office/officeart/2018/2/layout/IconVerticalSolidList"/>
    <dgm:cxn modelId="{AF4D24DC-BA5F-47B6-99F3-38B402E4B622}" type="presParOf" srcId="{25D2EF9F-A717-435B-95D6-C74186B938A8}" destId="{EAF24A62-4A1B-46E1-B135-AF41FF1FE61D}" srcOrd="0" destOrd="0" presId="urn:microsoft.com/office/officeart/2018/2/layout/IconVerticalSolidList"/>
    <dgm:cxn modelId="{4F391FC3-005A-4789-BC02-CBD5ECEC7FB9}" type="presParOf" srcId="{25D2EF9F-A717-435B-95D6-C74186B938A8}" destId="{05F6D07D-F569-492B-A61F-DDFB563ED625}" srcOrd="1" destOrd="0" presId="urn:microsoft.com/office/officeart/2018/2/layout/IconVerticalSolidList"/>
    <dgm:cxn modelId="{377C6086-CA4B-47D7-90FA-BA3C1B377B48}" type="presParOf" srcId="{25D2EF9F-A717-435B-95D6-C74186B938A8}" destId="{33CE248A-5429-4277-8BAD-2080A79DB04E}" srcOrd="2" destOrd="0" presId="urn:microsoft.com/office/officeart/2018/2/layout/IconVerticalSolidList"/>
    <dgm:cxn modelId="{66CC0925-DE6C-4A5F-B204-C69A807A8734}" type="presParOf" srcId="{25D2EF9F-A717-435B-95D6-C74186B938A8}" destId="{0D286031-09DD-4D5F-97BA-7FCD0AA80AC6}" srcOrd="3" destOrd="0" presId="urn:microsoft.com/office/officeart/2018/2/layout/IconVerticalSolidList"/>
    <dgm:cxn modelId="{5AC085E6-D163-46B7-A0D8-9D107BAE9D15}" type="presParOf" srcId="{7EFEB712-AB13-4C8E-AD0A-04F920925686}" destId="{1E9B1FA8-6FB7-4B79-9373-3D4B1A690E65}" srcOrd="5" destOrd="0" presId="urn:microsoft.com/office/officeart/2018/2/layout/IconVerticalSolidList"/>
    <dgm:cxn modelId="{0883A039-2588-441D-895A-08BD8D2BE656}" type="presParOf" srcId="{7EFEB712-AB13-4C8E-AD0A-04F920925686}" destId="{DB6F2558-557A-4C5A-A90A-3CE4AD03FEE6}" srcOrd="6" destOrd="0" presId="urn:microsoft.com/office/officeart/2018/2/layout/IconVerticalSolidList"/>
    <dgm:cxn modelId="{4CCC06C3-5DC1-4AE0-92B7-D19530B6560E}" type="presParOf" srcId="{DB6F2558-557A-4C5A-A90A-3CE4AD03FEE6}" destId="{1DBF9103-3AA3-4E9C-BABE-29E13D7E5812}" srcOrd="0" destOrd="0" presId="urn:microsoft.com/office/officeart/2018/2/layout/IconVerticalSolidList"/>
    <dgm:cxn modelId="{6D3BBF16-D6E5-4232-80B2-05D3C7F9AF87}" type="presParOf" srcId="{DB6F2558-557A-4C5A-A90A-3CE4AD03FEE6}" destId="{55035CEA-08CA-4252-89AB-B8A4C0E17D15}" srcOrd="1" destOrd="0" presId="urn:microsoft.com/office/officeart/2018/2/layout/IconVerticalSolidList"/>
    <dgm:cxn modelId="{6AB7A994-F327-45B7-8F2C-B430FA5FF543}" type="presParOf" srcId="{DB6F2558-557A-4C5A-A90A-3CE4AD03FEE6}" destId="{2AE80D19-458A-435E-B725-DBA6159A956F}" srcOrd="2" destOrd="0" presId="urn:microsoft.com/office/officeart/2018/2/layout/IconVerticalSolidList"/>
    <dgm:cxn modelId="{2FCDAFC2-7019-4742-936B-B2B5725D513F}" type="presParOf" srcId="{DB6F2558-557A-4C5A-A90A-3CE4AD03FEE6}" destId="{F8AE6BF7-FD95-4F22-811A-C4079AEE9513}" srcOrd="3" destOrd="0" presId="urn:microsoft.com/office/officeart/2018/2/layout/IconVerticalSolidList"/>
    <dgm:cxn modelId="{4AB41F5D-D29F-47D6-8516-4A6E18D535DE}" type="presParOf" srcId="{7EFEB712-AB13-4C8E-AD0A-04F920925686}" destId="{AA675248-0EA5-4685-BA13-2142A47BEC01}" srcOrd="7" destOrd="0" presId="urn:microsoft.com/office/officeart/2018/2/layout/IconVerticalSolidList"/>
    <dgm:cxn modelId="{F3E01D14-8FF7-4953-A313-C34E9E6F5B4B}" type="presParOf" srcId="{7EFEB712-AB13-4C8E-AD0A-04F920925686}" destId="{4AF3C320-65A3-4835-A3F7-54C049257E11}" srcOrd="8" destOrd="0" presId="urn:microsoft.com/office/officeart/2018/2/layout/IconVerticalSolidList"/>
    <dgm:cxn modelId="{FDA7FD3C-CCB5-4147-A814-D0370194904D}" type="presParOf" srcId="{4AF3C320-65A3-4835-A3F7-54C049257E11}" destId="{B5DDC1DC-2E18-4C78-BCBE-ACE3851171D5}" srcOrd="0" destOrd="0" presId="urn:microsoft.com/office/officeart/2018/2/layout/IconVerticalSolidList"/>
    <dgm:cxn modelId="{981C15C3-E07F-481A-907A-394584924F57}" type="presParOf" srcId="{4AF3C320-65A3-4835-A3F7-54C049257E11}" destId="{F0F1EFF7-5B15-4EF5-ADC9-562FE4DE85EF}" srcOrd="1" destOrd="0" presId="urn:microsoft.com/office/officeart/2018/2/layout/IconVerticalSolidList"/>
    <dgm:cxn modelId="{7CE4DF53-06B2-4E01-8577-A11F6DFACE98}" type="presParOf" srcId="{4AF3C320-65A3-4835-A3F7-54C049257E11}" destId="{8C7EAF96-A96B-4828-9C6D-BADC260DC9D2}" srcOrd="2" destOrd="0" presId="urn:microsoft.com/office/officeart/2018/2/layout/IconVerticalSolidList"/>
    <dgm:cxn modelId="{CB5ADBB2-F5E1-476C-9FD8-08F3E81ACB8D}" type="presParOf" srcId="{4AF3C320-65A3-4835-A3F7-54C049257E11}" destId="{4B6AC85C-05A4-48A7-A9A1-7A8009238A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0CAE7F-407E-4BDA-B897-D4737609E6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A931217-9E41-4A73-B534-EDED647D76CD}">
      <dgm:prSet/>
      <dgm:spPr/>
      <dgm:t>
        <a:bodyPr/>
        <a:lstStyle/>
        <a:p>
          <a:r>
            <a:rPr lang="en-GB" b="0" i="0"/>
            <a:t>Start with relevant use cases</a:t>
          </a:r>
          <a:endParaRPr lang="en-US"/>
        </a:p>
      </dgm:t>
    </dgm:pt>
    <dgm:pt modelId="{13046118-1695-4886-86FF-62165D539E7E}" type="parTrans" cxnId="{ACB0678D-7D80-406F-ACF2-9920FB76C0DB}">
      <dgm:prSet/>
      <dgm:spPr/>
      <dgm:t>
        <a:bodyPr/>
        <a:lstStyle/>
        <a:p>
          <a:endParaRPr lang="en-US"/>
        </a:p>
      </dgm:t>
    </dgm:pt>
    <dgm:pt modelId="{3489259C-D993-4A46-9388-524619F05807}" type="sibTrans" cxnId="{ACB0678D-7D80-406F-ACF2-9920FB76C0DB}">
      <dgm:prSet/>
      <dgm:spPr/>
      <dgm:t>
        <a:bodyPr/>
        <a:lstStyle/>
        <a:p>
          <a:endParaRPr lang="en-US"/>
        </a:p>
      </dgm:t>
    </dgm:pt>
    <dgm:pt modelId="{E04CACBC-BB71-4770-8886-5E6DB15C206D}">
      <dgm:prSet/>
      <dgm:spPr/>
      <dgm:t>
        <a:bodyPr/>
        <a:lstStyle/>
        <a:p>
          <a:r>
            <a:rPr lang="en-GB" b="0" i="0"/>
            <a:t>Talk about AI across all levels</a:t>
          </a:r>
          <a:endParaRPr lang="en-US"/>
        </a:p>
      </dgm:t>
    </dgm:pt>
    <dgm:pt modelId="{7FEE84DE-0B58-4F71-86D8-FE69ED66464D}" type="parTrans" cxnId="{5563B47F-5809-4E40-9FE4-780B54D8FAB2}">
      <dgm:prSet/>
      <dgm:spPr/>
      <dgm:t>
        <a:bodyPr/>
        <a:lstStyle/>
        <a:p>
          <a:endParaRPr lang="en-US"/>
        </a:p>
      </dgm:t>
    </dgm:pt>
    <dgm:pt modelId="{AF4459C9-AB38-49E5-93A5-D6259F889C31}" type="sibTrans" cxnId="{5563B47F-5809-4E40-9FE4-780B54D8FAB2}">
      <dgm:prSet/>
      <dgm:spPr/>
      <dgm:t>
        <a:bodyPr/>
        <a:lstStyle/>
        <a:p>
          <a:endParaRPr lang="en-US"/>
        </a:p>
      </dgm:t>
    </dgm:pt>
    <dgm:pt modelId="{BCC0DAEA-F49F-4D90-9378-3D6FAE2EC538}">
      <dgm:prSet/>
      <dgm:spPr/>
      <dgm:t>
        <a:bodyPr/>
        <a:lstStyle/>
        <a:p>
          <a:r>
            <a:rPr lang="en-GB" b="0" i="0"/>
            <a:t>Embrace mistakes as learning</a:t>
          </a:r>
          <a:endParaRPr lang="en-US"/>
        </a:p>
      </dgm:t>
    </dgm:pt>
    <dgm:pt modelId="{73579C7F-7A57-4727-AD1C-DF521BBEC0CA}" type="parTrans" cxnId="{6379D651-BF14-4F90-8639-A52EE5173FCA}">
      <dgm:prSet/>
      <dgm:spPr/>
      <dgm:t>
        <a:bodyPr/>
        <a:lstStyle/>
        <a:p>
          <a:endParaRPr lang="en-US"/>
        </a:p>
      </dgm:t>
    </dgm:pt>
    <dgm:pt modelId="{15186353-B0AC-44BF-AC8E-08CDA513E9B4}" type="sibTrans" cxnId="{6379D651-BF14-4F90-8639-A52EE5173FCA}">
      <dgm:prSet/>
      <dgm:spPr/>
      <dgm:t>
        <a:bodyPr/>
        <a:lstStyle/>
        <a:p>
          <a:endParaRPr lang="en-US"/>
        </a:p>
      </dgm:t>
    </dgm:pt>
    <dgm:pt modelId="{BA05EBFF-1418-488C-9517-8790E8F80DDC}">
      <dgm:prSet/>
      <dgm:spPr/>
      <dgm:t>
        <a:bodyPr/>
        <a:lstStyle/>
        <a:p>
          <a:r>
            <a:rPr lang="en-GB" b="0" i="0"/>
            <a:t>Focus on </a:t>
          </a:r>
          <a:r>
            <a:rPr lang="en-GB" b="1" i="0"/>
            <a:t>safe, not just fast</a:t>
          </a:r>
          <a:endParaRPr lang="en-US"/>
        </a:p>
      </dgm:t>
    </dgm:pt>
    <dgm:pt modelId="{AA182E27-5AEC-4E0B-A418-BD2290E98312}" type="parTrans" cxnId="{E3657824-9243-4A96-B46B-19A425A4A039}">
      <dgm:prSet/>
      <dgm:spPr/>
      <dgm:t>
        <a:bodyPr/>
        <a:lstStyle/>
        <a:p>
          <a:endParaRPr lang="en-US"/>
        </a:p>
      </dgm:t>
    </dgm:pt>
    <dgm:pt modelId="{C0279A01-C682-408D-895A-F6B413CA284C}" type="sibTrans" cxnId="{E3657824-9243-4A96-B46B-19A425A4A039}">
      <dgm:prSet/>
      <dgm:spPr/>
      <dgm:t>
        <a:bodyPr/>
        <a:lstStyle/>
        <a:p>
          <a:endParaRPr lang="en-US"/>
        </a:p>
      </dgm:t>
    </dgm:pt>
    <dgm:pt modelId="{E3F5C9A3-6E22-46D9-AD56-A0BB3EC87B1D}">
      <dgm:prSet/>
      <dgm:spPr/>
      <dgm:t>
        <a:bodyPr/>
        <a:lstStyle/>
        <a:p>
          <a:r>
            <a:rPr lang="en-GB" b="0" i="0"/>
            <a:t>Collaborate across teams</a:t>
          </a:r>
          <a:endParaRPr lang="en-US"/>
        </a:p>
      </dgm:t>
    </dgm:pt>
    <dgm:pt modelId="{4CDEE4E1-306E-4B11-AB47-65CA2DFA892B}" type="parTrans" cxnId="{8625588F-55BE-43F8-A986-28843FBA9CFC}">
      <dgm:prSet/>
      <dgm:spPr/>
      <dgm:t>
        <a:bodyPr/>
        <a:lstStyle/>
        <a:p>
          <a:endParaRPr lang="en-US"/>
        </a:p>
      </dgm:t>
    </dgm:pt>
    <dgm:pt modelId="{3D6980A8-79A1-4842-98B3-08FF77A3F98F}" type="sibTrans" cxnId="{8625588F-55BE-43F8-A986-28843FBA9CFC}">
      <dgm:prSet/>
      <dgm:spPr/>
      <dgm:t>
        <a:bodyPr/>
        <a:lstStyle/>
        <a:p>
          <a:endParaRPr lang="en-US"/>
        </a:p>
      </dgm:t>
    </dgm:pt>
    <dgm:pt modelId="{88340EED-A9B9-4B18-B05D-FF99ADCC605F}">
      <dgm:prSet/>
      <dgm:spPr/>
      <dgm:t>
        <a:bodyPr/>
        <a:lstStyle/>
        <a:p>
          <a:r>
            <a:rPr lang="en-GB" b="0" i="0"/>
            <a:t>Align with ethics frameworks</a:t>
          </a:r>
          <a:endParaRPr lang="en-US"/>
        </a:p>
      </dgm:t>
    </dgm:pt>
    <dgm:pt modelId="{BFAA1A82-0228-4C98-9412-F8407142F956}" type="parTrans" cxnId="{4F55F151-7916-4E8D-977B-4305086A9FEF}">
      <dgm:prSet/>
      <dgm:spPr/>
      <dgm:t>
        <a:bodyPr/>
        <a:lstStyle/>
        <a:p>
          <a:endParaRPr lang="en-US"/>
        </a:p>
      </dgm:t>
    </dgm:pt>
    <dgm:pt modelId="{94B0ACB6-D0E2-4A41-8791-55F69193F0CF}" type="sibTrans" cxnId="{4F55F151-7916-4E8D-977B-4305086A9FEF}">
      <dgm:prSet/>
      <dgm:spPr/>
      <dgm:t>
        <a:bodyPr/>
        <a:lstStyle/>
        <a:p>
          <a:endParaRPr lang="en-US"/>
        </a:p>
      </dgm:t>
    </dgm:pt>
    <dgm:pt modelId="{981BEF2F-6701-4728-B989-368D85F97608}">
      <dgm:prSet/>
      <dgm:spPr/>
      <dgm:t>
        <a:bodyPr/>
        <a:lstStyle/>
        <a:p>
          <a:r>
            <a:rPr lang="en-GB" b="0" i="0"/>
            <a:t>Encourage critical review of outputs</a:t>
          </a:r>
          <a:endParaRPr lang="en-US"/>
        </a:p>
      </dgm:t>
    </dgm:pt>
    <dgm:pt modelId="{2FF19E98-2185-4D64-B9EB-88C770F5EAA1}" type="parTrans" cxnId="{292B656F-5DA7-4553-8DEB-828870BBC486}">
      <dgm:prSet/>
      <dgm:spPr/>
      <dgm:t>
        <a:bodyPr/>
        <a:lstStyle/>
        <a:p>
          <a:endParaRPr lang="en-US"/>
        </a:p>
      </dgm:t>
    </dgm:pt>
    <dgm:pt modelId="{FD9C1054-0110-4A61-8372-7CFAC806ED22}" type="sibTrans" cxnId="{292B656F-5DA7-4553-8DEB-828870BBC486}">
      <dgm:prSet/>
      <dgm:spPr/>
      <dgm:t>
        <a:bodyPr/>
        <a:lstStyle/>
        <a:p>
          <a:endParaRPr lang="en-US"/>
        </a:p>
      </dgm:t>
    </dgm:pt>
    <dgm:pt modelId="{CC101900-C9BA-4422-8C1F-2AC4C343C9FF}">
      <dgm:prSet/>
      <dgm:spPr/>
      <dgm:t>
        <a:bodyPr/>
        <a:lstStyle/>
        <a:p>
          <a:r>
            <a:rPr lang="en-GB" b="0" i="0"/>
            <a:t>Build a feedback loop</a:t>
          </a:r>
          <a:endParaRPr lang="en-US"/>
        </a:p>
      </dgm:t>
    </dgm:pt>
    <dgm:pt modelId="{9FC5E025-BEC6-440B-964F-9ED531270F04}" type="parTrans" cxnId="{89BED2D2-5474-4B8C-AF08-38348ECA8322}">
      <dgm:prSet/>
      <dgm:spPr/>
      <dgm:t>
        <a:bodyPr/>
        <a:lstStyle/>
        <a:p>
          <a:endParaRPr lang="en-US"/>
        </a:p>
      </dgm:t>
    </dgm:pt>
    <dgm:pt modelId="{50ACDB72-C400-4156-8508-CC489E440097}" type="sibTrans" cxnId="{89BED2D2-5474-4B8C-AF08-38348ECA8322}">
      <dgm:prSet/>
      <dgm:spPr/>
      <dgm:t>
        <a:bodyPr/>
        <a:lstStyle/>
        <a:p>
          <a:endParaRPr lang="en-US"/>
        </a:p>
      </dgm:t>
    </dgm:pt>
    <dgm:pt modelId="{45F83754-67BA-452A-AC6E-E8B0CDDBE52F}" type="pres">
      <dgm:prSet presAssocID="{F50CAE7F-407E-4BDA-B897-D4737609E67A}" presName="root" presStyleCnt="0">
        <dgm:presLayoutVars>
          <dgm:dir/>
          <dgm:resizeHandles val="exact"/>
        </dgm:presLayoutVars>
      </dgm:prSet>
      <dgm:spPr/>
    </dgm:pt>
    <dgm:pt modelId="{9BCC93C1-7D07-4953-BADD-9AE3043DF316}" type="pres">
      <dgm:prSet presAssocID="{6A931217-9E41-4A73-B534-EDED647D76CD}" presName="compNode" presStyleCnt="0"/>
      <dgm:spPr/>
    </dgm:pt>
    <dgm:pt modelId="{BDD01BAC-FBE2-4514-A1F3-BBE2C5C32E90}" type="pres">
      <dgm:prSet presAssocID="{6A931217-9E41-4A73-B534-EDED647D76CD}" presName="bgRect" presStyleLbl="bgShp" presStyleIdx="0" presStyleCnt="8"/>
      <dgm:spPr/>
    </dgm:pt>
    <dgm:pt modelId="{7D3751D5-DC9D-4F56-80B4-9314A14495E0}" type="pres">
      <dgm:prSet presAssocID="{6A931217-9E41-4A73-B534-EDED647D76C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F0AE95F-865E-4FA9-86FA-646EADDD577E}" type="pres">
      <dgm:prSet presAssocID="{6A931217-9E41-4A73-B534-EDED647D76CD}" presName="spaceRect" presStyleCnt="0"/>
      <dgm:spPr/>
    </dgm:pt>
    <dgm:pt modelId="{4B68C83A-BEA8-4844-82F1-A8DA5D8A6713}" type="pres">
      <dgm:prSet presAssocID="{6A931217-9E41-4A73-B534-EDED647D76CD}" presName="parTx" presStyleLbl="revTx" presStyleIdx="0" presStyleCnt="8">
        <dgm:presLayoutVars>
          <dgm:chMax val="0"/>
          <dgm:chPref val="0"/>
        </dgm:presLayoutVars>
      </dgm:prSet>
      <dgm:spPr/>
    </dgm:pt>
    <dgm:pt modelId="{5D89DA65-70E5-4B91-9F54-21F9EADF10AB}" type="pres">
      <dgm:prSet presAssocID="{3489259C-D993-4A46-9388-524619F05807}" presName="sibTrans" presStyleCnt="0"/>
      <dgm:spPr/>
    </dgm:pt>
    <dgm:pt modelId="{036350CB-D205-475E-8038-5063A68EE46B}" type="pres">
      <dgm:prSet presAssocID="{E04CACBC-BB71-4770-8886-5E6DB15C206D}" presName="compNode" presStyleCnt="0"/>
      <dgm:spPr/>
    </dgm:pt>
    <dgm:pt modelId="{938FE6B8-C23F-4436-A918-8EEAD2E3F34D}" type="pres">
      <dgm:prSet presAssocID="{E04CACBC-BB71-4770-8886-5E6DB15C206D}" presName="bgRect" presStyleLbl="bgShp" presStyleIdx="1" presStyleCnt="8"/>
      <dgm:spPr/>
    </dgm:pt>
    <dgm:pt modelId="{2156EF90-6F09-483F-9DB7-760208FBCBA3}" type="pres">
      <dgm:prSet presAssocID="{E04CACBC-BB71-4770-8886-5E6DB15C206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485C206-02CD-4A1F-957E-1FDF98962800}" type="pres">
      <dgm:prSet presAssocID="{E04CACBC-BB71-4770-8886-5E6DB15C206D}" presName="spaceRect" presStyleCnt="0"/>
      <dgm:spPr/>
    </dgm:pt>
    <dgm:pt modelId="{AACF1B64-15CD-4D5E-8C37-A26F6394043C}" type="pres">
      <dgm:prSet presAssocID="{E04CACBC-BB71-4770-8886-5E6DB15C206D}" presName="parTx" presStyleLbl="revTx" presStyleIdx="1" presStyleCnt="8">
        <dgm:presLayoutVars>
          <dgm:chMax val="0"/>
          <dgm:chPref val="0"/>
        </dgm:presLayoutVars>
      </dgm:prSet>
      <dgm:spPr/>
    </dgm:pt>
    <dgm:pt modelId="{7CDDB657-DB75-47E5-B4FA-BE34C214DE78}" type="pres">
      <dgm:prSet presAssocID="{AF4459C9-AB38-49E5-93A5-D6259F889C31}" presName="sibTrans" presStyleCnt="0"/>
      <dgm:spPr/>
    </dgm:pt>
    <dgm:pt modelId="{D487FA9D-2222-4553-A0D1-2A4A07ADBB87}" type="pres">
      <dgm:prSet presAssocID="{BCC0DAEA-F49F-4D90-9378-3D6FAE2EC538}" presName="compNode" presStyleCnt="0"/>
      <dgm:spPr/>
    </dgm:pt>
    <dgm:pt modelId="{CA651B69-9D37-477B-9C76-CF621B2A1AD1}" type="pres">
      <dgm:prSet presAssocID="{BCC0DAEA-F49F-4D90-9378-3D6FAE2EC538}" presName="bgRect" presStyleLbl="bgShp" presStyleIdx="2" presStyleCnt="8"/>
      <dgm:spPr/>
    </dgm:pt>
    <dgm:pt modelId="{322E6363-A521-473A-8AD5-4BE62622A121}" type="pres">
      <dgm:prSet presAssocID="{BCC0DAEA-F49F-4D90-9378-3D6FAE2EC538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750BB98-D78D-4F14-B8BF-90E4B7EE41B9}" type="pres">
      <dgm:prSet presAssocID="{BCC0DAEA-F49F-4D90-9378-3D6FAE2EC538}" presName="spaceRect" presStyleCnt="0"/>
      <dgm:spPr/>
    </dgm:pt>
    <dgm:pt modelId="{0B5DCCAA-49BA-46F4-8BF4-835B581638BA}" type="pres">
      <dgm:prSet presAssocID="{BCC0DAEA-F49F-4D90-9378-3D6FAE2EC538}" presName="parTx" presStyleLbl="revTx" presStyleIdx="2" presStyleCnt="8">
        <dgm:presLayoutVars>
          <dgm:chMax val="0"/>
          <dgm:chPref val="0"/>
        </dgm:presLayoutVars>
      </dgm:prSet>
      <dgm:spPr/>
    </dgm:pt>
    <dgm:pt modelId="{401DAB79-8B58-42F1-BD4F-CBEF208FA1D8}" type="pres">
      <dgm:prSet presAssocID="{15186353-B0AC-44BF-AC8E-08CDA513E9B4}" presName="sibTrans" presStyleCnt="0"/>
      <dgm:spPr/>
    </dgm:pt>
    <dgm:pt modelId="{004DE010-2B4A-4ACE-B8A3-060CD36FEBE0}" type="pres">
      <dgm:prSet presAssocID="{BA05EBFF-1418-488C-9517-8790E8F80DDC}" presName="compNode" presStyleCnt="0"/>
      <dgm:spPr/>
    </dgm:pt>
    <dgm:pt modelId="{2BCBB1F8-D7C5-4750-9429-89B50AB864CB}" type="pres">
      <dgm:prSet presAssocID="{BA05EBFF-1418-488C-9517-8790E8F80DDC}" presName="bgRect" presStyleLbl="bgShp" presStyleIdx="3" presStyleCnt="8"/>
      <dgm:spPr/>
    </dgm:pt>
    <dgm:pt modelId="{F5440DA2-FE5E-421F-9AAF-17AD9B0C8EBC}" type="pres">
      <dgm:prSet presAssocID="{BA05EBFF-1418-488C-9517-8790E8F80DDC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2F374C7-7449-4FC8-B1BC-EF9C2384F7CE}" type="pres">
      <dgm:prSet presAssocID="{BA05EBFF-1418-488C-9517-8790E8F80DDC}" presName="spaceRect" presStyleCnt="0"/>
      <dgm:spPr/>
    </dgm:pt>
    <dgm:pt modelId="{26AD1BBE-19C5-490C-B577-239686D48BFB}" type="pres">
      <dgm:prSet presAssocID="{BA05EBFF-1418-488C-9517-8790E8F80DDC}" presName="parTx" presStyleLbl="revTx" presStyleIdx="3" presStyleCnt="8">
        <dgm:presLayoutVars>
          <dgm:chMax val="0"/>
          <dgm:chPref val="0"/>
        </dgm:presLayoutVars>
      </dgm:prSet>
      <dgm:spPr/>
    </dgm:pt>
    <dgm:pt modelId="{A9337EAA-355D-4F4F-9D21-D7AD4D38342E}" type="pres">
      <dgm:prSet presAssocID="{C0279A01-C682-408D-895A-F6B413CA284C}" presName="sibTrans" presStyleCnt="0"/>
      <dgm:spPr/>
    </dgm:pt>
    <dgm:pt modelId="{BE0AE387-0AAF-4E85-B1C6-48E07F23289B}" type="pres">
      <dgm:prSet presAssocID="{E3F5C9A3-6E22-46D9-AD56-A0BB3EC87B1D}" presName="compNode" presStyleCnt="0"/>
      <dgm:spPr/>
    </dgm:pt>
    <dgm:pt modelId="{323B0196-7E59-49C7-8E04-29E8F070BA30}" type="pres">
      <dgm:prSet presAssocID="{E3F5C9A3-6E22-46D9-AD56-A0BB3EC87B1D}" presName="bgRect" presStyleLbl="bgShp" presStyleIdx="4" presStyleCnt="8"/>
      <dgm:spPr/>
    </dgm:pt>
    <dgm:pt modelId="{E34A39C5-A51C-4F57-BC5C-AB2750252BA6}" type="pres">
      <dgm:prSet presAssocID="{E3F5C9A3-6E22-46D9-AD56-A0BB3EC87B1D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6FE6328-A8E9-4199-80CF-F53CDA1D91C7}" type="pres">
      <dgm:prSet presAssocID="{E3F5C9A3-6E22-46D9-AD56-A0BB3EC87B1D}" presName="spaceRect" presStyleCnt="0"/>
      <dgm:spPr/>
    </dgm:pt>
    <dgm:pt modelId="{581866ED-2FA1-47F1-A4B1-2366200958B6}" type="pres">
      <dgm:prSet presAssocID="{E3F5C9A3-6E22-46D9-AD56-A0BB3EC87B1D}" presName="parTx" presStyleLbl="revTx" presStyleIdx="4" presStyleCnt="8">
        <dgm:presLayoutVars>
          <dgm:chMax val="0"/>
          <dgm:chPref val="0"/>
        </dgm:presLayoutVars>
      </dgm:prSet>
      <dgm:spPr/>
    </dgm:pt>
    <dgm:pt modelId="{7C786BD2-AE1F-4C0A-8C63-7F4BBEE277AD}" type="pres">
      <dgm:prSet presAssocID="{3D6980A8-79A1-4842-98B3-08FF77A3F98F}" presName="sibTrans" presStyleCnt="0"/>
      <dgm:spPr/>
    </dgm:pt>
    <dgm:pt modelId="{3194A4CA-9916-4115-AA24-6BB61EDF0699}" type="pres">
      <dgm:prSet presAssocID="{88340EED-A9B9-4B18-B05D-FF99ADCC605F}" presName="compNode" presStyleCnt="0"/>
      <dgm:spPr/>
    </dgm:pt>
    <dgm:pt modelId="{5D0B7564-9A8F-4C0E-AD05-74E13659D851}" type="pres">
      <dgm:prSet presAssocID="{88340EED-A9B9-4B18-B05D-FF99ADCC605F}" presName="bgRect" presStyleLbl="bgShp" presStyleIdx="5" presStyleCnt="8"/>
      <dgm:spPr/>
    </dgm:pt>
    <dgm:pt modelId="{8B45EB1A-D11F-468A-A89C-B75EAC997B33}" type="pres">
      <dgm:prSet presAssocID="{88340EED-A9B9-4B18-B05D-FF99ADCC605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07BDB76-4704-4551-AA60-52132892B8DC}" type="pres">
      <dgm:prSet presAssocID="{88340EED-A9B9-4B18-B05D-FF99ADCC605F}" presName="spaceRect" presStyleCnt="0"/>
      <dgm:spPr/>
    </dgm:pt>
    <dgm:pt modelId="{D7321741-3DBB-4971-8A15-44781052808E}" type="pres">
      <dgm:prSet presAssocID="{88340EED-A9B9-4B18-B05D-FF99ADCC605F}" presName="parTx" presStyleLbl="revTx" presStyleIdx="5" presStyleCnt="8">
        <dgm:presLayoutVars>
          <dgm:chMax val="0"/>
          <dgm:chPref val="0"/>
        </dgm:presLayoutVars>
      </dgm:prSet>
      <dgm:spPr/>
    </dgm:pt>
    <dgm:pt modelId="{3F5DBB1B-B8BC-41D0-B1B1-2E9668EAC753}" type="pres">
      <dgm:prSet presAssocID="{94B0ACB6-D0E2-4A41-8791-55F69193F0CF}" presName="sibTrans" presStyleCnt="0"/>
      <dgm:spPr/>
    </dgm:pt>
    <dgm:pt modelId="{0F0FA590-C2C1-417F-A88C-0C07FA7808F6}" type="pres">
      <dgm:prSet presAssocID="{981BEF2F-6701-4728-B989-368D85F97608}" presName="compNode" presStyleCnt="0"/>
      <dgm:spPr/>
    </dgm:pt>
    <dgm:pt modelId="{B1EB6B58-4C65-4061-91ED-D8A9996661DD}" type="pres">
      <dgm:prSet presAssocID="{981BEF2F-6701-4728-B989-368D85F97608}" presName="bgRect" presStyleLbl="bgShp" presStyleIdx="6" presStyleCnt="8"/>
      <dgm:spPr/>
    </dgm:pt>
    <dgm:pt modelId="{D8EFFEE8-E28B-46AE-AAC9-F978ED72DF38}" type="pres">
      <dgm:prSet presAssocID="{981BEF2F-6701-4728-B989-368D85F97608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65B36181-71A4-4CA8-84EC-DB72D71F3FB1}" type="pres">
      <dgm:prSet presAssocID="{981BEF2F-6701-4728-B989-368D85F97608}" presName="spaceRect" presStyleCnt="0"/>
      <dgm:spPr/>
    </dgm:pt>
    <dgm:pt modelId="{F054B3A0-6144-46BC-B100-98B2D8857B00}" type="pres">
      <dgm:prSet presAssocID="{981BEF2F-6701-4728-B989-368D85F97608}" presName="parTx" presStyleLbl="revTx" presStyleIdx="6" presStyleCnt="8">
        <dgm:presLayoutVars>
          <dgm:chMax val="0"/>
          <dgm:chPref val="0"/>
        </dgm:presLayoutVars>
      </dgm:prSet>
      <dgm:spPr/>
    </dgm:pt>
    <dgm:pt modelId="{1B0B9DCF-0663-4B1F-A40A-573CAFA0A33F}" type="pres">
      <dgm:prSet presAssocID="{FD9C1054-0110-4A61-8372-7CFAC806ED22}" presName="sibTrans" presStyleCnt="0"/>
      <dgm:spPr/>
    </dgm:pt>
    <dgm:pt modelId="{1D3A5CAA-4316-4A71-9360-737BC7B10C50}" type="pres">
      <dgm:prSet presAssocID="{CC101900-C9BA-4422-8C1F-2AC4C343C9FF}" presName="compNode" presStyleCnt="0"/>
      <dgm:spPr/>
    </dgm:pt>
    <dgm:pt modelId="{DF647F36-8A0C-4C85-A2FC-A285A199288A}" type="pres">
      <dgm:prSet presAssocID="{CC101900-C9BA-4422-8C1F-2AC4C343C9FF}" presName="bgRect" presStyleLbl="bgShp" presStyleIdx="7" presStyleCnt="8"/>
      <dgm:spPr/>
    </dgm:pt>
    <dgm:pt modelId="{0E1F34B3-E2F4-44FE-8CD8-0AEAF86E6082}" type="pres">
      <dgm:prSet presAssocID="{CC101900-C9BA-4422-8C1F-2AC4C343C9FF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C1D5690B-3E85-4F40-BDFF-FA262E9FEB67}" type="pres">
      <dgm:prSet presAssocID="{CC101900-C9BA-4422-8C1F-2AC4C343C9FF}" presName="spaceRect" presStyleCnt="0"/>
      <dgm:spPr/>
    </dgm:pt>
    <dgm:pt modelId="{C3B47637-3A7B-4A13-B881-A2427EA60895}" type="pres">
      <dgm:prSet presAssocID="{CC101900-C9BA-4422-8C1F-2AC4C343C9FF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4FB6BD03-A492-4DD9-A34A-2700BE0D7DC3}" type="presOf" srcId="{88340EED-A9B9-4B18-B05D-FF99ADCC605F}" destId="{D7321741-3DBB-4971-8A15-44781052808E}" srcOrd="0" destOrd="0" presId="urn:microsoft.com/office/officeart/2018/2/layout/IconVerticalSolidList"/>
    <dgm:cxn modelId="{9649B823-8056-42A7-BDB2-AE7FF569C500}" type="presOf" srcId="{6A931217-9E41-4A73-B534-EDED647D76CD}" destId="{4B68C83A-BEA8-4844-82F1-A8DA5D8A6713}" srcOrd="0" destOrd="0" presId="urn:microsoft.com/office/officeart/2018/2/layout/IconVerticalSolidList"/>
    <dgm:cxn modelId="{E3657824-9243-4A96-B46B-19A425A4A039}" srcId="{F50CAE7F-407E-4BDA-B897-D4737609E67A}" destId="{BA05EBFF-1418-488C-9517-8790E8F80DDC}" srcOrd="3" destOrd="0" parTransId="{AA182E27-5AEC-4E0B-A418-BD2290E98312}" sibTransId="{C0279A01-C682-408D-895A-F6B413CA284C}"/>
    <dgm:cxn modelId="{89C8623A-947E-4A70-AC22-ECA551B9499B}" type="presOf" srcId="{981BEF2F-6701-4728-B989-368D85F97608}" destId="{F054B3A0-6144-46BC-B100-98B2D8857B00}" srcOrd="0" destOrd="0" presId="urn:microsoft.com/office/officeart/2018/2/layout/IconVerticalSolidList"/>
    <dgm:cxn modelId="{460AB83C-C585-4D5E-B244-01B5C58D62DD}" type="presOf" srcId="{E04CACBC-BB71-4770-8886-5E6DB15C206D}" destId="{AACF1B64-15CD-4D5E-8C37-A26F6394043C}" srcOrd="0" destOrd="0" presId="urn:microsoft.com/office/officeart/2018/2/layout/IconVerticalSolidList"/>
    <dgm:cxn modelId="{6379D651-BF14-4F90-8639-A52EE5173FCA}" srcId="{F50CAE7F-407E-4BDA-B897-D4737609E67A}" destId="{BCC0DAEA-F49F-4D90-9378-3D6FAE2EC538}" srcOrd="2" destOrd="0" parTransId="{73579C7F-7A57-4727-AD1C-DF521BBEC0CA}" sibTransId="{15186353-B0AC-44BF-AC8E-08CDA513E9B4}"/>
    <dgm:cxn modelId="{4F55F151-7916-4E8D-977B-4305086A9FEF}" srcId="{F50CAE7F-407E-4BDA-B897-D4737609E67A}" destId="{88340EED-A9B9-4B18-B05D-FF99ADCC605F}" srcOrd="5" destOrd="0" parTransId="{BFAA1A82-0228-4C98-9412-F8407142F956}" sibTransId="{94B0ACB6-D0E2-4A41-8791-55F69193F0CF}"/>
    <dgm:cxn modelId="{292B656F-5DA7-4553-8DEB-828870BBC486}" srcId="{F50CAE7F-407E-4BDA-B897-D4737609E67A}" destId="{981BEF2F-6701-4728-B989-368D85F97608}" srcOrd="6" destOrd="0" parTransId="{2FF19E98-2185-4D64-B9EB-88C770F5EAA1}" sibTransId="{FD9C1054-0110-4A61-8372-7CFAC806ED22}"/>
    <dgm:cxn modelId="{5563B47F-5809-4E40-9FE4-780B54D8FAB2}" srcId="{F50CAE7F-407E-4BDA-B897-D4737609E67A}" destId="{E04CACBC-BB71-4770-8886-5E6DB15C206D}" srcOrd="1" destOrd="0" parTransId="{7FEE84DE-0B58-4F71-86D8-FE69ED66464D}" sibTransId="{AF4459C9-AB38-49E5-93A5-D6259F889C31}"/>
    <dgm:cxn modelId="{ACB0678D-7D80-406F-ACF2-9920FB76C0DB}" srcId="{F50CAE7F-407E-4BDA-B897-D4737609E67A}" destId="{6A931217-9E41-4A73-B534-EDED647D76CD}" srcOrd="0" destOrd="0" parTransId="{13046118-1695-4886-86FF-62165D539E7E}" sibTransId="{3489259C-D993-4A46-9388-524619F05807}"/>
    <dgm:cxn modelId="{8625588F-55BE-43F8-A986-28843FBA9CFC}" srcId="{F50CAE7F-407E-4BDA-B897-D4737609E67A}" destId="{E3F5C9A3-6E22-46D9-AD56-A0BB3EC87B1D}" srcOrd="4" destOrd="0" parTransId="{4CDEE4E1-306E-4B11-AB47-65CA2DFA892B}" sibTransId="{3D6980A8-79A1-4842-98B3-08FF77A3F98F}"/>
    <dgm:cxn modelId="{912CEF8F-AD0C-4CB0-A740-D0FF2D04BB52}" type="presOf" srcId="{BA05EBFF-1418-488C-9517-8790E8F80DDC}" destId="{26AD1BBE-19C5-490C-B577-239686D48BFB}" srcOrd="0" destOrd="0" presId="urn:microsoft.com/office/officeart/2018/2/layout/IconVerticalSolidList"/>
    <dgm:cxn modelId="{E339E197-EEFE-4F37-8680-626F9055D1F1}" type="presOf" srcId="{CC101900-C9BA-4422-8C1F-2AC4C343C9FF}" destId="{C3B47637-3A7B-4A13-B881-A2427EA60895}" srcOrd="0" destOrd="0" presId="urn:microsoft.com/office/officeart/2018/2/layout/IconVerticalSolidList"/>
    <dgm:cxn modelId="{3EC0C29A-8421-4CBD-A084-D97FF9F25100}" type="presOf" srcId="{F50CAE7F-407E-4BDA-B897-D4737609E67A}" destId="{45F83754-67BA-452A-AC6E-E8B0CDDBE52F}" srcOrd="0" destOrd="0" presId="urn:microsoft.com/office/officeart/2018/2/layout/IconVerticalSolidList"/>
    <dgm:cxn modelId="{54092EBD-61AA-4469-8DBB-E71C70759940}" type="presOf" srcId="{E3F5C9A3-6E22-46D9-AD56-A0BB3EC87B1D}" destId="{581866ED-2FA1-47F1-A4B1-2366200958B6}" srcOrd="0" destOrd="0" presId="urn:microsoft.com/office/officeart/2018/2/layout/IconVerticalSolidList"/>
    <dgm:cxn modelId="{89BED2D2-5474-4B8C-AF08-38348ECA8322}" srcId="{F50CAE7F-407E-4BDA-B897-D4737609E67A}" destId="{CC101900-C9BA-4422-8C1F-2AC4C343C9FF}" srcOrd="7" destOrd="0" parTransId="{9FC5E025-BEC6-440B-964F-9ED531270F04}" sibTransId="{50ACDB72-C400-4156-8508-CC489E440097}"/>
    <dgm:cxn modelId="{F3A1CAD5-716B-4C49-AD53-8C9FBD8D4EAB}" type="presOf" srcId="{BCC0DAEA-F49F-4D90-9378-3D6FAE2EC538}" destId="{0B5DCCAA-49BA-46F4-8BF4-835B581638BA}" srcOrd="0" destOrd="0" presId="urn:microsoft.com/office/officeart/2018/2/layout/IconVerticalSolidList"/>
    <dgm:cxn modelId="{ECA4CEFB-E820-4977-8377-B1AB78F042AC}" type="presParOf" srcId="{45F83754-67BA-452A-AC6E-E8B0CDDBE52F}" destId="{9BCC93C1-7D07-4953-BADD-9AE3043DF316}" srcOrd="0" destOrd="0" presId="urn:microsoft.com/office/officeart/2018/2/layout/IconVerticalSolidList"/>
    <dgm:cxn modelId="{DDC78053-9EF9-477C-AF85-8DAB8CAC9231}" type="presParOf" srcId="{9BCC93C1-7D07-4953-BADD-9AE3043DF316}" destId="{BDD01BAC-FBE2-4514-A1F3-BBE2C5C32E90}" srcOrd="0" destOrd="0" presId="urn:microsoft.com/office/officeart/2018/2/layout/IconVerticalSolidList"/>
    <dgm:cxn modelId="{19AFA9BB-F0CB-4898-AE66-9D95EDB17CBF}" type="presParOf" srcId="{9BCC93C1-7D07-4953-BADD-9AE3043DF316}" destId="{7D3751D5-DC9D-4F56-80B4-9314A14495E0}" srcOrd="1" destOrd="0" presId="urn:microsoft.com/office/officeart/2018/2/layout/IconVerticalSolidList"/>
    <dgm:cxn modelId="{4BD2C307-B4E7-4891-A579-58EE8096B559}" type="presParOf" srcId="{9BCC93C1-7D07-4953-BADD-9AE3043DF316}" destId="{DF0AE95F-865E-4FA9-86FA-646EADDD577E}" srcOrd="2" destOrd="0" presId="urn:microsoft.com/office/officeart/2018/2/layout/IconVerticalSolidList"/>
    <dgm:cxn modelId="{A4A3E7F4-F208-4C7B-99D2-FD42792BA786}" type="presParOf" srcId="{9BCC93C1-7D07-4953-BADD-9AE3043DF316}" destId="{4B68C83A-BEA8-4844-82F1-A8DA5D8A6713}" srcOrd="3" destOrd="0" presId="urn:microsoft.com/office/officeart/2018/2/layout/IconVerticalSolidList"/>
    <dgm:cxn modelId="{6F3B7A02-425F-4235-9811-5D09AAC4A020}" type="presParOf" srcId="{45F83754-67BA-452A-AC6E-E8B0CDDBE52F}" destId="{5D89DA65-70E5-4B91-9F54-21F9EADF10AB}" srcOrd="1" destOrd="0" presId="urn:microsoft.com/office/officeart/2018/2/layout/IconVerticalSolidList"/>
    <dgm:cxn modelId="{085B0E6B-4264-43AA-A543-EAB493F398D0}" type="presParOf" srcId="{45F83754-67BA-452A-AC6E-E8B0CDDBE52F}" destId="{036350CB-D205-475E-8038-5063A68EE46B}" srcOrd="2" destOrd="0" presId="urn:microsoft.com/office/officeart/2018/2/layout/IconVerticalSolidList"/>
    <dgm:cxn modelId="{4C25160E-D163-4952-AAD1-448E03FB521A}" type="presParOf" srcId="{036350CB-D205-475E-8038-5063A68EE46B}" destId="{938FE6B8-C23F-4436-A918-8EEAD2E3F34D}" srcOrd="0" destOrd="0" presId="urn:microsoft.com/office/officeart/2018/2/layout/IconVerticalSolidList"/>
    <dgm:cxn modelId="{6812F776-1FAA-4477-AF04-03CDB45836E5}" type="presParOf" srcId="{036350CB-D205-475E-8038-5063A68EE46B}" destId="{2156EF90-6F09-483F-9DB7-760208FBCBA3}" srcOrd="1" destOrd="0" presId="urn:microsoft.com/office/officeart/2018/2/layout/IconVerticalSolidList"/>
    <dgm:cxn modelId="{C975C009-5A79-4399-8AC9-9FEDE6682B25}" type="presParOf" srcId="{036350CB-D205-475E-8038-5063A68EE46B}" destId="{7485C206-02CD-4A1F-957E-1FDF98962800}" srcOrd="2" destOrd="0" presId="urn:microsoft.com/office/officeart/2018/2/layout/IconVerticalSolidList"/>
    <dgm:cxn modelId="{F6828043-E45D-4032-8586-4C5C421CEA4C}" type="presParOf" srcId="{036350CB-D205-475E-8038-5063A68EE46B}" destId="{AACF1B64-15CD-4D5E-8C37-A26F6394043C}" srcOrd="3" destOrd="0" presId="urn:microsoft.com/office/officeart/2018/2/layout/IconVerticalSolidList"/>
    <dgm:cxn modelId="{38D8A7AA-20AD-4751-AEAB-DC96940EB156}" type="presParOf" srcId="{45F83754-67BA-452A-AC6E-E8B0CDDBE52F}" destId="{7CDDB657-DB75-47E5-B4FA-BE34C214DE78}" srcOrd="3" destOrd="0" presId="urn:microsoft.com/office/officeart/2018/2/layout/IconVerticalSolidList"/>
    <dgm:cxn modelId="{C745F277-5C5A-4BAB-8333-DF5F4CD0FA4A}" type="presParOf" srcId="{45F83754-67BA-452A-AC6E-E8B0CDDBE52F}" destId="{D487FA9D-2222-4553-A0D1-2A4A07ADBB87}" srcOrd="4" destOrd="0" presId="urn:microsoft.com/office/officeart/2018/2/layout/IconVerticalSolidList"/>
    <dgm:cxn modelId="{F26E4005-ECF5-4E88-B554-A0FDA1350E7E}" type="presParOf" srcId="{D487FA9D-2222-4553-A0D1-2A4A07ADBB87}" destId="{CA651B69-9D37-477B-9C76-CF621B2A1AD1}" srcOrd="0" destOrd="0" presId="urn:microsoft.com/office/officeart/2018/2/layout/IconVerticalSolidList"/>
    <dgm:cxn modelId="{05D8058C-6727-4303-BF4E-7E446B2DD48F}" type="presParOf" srcId="{D487FA9D-2222-4553-A0D1-2A4A07ADBB87}" destId="{322E6363-A521-473A-8AD5-4BE62622A121}" srcOrd="1" destOrd="0" presId="urn:microsoft.com/office/officeart/2018/2/layout/IconVerticalSolidList"/>
    <dgm:cxn modelId="{EE52074B-0190-4A71-AF86-B66132CB8BBF}" type="presParOf" srcId="{D487FA9D-2222-4553-A0D1-2A4A07ADBB87}" destId="{2750BB98-D78D-4F14-B8BF-90E4B7EE41B9}" srcOrd="2" destOrd="0" presId="urn:microsoft.com/office/officeart/2018/2/layout/IconVerticalSolidList"/>
    <dgm:cxn modelId="{0E8F990C-7F6F-4722-AF6C-5183F1879C95}" type="presParOf" srcId="{D487FA9D-2222-4553-A0D1-2A4A07ADBB87}" destId="{0B5DCCAA-49BA-46F4-8BF4-835B581638BA}" srcOrd="3" destOrd="0" presId="urn:microsoft.com/office/officeart/2018/2/layout/IconVerticalSolidList"/>
    <dgm:cxn modelId="{3BA94B06-307E-45A7-B39A-50F47672918E}" type="presParOf" srcId="{45F83754-67BA-452A-AC6E-E8B0CDDBE52F}" destId="{401DAB79-8B58-42F1-BD4F-CBEF208FA1D8}" srcOrd="5" destOrd="0" presId="urn:microsoft.com/office/officeart/2018/2/layout/IconVerticalSolidList"/>
    <dgm:cxn modelId="{6E9CB6D8-CAD4-4FEC-B36D-57597E68E95C}" type="presParOf" srcId="{45F83754-67BA-452A-AC6E-E8B0CDDBE52F}" destId="{004DE010-2B4A-4ACE-B8A3-060CD36FEBE0}" srcOrd="6" destOrd="0" presId="urn:microsoft.com/office/officeart/2018/2/layout/IconVerticalSolidList"/>
    <dgm:cxn modelId="{B35A695D-36F0-405A-B189-9C6FC722DFCA}" type="presParOf" srcId="{004DE010-2B4A-4ACE-B8A3-060CD36FEBE0}" destId="{2BCBB1F8-D7C5-4750-9429-89B50AB864CB}" srcOrd="0" destOrd="0" presId="urn:microsoft.com/office/officeart/2018/2/layout/IconVerticalSolidList"/>
    <dgm:cxn modelId="{E819921A-DC80-4665-9FCC-A44B20F0788D}" type="presParOf" srcId="{004DE010-2B4A-4ACE-B8A3-060CD36FEBE0}" destId="{F5440DA2-FE5E-421F-9AAF-17AD9B0C8EBC}" srcOrd="1" destOrd="0" presId="urn:microsoft.com/office/officeart/2018/2/layout/IconVerticalSolidList"/>
    <dgm:cxn modelId="{D764021A-5D4D-47E7-8E5B-C468C398A383}" type="presParOf" srcId="{004DE010-2B4A-4ACE-B8A3-060CD36FEBE0}" destId="{A2F374C7-7449-4FC8-B1BC-EF9C2384F7CE}" srcOrd="2" destOrd="0" presId="urn:microsoft.com/office/officeart/2018/2/layout/IconVerticalSolidList"/>
    <dgm:cxn modelId="{74E4439F-7B81-4A1B-8D8B-0019C05881DB}" type="presParOf" srcId="{004DE010-2B4A-4ACE-B8A3-060CD36FEBE0}" destId="{26AD1BBE-19C5-490C-B577-239686D48BFB}" srcOrd="3" destOrd="0" presId="urn:microsoft.com/office/officeart/2018/2/layout/IconVerticalSolidList"/>
    <dgm:cxn modelId="{E8CF73CA-543E-407F-B3C6-64EE389F6BB6}" type="presParOf" srcId="{45F83754-67BA-452A-AC6E-E8B0CDDBE52F}" destId="{A9337EAA-355D-4F4F-9D21-D7AD4D38342E}" srcOrd="7" destOrd="0" presId="urn:microsoft.com/office/officeart/2018/2/layout/IconVerticalSolidList"/>
    <dgm:cxn modelId="{D9B575AF-A85F-4991-8BE9-307DE66D5219}" type="presParOf" srcId="{45F83754-67BA-452A-AC6E-E8B0CDDBE52F}" destId="{BE0AE387-0AAF-4E85-B1C6-48E07F23289B}" srcOrd="8" destOrd="0" presId="urn:microsoft.com/office/officeart/2018/2/layout/IconVerticalSolidList"/>
    <dgm:cxn modelId="{8749D36A-DC92-44DC-9102-88C48892FC3A}" type="presParOf" srcId="{BE0AE387-0AAF-4E85-B1C6-48E07F23289B}" destId="{323B0196-7E59-49C7-8E04-29E8F070BA30}" srcOrd="0" destOrd="0" presId="urn:microsoft.com/office/officeart/2018/2/layout/IconVerticalSolidList"/>
    <dgm:cxn modelId="{FFF98212-7441-4770-B2B6-8DD469D53B9F}" type="presParOf" srcId="{BE0AE387-0AAF-4E85-B1C6-48E07F23289B}" destId="{E34A39C5-A51C-4F57-BC5C-AB2750252BA6}" srcOrd="1" destOrd="0" presId="urn:microsoft.com/office/officeart/2018/2/layout/IconVerticalSolidList"/>
    <dgm:cxn modelId="{F5CE2645-012D-4949-A9D7-471374C09226}" type="presParOf" srcId="{BE0AE387-0AAF-4E85-B1C6-48E07F23289B}" destId="{C6FE6328-A8E9-4199-80CF-F53CDA1D91C7}" srcOrd="2" destOrd="0" presId="urn:microsoft.com/office/officeart/2018/2/layout/IconVerticalSolidList"/>
    <dgm:cxn modelId="{93820306-74A8-4EB6-AFE7-A72DDCD14EE4}" type="presParOf" srcId="{BE0AE387-0AAF-4E85-B1C6-48E07F23289B}" destId="{581866ED-2FA1-47F1-A4B1-2366200958B6}" srcOrd="3" destOrd="0" presId="urn:microsoft.com/office/officeart/2018/2/layout/IconVerticalSolidList"/>
    <dgm:cxn modelId="{0651E3C0-6D43-4D0C-9D66-5930CB025B9B}" type="presParOf" srcId="{45F83754-67BA-452A-AC6E-E8B0CDDBE52F}" destId="{7C786BD2-AE1F-4C0A-8C63-7F4BBEE277AD}" srcOrd="9" destOrd="0" presId="urn:microsoft.com/office/officeart/2018/2/layout/IconVerticalSolidList"/>
    <dgm:cxn modelId="{451274E2-6780-4F7B-A74E-F7F39D819451}" type="presParOf" srcId="{45F83754-67BA-452A-AC6E-E8B0CDDBE52F}" destId="{3194A4CA-9916-4115-AA24-6BB61EDF0699}" srcOrd="10" destOrd="0" presId="urn:microsoft.com/office/officeart/2018/2/layout/IconVerticalSolidList"/>
    <dgm:cxn modelId="{D111C0F3-C345-4E27-89F4-47C15E308594}" type="presParOf" srcId="{3194A4CA-9916-4115-AA24-6BB61EDF0699}" destId="{5D0B7564-9A8F-4C0E-AD05-74E13659D851}" srcOrd="0" destOrd="0" presId="urn:microsoft.com/office/officeart/2018/2/layout/IconVerticalSolidList"/>
    <dgm:cxn modelId="{9EC2B5DE-491C-48DE-9B8F-B284B41D6554}" type="presParOf" srcId="{3194A4CA-9916-4115-AA24-6BB61EDF0699}" destId="{8B45EB1A-D11F-468A-A89C-B75EAC997B33}" srcOrd="1" destOrd="0" presId="urn:microsoft.com/office/officeart/2018/2/layout/IconVerticalSolidList"/>
    <dgm:cxn modelId="{05051BF9-17BB-42E1-AF73-095E5C2C81BF}" type="presParOf" srcId="{3194A4CA-9916-4115-AA24-6BB61EDF0699}" destId="{407BDB76-4704-4551-AA60-52132892B8DC}" srcOrd="2" destOrd="0" presId="urn:microsoft.com/office/officeart/2018/2/layout/IconVerticalSolidList"/>
    <dgm:cxn modelId="{AA85F340-8034-4DFC-965A-8FF7C0FCB953}" type="presParOf" srcId="{3194A4CA-9916-4115-AA24-6BB61EDF0699}" destId="{D7321741-3DBB-4971-8A15-44781052808E}" srcOrd="3" destOrd="0" presId="urn:microsoft.com/office/officeart/2018/2/layout/IconVerticalSolidList"/>
    <dgm:cxn modelId="{EB19A3A6-8D4D-4670-96D9-3149B79F9EAC}" type="presParOf" srcId="{45F83754-67BA-452A-AC6E-E8B0CDDBE52F}" destId="{3F5DBB1B-B8BC-41D0-B1B1-2E9668EAC753}" srcOrd="11" destOrd="0" presId="urn:microsoft.com/office/officeart/2018/2/layout/IconVerticalSolidList"/>
    <dgm:cxn modelId="{1A1A39F1-0139-477D-87EB-E3F4659342B3}" type="presParOf" srcId="{45F83754-67BA-452A-AC6E-E8B0CDDBE52F}" destId="{0F0FA590-C2C1-417F-A88C-0C07FA7808F6}" srcOrd="12" destOrd="0" presId="urn:microsoft.com/office/officeart/2018/2/layout/IconVerticalSolidList"/>
    <dgm:cxn modelId="{ACC82897-EF1A-4AA6-A09F-809545613A20}" type="presParOf" srcId="{0F0FA590-C2C1-417F-A88C-0C07FA7808F6}" destId="{B1EB6B58-4C65-4061-91ED-D8A9996661DD}" srcOrd="0" destOrd="0" presId="urn:microsoft.com/office/officeart/2018/2/layout/IconVerticalSolidList"/>
    <dgm:cxn modelId="{39E2F5F2-8B86-49CD-93CB-5A1466C091CB}" type="presParOf" srcId="{0F0FA590-C2C1-417F-A88C-0C07FA7808F6}" destId="{D8EFFEE8-E28B-46AE-AAC9-F978ED72DF38}" srcOrd="1" destOrd="0" presId="urn:microsoft.com/office/officeart/2018/2/layout/IconVerticalSolidList"/>
    <dgm:cxn modelId="{B03CF01F-B517-41BF-9220-5F58530DB95E}" type="presParOf" srcId="{0F0FA590-C2C1-417F-A88C-0C07FA7808F6}" destId="{65B36181-71A4-4CA8-84EC-DB72D71F3FB1}" srcOrd="2" destOrd="0" presId="urn:microsoft.com/office/officeart/2018/2/layout/IconVerticalSolidList"/>
    <dgm:cxn modelId="{5E88FC31-CDAA-4ADE-AD47-D416C72EA890}" type="presParOf" srcId="{0F0FA590-C2C1-417F-A88C-0C07FA7808F6}" destId="{F054B3A0-6144-46BC-B100-98B2D8857B00}" srcOrd="3" destOrd="0" presId="urn:microsoft.com/office/officeart/2018/2/layout/IconVerticalSolidList"/>
    <dgm:cxn modelId="{C7993DD8-A3C8-494C-BB4D-9826098BF45A}" type="presParOf" srcId="{45F83754-67BA-452A-AC6E-E8B0CDDBE52F}" destId="{1B0B9DCF-0663-4B1F-A40A-573CAFA0A33F}" srcOrd="13" destOrd="0" presId="urn:microsoft.com/office/officeart/2018/2/layout/IconVerticalSolidList"/>
    <dgm:cxn modelId="{361D2E53-D62A-4395-81F1-7F1928E9DAE1}" type="presParOf" srcId="{45F83754-67BA-452A-AC6E-E8B0CDDBE52F}" destId="{1D3A5CAA-4316-4A71-9360-737BC7B10C50}" srcOrd="14" destOrd="0" presId="urn:microsoft.com/office/officeart/2018/2/layout/IconVerticalSolidList"/>
    <dgm:cxn modelId="{938542C4-8FE2-43BD-874B-5C51EC42FB44}" type="presParOf" srcId="{1D3A5CAA-4316-4A71-9360-737BC7B10C50}" destId="{DF647F36-8A0C-4C85-A2FC-A285A199288A}" srcOrd="0" destOrd="0" presId="urn:microsoft.com/office/officeart/2018/2/layout/IconVerticalSolidList"/>
    <dgm:cxn modelId="{726AD1B7-D593-43ED-886C-EF2E3C6AF4F6}" type="presParOf" srcId="{1D3A5CAA-4316-4A71-9360-737BC7B10C50}" destId="{0E1F34B3-E2F4-44FE-8CD8-0AEAF86E6082}" srcOrd="1" destOrd="0" presId="urn:microsoft.com/office/officeart/2018/2/layout/IconVerticalSolidList"/>
    <dgm:cxn modelId="{4C16D748-FEE1-4ED9-A961-5BF17680C86B}" type="presParOf" srcId="{1D3A5CAA-4316-4A71-9360-737BC7B10C50}" destId="{C1D5690B-3E85-4F40-BDFF-FA262E9FEB67}" srcOrd="2" destOrd="0" presId="urn:microsoft.com/office/officeart/2018/2/layout/IconVerticalSolidList"/>
    <dgm:cxn modelId="{D8E8BF41-22C2-4144-8F71-CA05B6C1D74A}" type="presParOf" srcId="{1D3A5CAA-4316-4A71-9360-737BC7B10C50}" destId="{C3B47637-3A7B-4A13-B881-A2427EA608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A62A44-A2D4-43FA-89A1-C8F1F5A265DB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BAE461-7B46-4E1D-BC6B-E5BE85F893C4}">
      <dgm:prSet/>
      <dgm:spPr/>
      <dgm:t>
        <a:bodyPr/>
        <a:lstStyle/>
        <a:p>
          <a:r>
            <a:rPr lang="en-GB" b="1"/>
            <a:t>Educate</a:t>
          </a:r>
          <a:r>
            <a:rPr lang="en-GB"/>
            <a:t>	</a:t>
          </a:r>
          <a:endParaRPr lang="en-US"/>
        </a:p>
      </dgm:t>
    </dgm:pt>
    <dgm:pt modelId="{7895BD2A-7E32-49A0-A0B4-8DDD5AC76A03}" type="parTrans" cxnId="{93DC76EA-9594-4E02-969D-DC9815071F01}">
      <dgm:prSet/>
      <dgm:spPr/>
      <dgm:t>
        <a:bodyPr/>
        <a:lstStyle/>
        <a:p>
          <a:endParaRPr lang="en-US"/>
        </a:p>
      </dgm:t>
    </dgm:pt>
    <dgm:pt modelId="{20734D55-A33A-4402-9594-420A4DA0CD66}" type="sibTrans" cxnId="{93DC76EA-9594-4E02-969D-DC9815071F01}">
      <dgm:prSet/>
      <dgm:spPr/>
      <dgm:t>
        <a:bodyPr/>
        <a:lstStyle/>
        <a:p>
          <a:endParaRPr lang="en-US"/>
        </a:p>
      </dgm:t>
    </dgm:pt>
    <dgm:pt modelId="{94233CFE-4C7F-46C7-B8B2-4000263518FF}">
      <dgm:prSet/>
      <dgm:spPr/>
      <dgm:t>
        <a:bodyPr/>
        <a:lstStyle/>
        <a:p>
          <a:r>
            <a:rPr lang="en-GB"/>
            <a:t>Train and explain AI tools and risks	</a:t>
          </a:r>
          <a:endParaRPr lang="en-US"/>
        </a:p>
      </dgm:t>
    </dgm:pt>
    <dgm:pt modelId="{872FA95A-10B6-41A2-932B-FB97F7D311B1}" type="parTrans" cxnId="{CDB20012-1975-453A-80F0-1535B69DCE92}">
      <dgm:prSet/>
      <dgm:spPr/>
      <dgm:t>
        <a:bodyPr/>
        <a:lstStyle/>
        <a:p>
          <a:endParaRPr lang="en-US"/>
        </a:p>
      </dgm:t>
    </dgm:pt>
    <dgm:pt modelId="{D388EF9C-4B79-4BA5-BD23-B2D90A8A1F5F}" type="sibTrans" cxnId="{CDB20012-1975-453A-80F0-1535B69DCE92}">
      <dgm:prSet/>
      <dgm:spPr/>
      <dgm:t>
        <a:bodyPr/>
        <a:lstStyle/>
        <a:p>
          <a:endParaRPr lang="en-US"/>
        </a:p>
      </dgm:t>
    </dgm:pt>
    <dgm:pt modelId="{2C2A3D15-9529-4406-BB51-0355F8BF44EF}">
      <dgm:prSet/>
      <dgm:spPr/>
      <dgm:t>
        <a:bodyPr/>
        <a:lstStyle/>
        <a:p>
          <a:r>
            <a:rPr lang="en-GB"/>
            <a:t>Everyone needs a shared understanding to use AI responsibly.</a:t>
          </a:r>
          <a:endParaRPr lang="en-US"/>
        </a:p>
      </dgm:t>
    </dgm:pt>
    <dgm:pt modelId="{018DC8BB-056E-432E-B1CC-7D7BF3138D12}" type="parTrans" cxnId="{2F654E88-07C5-43BF-8C80-B80E0BC52D37}">
      <dgm:prSet/>
      <dgm:spPr/>
      <dgm:t>
        <a:bodyPr/>
        <a:lstStyle/>
        <a:p>
          <a:endParaRPr lang="en-US"/>
        </a:p>
      </dgm:t>
    </dgm:pt>
    <dgm:pt modelId="{37F039DA-3691-4D90-9407-798D22E47E7E}" type="sibTrans" cxnId="{2F654E88-07C5-43BF-8C80-B80E0BC52D37}">
      <dgm:prSet/>
      <dgm:spPr/>
      <dgm:t>
        <a:bodyPr/>
        <a:lstStyle/>
        <a:p>
          <a:endParaRPr lang="en-US"/>
        </a:p>
      </dgm:t>
    </dgm:pt>
    <dgm:pt modelId="{411C4CDC-F959-4CE1-BD3A-BABF8C10AB75}">
      <dgm:prSet/>
      <dgm:spPr/>
      <dgm:t>
        <a:bodyPr/>
        <a:lstStyle/>
        <a:p>
          <a:r>
            <a:rPr lang="en-GB" b="1"/>
            <a:t>Engage</a:t>
          </a:r>
          <a:r>
            <a:rPr lang="en-GB"/>
            <a:t>	</a:t>
          </a:r>
          <a:endParaRPr lang="en-US"/>
        </a:p>
      </dgm:t>
    </dgm:pt>
    <dgm:pt modelId="{1991183E-D30F-41AA-B377-3F59AAFBF98C}" type="parTrans" cxnId="{055D02E6-E41C-4ABA-9D64-253A28398209}">
      <dgm:prSet/>
      <dgm:spPr/>
      <dgm:t>
        <a:bodyPr/>
        <a:lstStyle/>
        <a:p>
          <a:endParaRPr lang="en-US"/>
        </a:p>
      </dgm:t>
    </dgm:pt>
    <dgm:pt modelId="{B67E861C-2D18-4B2C-B0C3-50230BEAAB06}" type="sibTrans" cxnId="{055D02E6-E41C-4ABA-9D64-253A28398209}">
      <dgm:prSet/>
      <dgm:spPr/>
      <dgm:t>
        <a:bodyPr/>
        <a:lstStyle/>
        <a:p>
          <a:endParaRPr lang="en-US"/>
        </a:p>
      </dgm:t>
    </dgm:pt>
    <dgm:pt modelId="{9F815D0A-6576-41B6-BC88-3EF5BBA0FF6D}">
      <dgm:prSet/>
      <dgm:spPr/>
      <dgm:t>
        <a:bodyPr/>
        <a:lstStyle/>
        <a:p>
          <a:r>
            <a:rPr lang="en-GB"/>
            <a:t>Involve people at all levels</a:t>
          </a:r>
          <a:endParaRPr lang="en-US"/>
        </a:p>
      </dgm:t>
    </dgm:pt>
    <dgm:pt modelId="{5AB73BD0-B769-4057-8663-DE09557FC5CD}" type="parTrans" cxnId="{81E83107-8558-4AAD-BD1E-1CB8C3C78E6F}">
      <dgm:prSet/>
      <dgm:spPr/>
      <dgm:t>
        <a:bodyPr/>
        <a:lstStyle/>
        <a:p>
          <a:endParaRPr lang="en-US"/>
        </a:p>
      </dgm:t>
    </dgm:pt>
    <dgm:pt modelId="{CF983516-8D88-423C-848C-195091524DF8}" type="sibTrans" cxnId="{81E83107-8558-4AAD-BD1E-1CB8C3C78E6F}">
      <dgm:prSet/>
      <dgm:spPr/>
      <dgm:t>
        <a:bodyPr/>
        <a:lstStyle/>
        <a:p>
          <a:endParaRPr lang="en-US"/>
        </a:p>
      </dgm:t>
    </dgm:pt>
    <dgm:pt modelId="{3D377361-4B21-4301-9408-029959D154CD}">
      <dgm:prSet/>
      <dgm:spPr/>
      <dgm:t>
        <a:bodyPr/>
        <a:lstStyle/>
        <a:p>
          <a:r>
            <a:rPr lang="en-GB"/>
            <a:t>Talk about and discuss AI openly </a:t>
          </a:r>
          <a:endParaRPr lang="en-US"/>
        </a:p>
      </dgm:t>
    </dgm:pt>
    <dgm:pt modelId="{B947E3E7-9AAB-47F9-86D7-9029AFF0894B}" type="parTrans" cxnId="{0647FD9B-05F7-4905-B0ED-97318E5B5FDD}">
      <dgm:prSet/>
      <dgm:spPr/>
      <dgm:t>
        <a:bodyPr/>
        <a:lstStyle/>
        <a:p>
          <a:endParaRPr lang="en-US"/>
        </a:p>
      </dgm:t>
    </dgm:pt>
    <dgm:pt modelId="{9772F1FD-A65B-4CF4-9DBA-144FFAA49EF8}" type="sibTrans" cxnId="{0647FD9B-05F7-4905-B0ED-97318E5B5FDD}">
      <dgm:prSet/>
      <dgm:spPr/>
      <dgm:t>
        <a:bodyPr/>
        <a:lstStyle/>
        <a:p>
          <a:endParaRPr lang="en-US"/>
        </a:p>
      </dgm:t>
    </dgm:pt>
    <dgm:pt modelId="{ED74A84A-65D7-4523-8C92-1C30BFB52503}">
      <dgm:prSet/>
      <dgm:spPr/>
      <dgm:t>
        <a:bodyPr/>
        <a:lstStyle/>
        <a:p>
          <a:r>
            <a:rPr lang="en-GB" b="1"/>
            <a:t>Empower</a:t>
          </a:r>
          <a:r>
            <a:rPr lang="en-GB"/>
            <a:t>	</a:t>
          </a:r>
          <a:endParaRPr lang="en-US"/>
        </a:p>
      </dgm:t>
    </dgm:pt>
    <dgm:pt modelId="{C44F2D4B-251F-4C12-BD6A-F068CE54C5E4}" type="parTrans" cxnId="{E946C8C4-B146-4849-B6FC-49442ED0670F}">
      <dgm:prSet/>
      <dgm:spPr/>
      <dgm:t>
        <a:bodyPr/>
        <a:lstStyle/>
        <a:p>
          <a:endParaRPr lang="en-US"/>
        </a:p>
      </dgm:t>
    </dgm:pt>
    <dgm:pt modelId="{97CC685C-65B2-40AB-89B3-4F057EA6111A}" type="sibTrans" cxnId="{E946C8C4-B146-4849-B6FC-49442ED0670F}">
      <dgm:prSet/>
      <dgm:spPr/>
      <dgm:t>
        <a:bodyPr/>
        <a:lstStyle/>
        <a:p>
          <a:endParaRPr lang="en-US"/>
        </a:p>
      </dgm:t>
    </dgm:pt>
    <dgm:pt modelId="{FCFAE51F-10B6-4010-AE5A-091799D09265}">
      <dgm:prSet/>
      <dgm:spPr/>
      <dgm:t>
        <a:bodyPr/>
        <a:lstStyle/>
        <a:p>
          <a:r>
            <a:rPr lang="en-GB"/>
            <a:t>Safe spaces to test, learn, and grow	</a:t>
          </a:r>
          <a:endParaRPr lang="en-US"/>
        </a:p>
      </dgm:t>
    </dgm:pt>
    <dgm:pt modelId="{F309421D-D679-4A5E-8D28-50EC33518FA6}" type="parTrans" cxnId="{F396789C-EE1F-44FF-A050-92628CE52B48}">
      <dgm:prSet/>
      <dgm:spPr/>
      <dgm:t>
        <a:bodyPr/>
        <a:lstStyle/>
        <a:p>
          <a:endParaRPr lang="en-US"/>
        </a:p>
      </dgm:t>
    </dgm:pt>
    <dgm:pt modelId="{FD797D6E-5B2C-458A-B8A9-4CA1AE802162}" type="sibTrans" cxnId="{F396789C-EE1F-44FF-A050-92628CE52B48}">
      <dgm:prSet/>
      <dgm:spPr/>
      <dgm:t>
        <a:bodyPr/>
        <a:lstStyle/>
        <a:p>
          <a:endParaRPr lang="en-US"/>
        </a:p>
      </dgm:t>
    </dgm:pt>
    <dgm:pt modelId="{F89A547F-7E6D-4EB4-8CF0-F2263D39467B}">
      <dgm:prSet/>
      <dgm:spPr/>
      <dgm:t>
        <a:bodyPr/>
        <a:lstStyle/>
        <a:p>
          <a:r>
            <a:rPr lang="en-GB"/>
            <a:t>Learning through practice builds trust and long term capability.</a:t>
          </a:r>
          <a:endParaRPr lang="en-US"/>
        </a:p>
      </dgm:t>
    </dgm:pt>
    <dgm:pt modelId="{413BAF2F-D80E-4910-9610-E1167667D4BB}" type="parTrans" cxnId="{109D3A43-7AD9-4873-BE5E-3B3B3018E4D2}">
      <dgm:prSet/>
      <dgm:spPr/>
      <dgm:t>
        <a:bodyPr/>
        <a:lstStyle/>
        <a:p>
          <a:endParaRPr lang="en-US"/>
        </a:p>
      </dgm:t>
    </dgm:pt>
    <dgm:pt modelId="{5439A123-90AD-4BFA-9517-902D445BC42E}" type="sibTrans" cxnId="{109D3A43-7AD9-4873-BE5E-3B3B3018E4D2}">
      <dgm:prSet/>
      <dgm:spPr/>
      <dgm:t>
        <a:bodyPr/>
        <a:lstStyle/>
        <a:p>
          <a:endParaRPr lang="en-US"/>
        </a:p>
      </dgm:t>
    </dgm:pt>
    <dgm:pt modelId="{367F376A-A71D-E94D-B5E8-466C4D4BAA87}" type="pres">
      <dgm:prSet presAssocID="{6BA62A44-A2D4-43FA-89A1-C8F1F5A265DB}" presName="vert0" presStyleCnt="0">
        <dgm:presLayoutVars>
          <dgm:dir/>
          <dgm:animOne val="branch"/>
          <dgm:animLvl val="lvl"/>
        </dgm:presLayoutVars>
      </dgm:prSet>
      <dgm:spPr/>
    </dgm:pt>
    <dgm:pt modelId="{FB0B6E1A-2CA1-9649-BBE1-DED2965D95CF}" type="pres">
      <dgm:prSet presAssocID="{0BBAE461-7B46-4E1D-BC6B-E5BE85F893C4}" presName="thickLine" presStyleLbl="alignNode1" presStyleIdx="0" presStyleCnt="9"/>
      <dgm:spPr/>
    </dgm:pt>
    <dgm:pt modelId="{3522FFD1-84EC-A44A-8E12-15D716C136E4}" type="pres">
      <dgm:prSet presAssocID="{0BBAE461-7B46-4E1D-BC6B-E5BE85F893C4}" presName="horz1" presStyleCnt="0"/>
      <dgm:spPr/>
    </dgm:pt>
    <dgm:pt modelId="{D574E035-7CF7-D64D-ADD6-06C5FD85C0E2}" type="pres">
      <dgm:prSet presAssocID="{0BBAE461-7B46-4E1D-BC6B-E5BE85F893C4}" presName="tx1" presStyleLbl="revTx" presStyleIdx="0" presStyleCnt="9"/>
      <dgm:spPr/>
    </dgm:pt>
    <dgm:pt modelId="{960637E8-5077-D042-B445-3525DB29A0AD}" type="pres">
      <dgm:prSet presAssocID="{0BBAE461-7B46-4E1D-BC6B-E5BE85F893C4}" presName="vert1" presStyleCnt="0"/>
      <dgm:spPr/>
    </dgm:pt>
    <dgm:pt modelId="{6344C097-6059-8A47-9D73-3DD29CDAB035}" type="pres">
      <dgm:prSet presAssocID="{94233CFE-4C7F-46C7-B8B2-4000263518FF}" presName="thickLine" presStyleLbl="alignNode1" presStyleIdx="1" presStyleCnt="9"/>
      <dgm:spPr/>
    </dgm:pt>
    <dgm:pt modelId="{0F070E3D-832F-1848-ABCC-6794AA35432A}" type="pres">
      <dgm:prSet presAssocID="{94233CFE-4C7F-46C7-B8B2-4000263518FF}" presName="horz1" presStyleCnt="0"/>
      <dgm:spPr/>
    </dgm:pt>
    <dgm:pt modelId="{5A102512-B926-BB44-92FE-019C79CCE54C}" type="pres">
      <dgm:prSet presAssocID="{94233CFE-4C7F-46C7-B8B2-4000263518FF}" presName="tx1" presStyleLbl="revTx" presStyleIdx="1" presStyleCnt="9"/>
      <dgm:spPr/>
    </dgm:pt>
    <dgm:pt modelId="{200590DA-EAB3-D64A-AFEB-821451F1C075}" type="pres">
      <dgm:prSet presAssocID="{94233CFE-4C7F-46C7-B8B2-4000263518FF}" presName="vert1" presStyleCnt="0"/>
      <dgm:spPr/>
    </dgm:pt>
    <dgm:pt modelId="{9E3518B6-5DE1-3C4F-A073-83D2E0E1CD88}" type="pres">
      <dgm:prSet presAssocID="{2C2A3D15-9529-4406-BB51-0355F8BF44EF}" presName="thickLine" presStyleLbl="alignNode1" presStyleIdx="2" presStyleCnt="9"/>
      <dgm:spPr/>
    </dgm:pt>
    <dgm:pt modelId="{A03D1495-0B30-4546-9A3B-DC6FDBC13135}" type="pres">
      <dgm:prSet presAssocID="{2C2A3D15-9529-4406-BB51-0355F8BF44EF}" presName="horz1" presStyleCnt="0"/>
      <dgm:spPr/>
    </dgm:pt>
    <dgm:pt modelId="{CEC85A76-0AF4-9640-84C4-A4A21D3446F0}" type="pres">
      <dgm:prSet presAssocID="{2C2A3D15-9529-4406-BB51-0355F8BF44EF}" presName="tx1" presStyleLbl="revTx" presStyleIdx="2" presStyleCnt="9"/>
      <dgm:spPr/>
    </dgm:pt>
    <dgm:pt modelId="{4EC2E794-BFCE-2748-9968-127824D9ADCE}" type="pres">
      <dgm:prSet presAssocID="{2C2A3D15-9529-4406-BB51-0355F8BF44EF}" presName="vert1" presStyleCnt="0"/>
      <dgm:spPr/>
    </dgm:pt>
    <dgm:pt modelId="{AC8E2500-E2DE-4A45-8AFC-FEA0FBCFEBE4}" type="pres">
      <dgm:prSet presAssocID="{411C4CDC-F959-4CE1-BD3A-BABF8C10AB75}" presName="thickLine" presStyleLbl="alignNode1" presStyleIdx="3" presStyleCnt="9"/>
      <dgm:spPr/>
    </dgm:pt>
    <dgm:pt modelId="{D86A3A1A-C753-4E4A-8907-3FE3F117ACB5}" type="pres">
      <dgm:prSet presAssocID="{411C4CDC-F959-4CE1-BD3A-BABF8C10AB75}" presName="horz1" presStyleCnt="0"/>
      <dgm:spPr/>
    </dgm:pt>
    <dgm:pt modelId="{AFD474D8-20E9-9B4A-BFDC-E34B366C2442}" type="pres">
      <dgm:prSet presAssocID="{411C4CDC-F959-4CE1-BD3A-BABF8C10AB75}" presName="tx1" presStyleLbl="revTx" presStyleIdx="3" presStyleCnt="9"/>
      <dgm:spPr/>
    </dgm:pt>
    <dgm:pt modelId="{7695C21E-5701-B64C-8E8E-77399AEE79A9}" type="pres">
      <dgm:prSet presAssocID="{411C4CDC-F959-4CE1-BD3A-BABF8C10AB75}" presName="vert1" presStyleCnt="0"/>
      <dgm:spPr/>
    </dgm:pt>
    <dgm:pt modelId="{EBE8DF9B-E7C6-864D-98EA-B32380A75902}" type="pres">
      <dgm:prSet presAssocID="{9F815D0A-6576-41B6-BC88-3EF5BBA0FF6D}" presName="thickLine" presStyleLbl="alignNode1" presStyleIdx="4" presStyleCnt="9"/>
      <dgm:spPr/>
    </dgm:pt>
    <dgm:pt modelId="{340A98F3-037C-D341-A389-199A9514F625}" type="pres">
      <dgm:prSet presAssocID="{9F815D0A-6576-41B6-BC88-3EF5BBA0FF6D}" presName="horz1" presStyleCnt="0"/>
      <dgm:spPr/>
    </dgm:pt>
    <dgm:pt modelId="{3CED683E-E9C1-8A4C-BACD-1BD12AE2C769}" type="pres">
      <dgm:prSet presAssocID="{9F815D0A-6576-41B6-BC88-3EF5BBA0FF6D}" presName="tx1" presStyleLbl="revTx" presStyleIdx="4" presStyleCnt="9"/>
      <dgm:spPr/>
    </dgm:pt>
    <dgm:pt modelId="{D9B2DFBB-3DB5-6F44-8560-30BACEBED25A}" type="pres">
      <dgm:prSet presAssocID="{9F815D0A-6576-41B6-BC88-3EF5BBA0FF6D}" presName="vert1" presStyleCnt="0"/>
      <dgm:spPr/>
    </dgm:pt>
    <dgm:pt modelId="{9E72CF10-A15E-6B44-9EA4-E810F47CE44B}" type="pres">
      <dgm:prSet presAssocID="{3D377361-4B21-4301-9408-029959D154CD}" presName="thickLine" presStyleLbl="alignNode1" presStyleIdx="5" presStyleCnt="9"/>
      <dgm:spPr/>
    </dgm:pt>
    <dgm:pt modelId="{E5529DB8-8DDD-C34A-AFBD-45725CEBF17D}" type="pres">
      <dgm:prSet presAssocID="{3D377361-4B21-4301-9408-029959D154CD}" presName="horz1" presStyleCnt="0"/>
      <dgm:spPr/>
    </dgm:pt>
    <dgm:pt modelId="{70A9E6AD-C73F-774D-82C2-42E4A2DE4F7C}" type="pres">
      <dgm:prSet presAssocID="{3D377361-4B21-4301-9408-029959D154CD}" presName="tx1" presStyleLbl="revTx" presStyleIdx="5" presStyleCnt="9"/>
      <dgm:spPr/>
    </dgm:pt>
    <dgm:pt modelId="{8FEC70EC-27D7-3445-8DFA-F5176C33DBA2}" type="pres">
      <dgm:prSet presAssocID="{3D377361-4B21-4301-9408-029959D154CD}" presName="vert1" presStyleCnt="0"/>
      <dgm:spPr/>
    </dgm:pt>
    <dgm:pt modelId="{22046D55-5509-A64D-A61F-6487712D6D1A}" type="pres">
      <dgm:prSet presAssocID="{ED74A84A-65D7-4523-8C92-1C30BFB52503}" presName="thickLine" presStyleLbl="alignNode1" presStyleIdx="6" presStyleCnt="9"/>
      <dgm:spPr/>
    </dgm:pt>
    <dgm:pt modelId="{FAE932E9-2A95-6648-B6FF-D9DCE7E09596}" type="pres">
      <dgm:prSet presAssocID="{ED74A84A-65D7-4523-8C92-1C30BFB52503}" presName="horz1" presStyleCnt="0"/>
      <dgm:spPr/>
    </dgm:pt>
    <dgm:pt modelId="{9BD82BE0-CCCC-574C-BBB8-089F584B24F3}" type="pres">
      <dgm:prSet presAssocID="{ED74A84A-65D7-4523-8C92-1C30BFB52503}" presName="tx1" presStyleLbl="revTx" presStyleIdx="6" presStyleCnt="9"/>
      <dgm:spPr/>
    </dgm:pt>
    <dgm:pt modelId="{BDF87ADB-3049-C448-80B1-69243AC58905}" type="pres">
      <dgm:prSet presAssocID="{ED74A84A-65D7-4523-8C92-1C30BFB52503}" presName="vert1" presStyleCnt="0"/>
      <dgm:spPr/>
    </dgm:pt>
    <dgm:pt modelId="{230D9806-6F1B-D445-90DF-D03BB11BF1BC}" type="pres">
      <dgm:prSet presAssocID="{FCFAE51F-10B6-4010-AE5A-091799D09265}" presName="thickLine" presStyleLbl="alignNode1" presStyleIdx="7" presStyleCnt="9"/>
      <dgm:spPr/>
    </dgm:pt>
    <dgm:pt modelId="{C32DE897-4823-F040-917E-F5748ACE3740}" type="pres">
      <dgm:prSet presAssocID="{FCFAE51F-10B6-4010-AE5A-091799D09265}" presName="horz1" presStyleCnt="0"/>
      <dgm:spPr/>
    </dgm:pt>
    <dgm:pt modelId="{9C837D95-540D-5146-8CED-E09929D33F1B}" type="pres">
      <dgm:prSet presAssocID="{FCFAE51F-10B6-4010-AE5A-091799D09265}" presName="tx1" presStyleLbl="revTx" presStyleIdx="7" presStyleCnt="9"/>
      <dgm:spPr/>
    </dgm:pt>
    <dgm:pt modelId="{5B92C9B6-9405-B14C-B926-677D58AE5C57}" type="pres">
      <dgm:prSet presAssocID="{FCFAE51F-10B6-4010-AE5A-091799D09265}" presName="vert1" presStyleCnt="0"/>
      <dgm:spPr/>
    </dgm:pt>
    <dgm:pt modelId="{3D94AA44-B61A-7341-B7EA-3114DD5A3D8D}" type="pres">
      <dgm:prSet presAssocID="{F89A547F-7E6D-4EB4-8CF0-F2263D39467B}" presName="thickLine" presStyleLbl="alignNode1" presStyleIdx="8" presStyleCnt="9"/>
      <dgm:spPr/>
    </dgm:pt>
    <dgm:pt modelId="{01661792-C90A-8A43-9207-77BFE0D25EC2}" type="pres">
      <dgm:prSet presAssocID="{F89A547F-7E6D-4EB4-8CF0-F2263D39467B}" presName="horz1" presStyleCnt="0"/>
      <dgm:spPr/>
    </dgm:pt>
    <dgm:pt modelId="{3D0B94D4-9581-E743-8621-3C5EE4ACA90F}" type="pres">
      <dgm:prSet presAssocID="{F89A547F-7E6D-4EB4-8CF0-F2263D39467B}" presName="tx1" presStyleLbl="revTx" presStyleIdx="8" presStyleCnt="9"/>
      <dgm:spPr/>
    </dgm:pt>
    <dgm:pt modelId="{A4EE848D-410A-174F-9BCB-EF08FE043616}" type="pres">
      <dgm:prSet presAssocID="{F89A547F-7E6D-4EB4-8CF0-F2263D39467B}" presName="vert1" presStyleCnt="0"/>
      <dgm:spPr/>
    </dgm:pt>
  </dgm:ptLst>
  <dgm:cxnLst>
    <dgm:cxn modelId="{81E83107-8558-4AAD-BD1E-1CB8C3C78E6F}" srcId="{6BA62A44-A2D4-43FA-89A1-C8F1F5A265DB}" destId="{9F815D0A-6576-41B6-BC88-3EF5BBA0FF6D}" srcOrd="4" destOrd="0" parTransId="{5AB73BD0-B769-4057-8663-DE09557FC5CD}" sibTransId="{CF983516-8D88-423C-848C-195091524DF8}"/>
    <dgm:cxn modelId="{CDB20012-1975-453A-80F0-1535B69DCE92}" srcId="{6BA62A44-A2D4-43FA-89A1-C8F1F5A265DB}" destId="{94233CFE-4C7F-46C7-B8B2-4000263518FF}" srcOrd="1" destOrd="0" parTransId="{872FA95A-10B6-41A2-932B-FB97F7D311B1}" sibTransId="{D388EF9C-4B79-4BA5-BD23-B2D90A8A1F5F}"/>
    <dgm:cxn modelId="{19154B1B-FA90-2848-B901-59B1B2610161}" type="presOf" srcId="{2C2A3D15-9529-4406-BB51-0355F8BF44EF}" destId="{CEC85A76-0AF4-9640-84C4-A4A21D3446F0}" srcOrd="0" destOrd="0" presId="urn:microsoft.com/office/officeart/2008/layout/LinedList"/>
    <dgm:cxn modelId="{5254FD1E-E04F-094C-BA29-35882280216A}" type="presOf" srcId="{ED74A84A-65D7-4523-8C92-1C30BFB52503}" destId="{9BD82BE0-CCCC-574C-BBB8-089F584B24F3}" srcOrd="0" destOrd="0" presId="urn:microsoft.com/office/officeart/2008/layout/LinedList"/>
    <dgm:cxn modelId="{73BF662A-EA5F-4045-9141-7CCF9F9C2A74}" type="presOf" srcId="{3D377361-4B21-4301-9408-029959D154CD}" destId="{70A9E6AD-C73F-774D-82C2-42E4A2DE4F7C}" srcOrd="0" destOrd="0" presId="urn:microsoft.com/office/officeart/2008/layout/LinedList"/>
    <dgm:cxn modelId="{109D3A43-7AD9-4873-BE5E-3B3B3018E4D2}" srcId="{6BA62A44-A2D4-43FA-89A1-C8F1F5A265DB}" destId="{F89A547F-7E6D-4EB4-8CF0-F2263D39467B}" srcOrd="8" destOrd="0" parTransId="{413BAF2F-D80E-4910-9610-E1167667D4BB}" sibTransId="{5439A123-90AD-4BFA-9517-902D445BC42E}"/>
    <dgm:cxn modelId="{934E0161-CB88-C148-BD92-8B862A6CB88C}" type="presOf" srcId="{0BBAE461-7B46-4E1D-BC6B-E5BE85F893C4}" destId="{D574E035-7CF7-D64D-ADD6-06C5FD85C0E2}" srcOrd="0" destOrd="0" presId="urn:microsoft.com/office/officeart/2008/layout/LinedList"/>
    <dgm:cxn modelId="{3ABC666D-C50C-9641-AF60-05302BBC5DB7}" type="presOf" srcId="{F89A547F-7E6D-4EB4-8CF0-F2263D39467B}" destId="{3D0B94D4-9581-E743-8621-3C5EE4ACA90F}" srcOrd="0" destOrd="0" presId="urn:microsoft.com/office/officeart/2008/layout/LinedList"/>
    <dgm:cxn modelId="{2F654E88-07C5-43BF-8C80-B80E0BC52D37}" srcId="{6BA62A44-A2D4-43FA-89A1-C8F1F5A265DB}" destId="{2C2A3D15-9529-4406-BB51-0355F8BF44EF}" srcOrd="2" destOrd="0" parTransId="{018DC8BB-056E-432E-B1CC-7D7BF3138D12}" sibTransId="{37F039DA-3691-4D90-9407-798D22E47E7E}"/>
    <dgm:cxn modelId="{F3D4978E-7DF8-A547-9C70-FF23F76119C5}" type="presOf" srcId="{94233CFE-4C7F-46C7-B8B2-4000263518FF}" destId="{5A102512-B926-BB44-92FE-019C79CCE54C}" srcOrd="0" destOrd="0" presId="urn:microsoft.com/office/officeart/2008/layout/LinedList"/>
    <dgm:cxn modelId="{0647FD9B-05F7-4905-B0ED-97318E5B5FDD}" srcId="{6BA62A44-A2D4-43FA-89A1-C8F1F5A265DB}" destId="{3D377361-4B21-4301-9408-029959D154CD}" srcOrd="5" destOrd="0" parTransId="{B947E3E7-9AAB-47F9-86D7-9029AFF0894B}" sibTransId="{9772F1FD-A65B-4CF4-9DBA-144FFAA49EF8}"/>
    <dgm:cxn modelId="{F396789C-EE1F-44FF-A050-92628CE52B48}" srcId="{6BA62A44-A2D4-43FA-89A1-C8F1F5A265DB}" destId="{FCFAE51F-10B6-4010-AE5A-091799D09265}" srcOrd="7" destOrd="0" parTransId="{F309421D-D679-4A5E-8D28-50EC33518FA6}" sibTransId="{FD797D6E-5B2C-458A-B8A9-4CA1AE802162}"/>
    <dgm:cxn modelId="{8FB82FB6-EB90-E240-AEB0-DAEA92D1E50B}" type="presOf" srcId="{6BA62A44-A2D4-43FA-89A1-C8F1F5A265DB}" destId="{367F376A-A71D-E94D-B5E8-466C4D4BAA87}" srcOrd="0" destOrd="0" presId="urn:microsoft.com/office/officeart/2008/layout/LinedList"/>
    <dgm:cxn modelId="{AA89A4B6-1078-EA4B-B9C8-E12C8C761D05}" type="presOf" srcId="{9F815D0A-6576-41B6-BC88-3EF5BBA0FF6D}" destId="{3CED683E-E9C1-8A4C-BACD-1BD12AE2C769}" srcOrd="0" destOrd="0" presId="urn:microsoft.com/office/officeart/2008/layout/LinedList"/>
    <dgm:cxn modelId="{E946C8C4-B146-4849-B6FC-49442ED0670F}" srcId="{6BA62A44-A2D4-43FA-89A1-C8F1F5A265DB}" destId="{ED74A84A-65D7-4523-8C92-1C30BFB52503}" srcOrd="6" destOrd="0" parTransId="{C44F2D4B-251F-4C12-BD6A-F068CE54C5E4}" sibTransId="{97CC685C-65B2-40AB-89B3-4F057EA6111A}"/>
    <dgm:cxn modelId="{055D02E6-E41C-4ABA-9D64-253A28398209}" srcId="{6BA62A44-A2D4-43FA-89A1-C8F1F5A265DB}" destId="{411C4CDC-F959-4CE1-BD3A-BABF8C10AB75}" srcOrd="3" destOrd="0" parTransId="{1991183E-D30F-41AA-B377-3F59AAFBF98C}" sibTransId="{B67E861C-2D18-4B2C-B0C3-50230BEAAB06}"/>
    <dgm:cxn modelId="{93DC76EA-9594-4E02-969D-DC9815071F01}" srcId="{6BA62A44-A2D4-43FA-89A1-C8F1F5A265DB}" destId="{0BBAE461-7B46-4E1D-BC6B-E5BE85F893C4}" srcOrd="0" destOrd="0" parTransId="{7895BD2A-7E32-49A0-A0B4-8DDD5AC76A03}" sibTransId="{20734D55-A33A-4402-9594-420A4DA0CD66}"/>
    <dgm:cxn modelId="{D85138F2-3AFE-F541-8FA8-6960487DBD33}" type="presOf" srcId="{411C4CDC-F959-4CE1-BD3A-BABF8C10AB75}" destId="{AFD474D8-20E9-9B4A-BFDC-E34B366C2442}" srcOrd="0" destOrd="0" presId="urn:microsoft.com/office/officeart/2008/layout/LinedList"/>
    <dgm:cxn modelId="{5BC009F4-C58B-354A-9089-220AB5BB035C}" type="presOf" srcId="{FCFAE51F-10B6-4010-AE5A-091799D09265}" destId="{9C837D95-540D-5146-8CED-E09929D33F1B}" srcOrd="0" destOrd="0" presId="urn:microsoft.com/office/officeart/2008/layout/LinedList"/>
    <dgm:cxn modelId="{E3DCB5AA-88F2-4C44-A888-3CA4B89E2E37}" type="presParOf" srcId="{367F376A-A71D-E94D-B5E8-466C4D4BAA87}" destId="{FB0B6E1A-2CA1-9649-BBE1-DED2965D95CF}" srcOrd="0" destOrd="0" presId="urn:microsoft.com/office/officeart/2008/layout/LinedList"/>
    <dgm:cxn modelId="{DAA67502-BBE3-0049-B7BA-37291BB61046}" type="presParOf" srcId="{367F376A-A71D-E94D-B5E8-466C4D4BAA87}" destId="{3522FFD1-84EC-A44A-8E12-15D716C136E4}" srcOrd="1" destOrd="0" presId="urn:microsoft.com/office/officeart/2008/layout/LinedList"/>
    <dgm:cxn modelId="{E26AF869-C192-BF49-AD44-AE40EFC918DB}" type="presParOf" srcId="{3522FFD1-84EC-A44A-8E12-15D716C136E4}" destId="{D574E035-7CF7-D64D-ADD6-06C5FD85C0E2}" srcOrd="0" destOrd="0" presId="urn:microsoft.com/office/officeart/2008/layout/LinedList"/>
    <dgm:cxn modelId="{80B83E8E-F578-8D4E-BF11-867E6C8372F7}" type="presParOf" srcId="{3522FFD1-84EC-A44A-8E12-15D716C136E4}" destId="{960637E8-5077-D042-B445-3525DB29A0AD}" srcOrd="1" destOrd="0" presId="urn:microsoft.com/office/officeart/2008/layout/LinedList"/>
    <dgm:cxn modelId="{5DCDCFF9-57AA-C540-A96A-73F3766103EB}" type="presParOf" srcId="{367F376A-A71D-E94D-B5E8-466C4D4BAA87}" destId="{6344C097-6059-8A47-9D73-3DD29CDAB035}" srcOrd="2" destOrd="0" presId="urn:microsoft.com/office/officeart/2008/layout/LinedList"/>
    <dgm:cxn modelId="{86DE8191-A0BF-1B40-AB6C-A29FAFB3A831}" type="presParOf" srcId="{367F376A-A71D-E94D-B5E8-466C4D4BAA87}" destId="{0F070E3D-832F-1848-ABCC-6794AA35432A}" srcOrd="3" destOrd="0" presId="urn:microsoft.com/office/officeart/2008/layout/LinedList"/>
    <dgm:cxn modelId="{52C007F0-625D-E548-8C7F-1E9D1796FF4E}" type="presParOf" srcId="{0F070E3D-832F-1848-ABCC-6794AA35432A}" destId="{5A102512-B926-BB44-92FE-019C79CCE54C}" srcOrd="0" destOrd="0" presId="urn:microsoft.com/office/officeart/2008/layout/LinedList"/>
    <dgm:cxn modelId="{42998F3A-E41D-394F-99E3-A905A335BB59}" type="presParOf" srcId="{0F070E3D-832F-1848-ABCC-6794AA35432A}" destId="{200590DA-EAB3-D64A-AFEB-821451F1C075}" srcOrd="1" destOrd="0" presId="urn:microsoft.com/office/officeart/2008/layout/LinedList"/>
    <dgm:cxn modelId="{A8FC0DD2-C287-A244-AD4C-5BC3F9AFC9F6}" type="presParOf" srcId="{367F376A-A71D-E94D-B5E8-466C4D4BAA87}" destId="{9E3518B6-5DE1-3C4F-A073-83D2E0E1CD88}" srcOrd="4" destOrd="0" presId="urn:microsoft.com/office/officeart/2008/layout/LinedList"/>
    <dgm:cxn modelId="{68D6F7C3-1F53-9249-B67C-FBE6E75A43D6}" type="presParOf" srcId="{367F376A-A71D-E94D-B5E8-466C4D4BAA87}" destId="{A03D1495-0B30-4546-9A3B-DC6FDBC13135}" srcOrd="5" destOrd="0" presId="urn:microsoft.com/office/officeart/2008/layout/LinedList"/>
    <dgm:cxn modelId="{A6A69F23-406C-1E40-A07F-DD89504870C8}" type="presParOf" srcId="{A03D1495-0B30-4546-9A3B-DC6FDBC13135}" destId="{CEC85A76-0AF4-9640-84C4-A4A21D3446F0}" srcOrd="0" destOrd="0" presId="urn:microsoft.com/office/officeart/2008/layout/LinedList"/>
    <dgm:cxn modelId="{67DBCFEB-A062-8F43-BE7A-5773647546C3}" type="presParOf" srcId="{A03D1495-0B30-4546-9A3B-DC6FDBC13135}" destId="{4EC2E794-BFCE-2748-9968-127824D9ADCE}" srcOrd="1" destOrd="0" presId="urn:microsoft.com/office/officeart/2008/layout/LinedList"/>
    <dgm:cxn modelId="{A8AC96C8-BC65-7B4C-BEDC-CA0592172D89}" type="presParOf" srcId="{367F376A-A71D-E94D-B5E8-466C4D4BAA87}" destId="{AC8E2500-E2DE-4A45-8AFC-FEA0FBCFEBE4}" srcOrd="6" destOrd="0" presId="urn:microsoft.com/office/officeart/2008/layout/LinedList"/>
    <dgm:cxn modelId="{CF9A44A2-C512-DE4E-A763-E6CE137132C8}" type="presParOf" srcId="{367F376A-A71D-E94D-B5E8-466C4D4BAA87}" destId="{D86A3A1A-C753-4E4A-8907-3FE3F117ACB5}" srcOrd="7" destOrd="0" presId="urn:microsoft.com/office/officeart/2008/layout/LinedList"/>
    <dgm:cxn modelId="{7BA945E7-CDBA-4547-A176-22CCD69CFC03}" type="presParOf" srcId="{D86A3A1A-C753-4E4A-8907-3FE3F117ACB5}" destId="{AFD474D8-20E9-9B4A-BFDC-E34B366C2442}" srcOrd="0" destOrd="0" presId="urn:microsoft.com/office/officeart/2008/layout/LinedList"/>
    <dgm:cxn modelId="{96EA2F0B-E2F1-3B43-90C4-E791DDA0477A}" type="presParOf" srcId="{D86A3A1A-C753-4E4A-8907-3FE3F117ACB5}" destId="{7695C21E-5701-B64C-8E8E-77399AEE79A9}" srcOrd="1" destOrd="0" presId="urn:microsoft.com/office/officeart/2008/layout/LinedList"/>
    <dgm:cxn modelId="{3BEBEC48-30B3-D740-97AD-4B59FFB0C7B5}" type="presParOf" srcId="{367F376A-A71D-E94D-B5E8-466C4D4BAA87}" destId="{EBE8DF9B-E7C6-864D-98EA-B32380A75902}" srcOrd="8" destOrd="0" presId="urn:microsoft.com/office/officeart/2008/layout/LinedList"/>
    <dgm:cxn modelId="{BB7C3A07-298B-1A45-A44D-DD8232053CE2}" type="presParOf" srcId="{367F376A-A71D-E94D-B5E8-466C4D4BAA87}" destId="{340A98F3-037C-D341-A389-199A9514F625}" srcOrd="9" destOrd="0" presId="urn:microsoft.com/office/officeart/2008/layout/LinedList"/>
    <dgm:cxn modelId="{015A0FFB-1DB5-BC41-BEFA-7FDF4DF3190F}" type="presParOf" srcId="{340A98F3-037C-D341-A389-199A9514F625}" destId="{3CED683E-E9C1-8A4C-BACD-1BD12AE2C769}" srcOrd="0" destOrd="0" presId="urn:microsoft.com/office/officeart/2008/layout/LinedList"/>
    <dgm:cxn modelId="{2C127547-78AA-CA4C-83EE-A9279909009F}" type="presParOf" srcId="{340A98F3-037C-D341-A389-199A9514F625}" destId="{D9B2DFBB-3DB5-6F44-8560-30BACEBED25A}" srcOrd="1" destOrd="0" presId="urn:microsoft.com/office/officeart/2008/layout/LinedList"/>
    <dgm:cxn modelId="{9FE329B1-CA0E-7C4A-8B27-B780DA72CF57}" type="presParOf" srcId="{367F376A-A71D-E94D-B5E8-466C4D4BAA87}" destId="{9E72CF10-A15E-6B44-9EA4-E810F47CE44B}" srcOrd="10" destOrd="0" presId="urn:microsoft.com/office/officeart/2008/layout/LinedList"/>
    <dgm:cxn modelId="{82177FEA-7DD1-CA4B-A8AD-B20320359C6F}" type="presParOf" srcId="{367F376A-A71D-E94D-B5E8-466C4D4BAA87}" destId="{E5529DB8-8DDD-C34A-AFBD-45725CEBF17D}" srcOrd="11" destOrd="0" presId="urn:microsoft.com/office/officeart/2008/layout/LinedList"/>
    <dgm:cxn modelId="{B687B5DB-9F06-FA48-AA22-99B48A29E116}" type="presParOf" srcId="{E5529DB8-8DDD-C34A-AFBD-45725CEBF17D}" destId="{70A9E6AD-C73F-774D-82C2-42E4A2DE4F7C}" srcOrd="0" destOrd="0" presId="urn:microsoft.com/office/officeart/2008/layout/LinedList"/>
    <dgm:cxn modelId="{2B3F7AF1-7BE4-EC4A-AFFF-B939E07CFFDD}" type="presParOf" srcId="{E5529DB8-8DDD-C34A-AFBD-45725CEBF17D}" destId="{8FEC70EC-27D7-3445-8DFA-F5176C33DBA2}" srcOrd="1" destOrd="0" presId="urn:microsoft.com/office/officeart/2008/layout/LinedList"/>
    <dgm:cxn modelId="{357E11AA-DBFA-1146-A301-D2821779AB39}" type="presParOf" srcId="{367F376A-A71D-E94D-B5E8-466C4D4BAA87}" destId="{22046D55-5509-A64D-A61F-6487712D6D1A}" srcOrd="12" destOrd="0" presId="urn:microsoft.com/office/officeart/2008/layout/LinedList"/>
    <dgm:cxn modelId="{A04D394D-434C-7C40-8C03-7EBD6B36B550}" type="presParOf" srcId="{367F376A-A71D-E94D-B5E8-466C4D4BAA87}" destId="{FAE932E9-2A95-6648-B6FF-D9DCE7E09596}" srcOrd="13" destOrd="0" presId="urn:microsoft.com/office/officeart/2008/layout/LinedList"/>
    <dgm:cxn modelId="{D361B2B6-82C8-B64E-A3B6-59E7139D0143}" type="presParOf" srcId="{FAE932E9-2A95-6648-B6FF-D9DCE7E09596}" destId="{9BD82BE0-CCCC-574C-BBB8-089F584B24F3}" srcOrd="0" destOrd="0" presId="urn:microsoft.com/office/officeart/2008/layout/LinedList"/>
    <dgm:cxn modelId="{7A0A8C0A-BB67-074E-8F48-28AB02D0EBF4}" type="presParOf" srcId="{FAE932E9-2A95-6648-B6FF-D9DCE7E09596}" destId="{BDF87ADB-3049-C448-80B1-69243AC58905}" srcOrd="1" destOrd="0" presId="urn:microsoft.com/office/officeart/2008/layout/LinedList"/>
    <dgm:cxn modelId="{4945EC22-B635-9D43-A77A-54C042190D59}" type="presParOf" srcId="{367F376A-A71D-E94D-B5E8-466C4D4BAA87}" destId="{230D9806-6F1B-D445-90DF-D03BB11BF1BC}" srcOrd="14" destOrd="0" presId="urn:microsoft.com/office/officeart/2008/layout/LinedList"/>
    <dgm:cxn modelId="{3E4174B2-A06C-9546-98AF-83E01CBAFC63}" type="presParOf" srcId="{367F376A-A71D-E94D-B5E8-466C4D4BAA87}" destId="{C32DE897-4823-F040-917E-F5748ACE3740}" srcOrd="15" destOrd="0" presId="urn:microsoft.com/office/officeart/2008/layout/LinedList"/>
    <dgm:cxn modelId="{69D7D576-D204-9642-B04E-34226507F9BC}" type="presParOf" srcId="{C32DE897-4823-F040-917E-F5748ACE3740}" destId="{9C837D95-540D-5146-8CED-E09929D33F1B}" srcOrd="0" destOrd="0" presId="urn:microsoft.com/office/officeart/2008/layout/LinedList"/>
    <dgm:cxn modelId="{1B87FA67-BEA1-FA4E-AA69-CBBE5B2E4E1B}" type="presParOf" srcId="{C32DE897-4823-F040-917E-F5748ACE3740}" destId="{5B92C9B6-9405-B14C-B926-677D58AE5C57}" srcOrd="1" destOrd="0" presId="urn:microsoft.com/office/officeart/2008/layout/LinedList"/>
    <dgm:cxn modelId="{F335E85A-35C5-EC4D-9C7B-231A915166FD}" type="presParOf" srcId="{367F376A-A71D-E94D-B5E8-466C4D4BAA87}" destId="{3D94AA44-B61A-7341-B7EA-3114DD5A3D8D}" srcOrd="16" destOrd="0" presId="urn:microsoft.com/office/officeart/2008/layout/LinedList"/>
    <dgm:cxn modelId="{24679FA2-B5EA-2F44-AB5E-B821F2EA6D88}" type="presParOf" srcId="{367F376A-A71D-E94D-B5E8-466C4D4BAA87}" destId="{01661792-C90A-8A43-9207-77BFE0D25EC2}" srcOrd="17" destOrd="0" presId="urn:microsoft.com/office/officeart/2008/layout/LinedList"/>
    <dgm:cxn modelId="{CED86045-2348-8A4F-B4ED-BADB653608F2}" type="presParOf" srcId="{01661792-C90A-8A43-9207-77BFE0D25EC2}" destId="{3D0B94D4-9581-E743-8621-3C5EE4ACA90F}" srcOrd="0" destOrd="0" presId="urn:microsoft.com/office/officeart/2008/layout/LinedList"/>
    <dgm:cxn modelId="{48ED4374-F8EE-2B4E-AD24-8584217607EA}" type="presParOf" srcId="{01661792-C90A-8A43-9207-77BFE0D25EC2}" destId="{A4EE848D-410A-174F-9BCB-EF08FE0436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C6BF1B-90DB-44D4-87FC-5B7CBC6B8CD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80E2C7A-3248-487D-A4E9-2999120FC24A}">
      <dgm:prSet/>
      <dgm:spPr/>
      <dgm:t>
        <a:bodyPr/>
        <a:lstStyle/>
        <a:p>
          <a:r>
            <a:rPr lang="en-GB" b="1"/>
            <a:t>Reputation	</a:t>
          </a:r>
          <a:endParaRPr lang="en-US"/>
        </a:p>
      </dgm:t>
    </dgm:pt>
    <dgm:pt modelId="{E7DBCA26-E99E-45C0-B553-F110C5E48CF7}" type="parTrans" cxnId="{198DE8D0-4C4A-45EF-B4F8-2B806C0AD77B}">
      <dgm:prSet/>
      <dgm:spPr/>
      <dgm:t>
        <a:bodyPr/>
        <a:lstStyle/>
        <a:p>
          <a:endParaRPr lang="en-US"/>
        </a:p>
      </dgm:t>
    </dgm:pt>
    <dgm:pt modelId="{C1037FC6-26C0-47F0-AA63-53C1A2CAC2B2}" type="sibTrans" cxnId="{198DE8D0-4C4A-45EF-B4F8-2B806C0AD77B}">
      <dgm:prSet/>
      <dgm:spPr/>
      <dgm:t>
        <a:bodyPr/>
        <a:lstStyle/>
        <a:p>
          <a:endParaRPr lang="en-US"/>
        </a:p>
      </dgm:t>
    </dgm:pt>
    <dgm:pt modelId="{C094CA75-2D79-4119-8D1C-D00E6A637AE6}">
      <dgm:prSet/>
      <dgm:spPr/>
      <dgm:t>
        <a:bodyPr/>
        <a:lstStyle/>
        <a:p>
          <a:r>
            <a:rPr lang="en-GB"/>
            <a:t>Professional credibility	</a:t>
          </a:r>
          <a:endParaRPr lang="en-US"/>
        </a:p>
      </dgm:t>
    </dgm:pt>
    <dgm:pt modelId="{0C4E9495-DC17-437F-9E97-08B169BA9F30}" type="parTrans" cxnId="{8CA875A6-BD21-4120-8EA9-95787FD9FDD5}">
      <dgm:prSet/>
      <dgm:spPr/>
      <dgm:t>
        <a:bodyPr/>
        <a:lstStyle/>
        <a:p>
          <a:endParaRPr lang="en-US"/>
        </a:p>
      </dgm:t>
    </dgm:pt>
    <dgm:pt modelId="{6EFB44E7-461D-41A1-B3C3-FFE4CA97E07F}" type="sibTrans" cxnId="{8CA875A6-BD21-4120-8EA9-95787FD9FDD5}">
      <dgm:prSet/>
      <dgm:spPr/>
      <dgm:t>
        <a:bodyPr/>
        <a:lstStyle/>
        <a:p>
          <a:endParaRPr lang="en-US"/>
        </a:p>
      </dgm:t>
    </dgm:pt>
    <dgm:pt modelId="{BBD94924-1A51-4621-B05A-C66B1B98E47E}">
      <dgm:prSet/>
      <dgm:spPr/>
      <dgm:t>
        <a:bodyPr/>
        <a:lstStyle/>
        <a:p>
          <a:r>
            <a:rPr lang="en-GB"/>
            <a:t>Clients expect diligence. One AI error can go viral.</a:t>
          </a:r>
          <a:endParaRPr lang="en-US"/>
        </a:p>
      </dgm:t>
    </dgm:pt>
    <dgm:pt modelId="{1B533C2C-8F33-4BB4-9C9D-8A5E10B6E86F}" type="parTrans" cxnId="{056497B8-E7C3-4B3D-B744-8A259C10B8DC}">
      <dgm:prSet/>
      <dgm:spPr/>
      <dgm:t>
        <a:bodyPr/>
        <a:lstStyle/>
        <a:p>
          <a:endParaRPr lang="en-US"/>
        </a:p>
      </dgm:t>
    </dgm:pt>
    <dgm:pt modelId="{DF60B4F0-E599-4FEB-93BA-9F9041AE75CE}" type="sibTrans" cxnId="{056497B8-E7C3-4B3D-B744-8A259C10B8DC}">
      <dgm:prSet/>
      <dgm:spPr/>
      <dgm:t>
        <a:bodyPr/>
        <a:lstStyle/>
        <a:p>
          <a:endParaRPr lang="en-US"/>
        </a:p>
      </dgm:t>
    </dgm:pt>
    <dgm:pt modelId="{75F2BDBE-B08E-4B90-8BD6-7540A29FA6E4}">
      <dgm:prSet/>
      <dgm:spPr/>
      <dgm:t>
        <a:bodyPr/>
        <a:lstStyle/>
        <a:p>
          <a:r>
            <a:rPr lang="en-GB" b="1"/>
            <a:t>Risk</a:t>
          </a:r>
          <a:r>
            <a:rPr lang="en-GB"/>
            <a:t>	</a:t>
          </a:r>
          <a:endParaRPr lang="en-US"/>
        </a:p>
      </dgm:t>
    </dgm:pt>
    <dgm:pt modelId="{ED328818-F328-4A8C-A8E5-E7ABA01DA4AD}" type="parTrans" cxnId="{1B6ACF5E-FABC-4612-8DF0-A33563054CBC}">
      <dgm:prSet/>
      <dgm:spPr/>
      <dgm:t>
        <a:bodyPr/>
        <a:lstStyle/>
        <a:p>
          <a:endParaRPr lang="en-US"/>
        </a:p>
      </dgm:t>
    </dgm:pt>
    <dgm:pt modelId="{B0B46478-CA3B-44AE-9EF9-47F373D0A83A}" type="sibTrans" cxnId="{1B6ACF5E-FABC-4612-8DF0-A33563054CBC}">
      <dgm:prSet/>
      <dgm:spPr/>
      <dgm:t>
        <a:bodyPr/>
        <a:lstStyle/>
        <a:p>
          <a:endParaRPr lang="en-US"/>
        </a:p>
      </dgm:t>
    </dgm:pt>
    <dgm:pt modelId="{FB729522-39D1-4EB8-8A1B-F558F03122DC}">
      <dgm:prSet/>
      <dgm:spPr/>
      <dgm:t>
        <a:bodyPr/>
        <a:lstStyle/>
        <a:p>
          <a:r>
            <a:rPr lang="en-GB"/>
            <a:t>Legal, ethical, and data exposure	</a:t>
          </a:r>
          <a:endParaRPr lang="en-US"/>
        </a:p>
      </dgm:t>
    </dgm:pt>
    <dgm:pt modelId="{82E4FD21-68B5-44AE-B74C-E2E7ADB5AE77}" type="parTrans" cxnId="{A6FB3305-96B4-4634-9E75-B7C8BA8A8F1B}">
      <dgm:prSet/>
      <dgm:spPr/>
      <dgm:t>
        <a:bodyPr/>
        <a:lstStyle/>
        <a:p>
          <a:endParaRPr lang="en-US"/>
        </a:p>
      </dgm:t>
    </dgm:pt>
    <dgm:pt modelId="{EFEE0351-A118-4481-A920-D09DDD5D554B}" type="sibTrans" cxnId="{A6FB3305-96B4-4634-9E75-B7C8BA8A8F1B}">
      <dgm:prSet/>
      <dgm:spPr/>
      <dgm:t>
        <a:bodyPr/>
        <a:lstStyle/>
        <a:p>
          <a:endParaRPr lang="en-US"/>
        </a:p>
      </dgm:t>
    </dgm:pt>
    <dgm:pt modelId="{EE2F0C27-423F-46A4-97D5-182DB04C5C8B}">
      <dgm:prSet/>
      <dgm:spPr/>
      <dgm:t>
        <a:bodyPr/>
        <a:lstStyle/>
        <a:p>
          <a:r>
            <a:rPr lang="en-GB"/>
            <a:t>You must comply with current and evolving rules. </a:t>
          </a:r>
          <a:endParaRPr lang="en-US"/>
        </a:p>
      </dgm:t>
    </dgm:pt>
    <dgm:pt modelId="{1BB29FD7-860A-4B84-BD71-A5CD4691B3F8}" type="parTrans" cxnId="{AC86B9D7-8ED7-4C1D-A5C6-D6FB417D35BE}">
      <dgm:prSet/>
      <dgm:spPr/>
      <dgm:t>
        <a:bodyPr/>
        <a:lstStyle/>
        <a:p>
          <a:endParaRPr lang="en-US"/>
        </a:p>
      </dgm:t>
    </dgm:pt>
    <dgm:pt modelId="{D19315AE-F5CF-42B9-A117-94372306A4A5}" type="sibTrans" cxnId="{AC86B9D7-8ED7-4C1D-A5C6-D6FB417D35BE}">
      <dgm:prSet/>
      <dgm:spPr/>
      <dgm:t>
        <a:bodyPr/>
        <a:lstStyle/>
        <a:p>
          <a:endParaRPr lang="en-US"/>
        </a:p>
      </dgm:t>
    </dgm:pt>
    <dgm:pt modelId="{6A4CA9A9-CF3E-4AD4-A6B6-E758D4CF6276}">
      <dgm:prSet/>
      <dgm:spPr/>
      <dgm:t>
        <a:bodyPr/>
        <a:lstStyle/>
        <a:p>
          <a:r>
            <a:rPr lang="en-GB" b="1"/>
            <a:t>Readiness</a:t>
          </a:r>
          <a:r>
            <a:rPr lang="en-GB"/>
            <a:t>	</a:t>
          </a:r>
          <a:endParaRPr lang="en-US"/>
        </a:p>
      </dgm:t>
    </dgm:pt>
    <dgm:pt modelId="{E5C6196A-A007-4769-BA76-8FC5B3935A8F}" type="parTrans" cxnId="{2FE4B231-DED2-42FF-940B-15A654F9BF44}">
      <dgm:prSet/>
      <dgm:spPr/>
      <dgm:t>
        <a:bodyPr/>
        <a:lstStyle/>
        <a:p>
          <a:endParaRPr lang="en-US"/>
        </a:p>
      </dgm:t>
    </dgm:pt>
    <dgm:pt modelId="{363D7209-33C3-428B-BB28-DF97588D11A3}" type="sibTrans" cxnId="{2FE4B231-DED2-42FF-940B-15A654F9BF44}">
      <dgm:prSet/>
      <dgm:spPr/>
      <dgm:t>
        <a:bodyPr/>
        <a:lstStyle/>
        <a:p>
          <a:endParaRPr lang="en-US"/>
        </a:p>
      </dgm:t>
    </dgm:pt>
    <dgm:pt modelId="{DF2213A4-3E64-43A9-A6DD-9033BFBABC1C}">
      <dgm:prSet/>
      <dgm:spPr/>
      <dgm:t>
        <a:bodyPr/>
        <a:lstStyle/>
        <a:p>
          <a:r>
            <a:rPr lang="en-GB"/>
            <a:t>Workforce capability	</a:t>
          </a:r>
          <a:endParaRPr lang="en-US"/>
        </a:p>
      </dgm:t>
    </dgm:pt>
    <dgm:pt modelId="{0778189C-3AF6-4612-9116-38312D063CD5}" type="parTrans" cxnId="{2A6FAF2A-27C3-4CFA-9246-567A19904989}">
      <dgm:prSet/>
      <dgm:spPr/>
      <dgm:t>
        <a:bodyPr/>
        <a:lstStyle/>
        <a:p>
          <a:endParaRPr lang="en-US"/>
        </a:p>
      </dgm:t>
    </dgm:pt>
    <dgm:pt modelId="{02C750A1-95D6-4675-BA4F-779F12C321D0}" type="sibTrans" cxnId="{2A6FAF2A-27C3-4CFA-9246-567A19904989}">
      <dgm:prSet/>
      <dgm:spPr/>
      <dgm:t>
        <a:bodyPr/>
        <a:lstStyle/>
        <a:p>
          <a:endParaRPr lang="en-US"/>
        </a:p>
      </dgm:t>
    </dgm:pt>
    <dgm:pt modelId="{B15CD2DF-AD14-410C-B627-E28532156A97}">
      <dgm:prSet/>
      <dgm:spPr/>
      <dgm:t>
        <a:bodyPr/>
        <a:lstStyle/>
        <a:p>
          <a:r>
            <a:rPr lang="en-GB"/>
            <a:t>The future of practice demands AI confidence.</a:t>
          </a:r>
          <a:endParaRPr lang="en-US"/>
        </a:p>
      </dgm:t>
    </dgm:pt>
    <dgm:pt modelId="{6F279EF9-BF96-4616-8534-DF73E0ED44DF}" type="parTrans" cxnId="{69F34543-CAEC-4B15-9C04-8139DF9468BC}">
      <dgm:prSet/>
      <dgm:spPr/>
      <dgm:t>
        <a:bodyPr/>
        <a:lstStyle/>
        <a:p>
          <a:endParaRPr lang="en-US"/>
        </a:p>
      </dgm:t>
    </dgm:pt>
    <dgm:pt modelId="{4D490E10-F515-426A-ACDF-D7E026073A54}" type="sibTrans" cxnId="{69F34543-CAEC-4B15-9C04-8139DF9468BC}">
      <dgm:prSet/>
      <dgm:spPr/>
      <dgm:t>
        <a:bodyPr/>
        <a:lstStyle/>
        <a:p>
          <a:endParaRPr lang="en-US"/>
        </a:p>
      </dgm:t>
    </dgm:pt>
    <dgm:pt modelId="{3DFAFB4C-5BE5-4345-93AB-DDA88F20B3CF}" type="pres">
      <dgm:prSet presAssocID="{60C6BF1B-90DB-44D4-87FC-5B7CBC6B8CDC}" presName="vert0" presStyleCnt="0">
        <dgm:presLayoutVars>
          <dgm:dir/>
          <dgm:animOne val="branch"/>
          <dgm:animLvl val="lvl"/>
        </dgm:presLayoutVars>
      </dgm:prSet>
      <dgm:spPr/>
    </dgm:pt>
    <dgm:pt modelId="{9F5C9BD9-859F-CD4E-A767-CF7D2B1ACE75}" type="pres">
      <dgm:prSet presAssocID="{E80E2C7A-3248-487D-A4E9-2999120FC24A}" presName="thickLine" presStyleLbl="alignNode1" presStyleIdx="0" presStyleCnt="9"/>
      <dgm:spPr/>
    </dgm:pt>
    <dgm:pt modelId="{FE1A6903-DC0E-1146-B84A-928F4708DD50}" type="pres">
      <dgm:prSet presAssocID="{E80E2C7A-3248-487D-A4E9-2999120FC24A}" presName="horz1" presStyleCnt="0"/>
      <dgm:spPr/>
    </dgm:pt>
    <dgm:pt modelId="{14949AA7-6B87-D346-9992-7F5554F2E4F7}" type="pres">
      <dgm:prSet presAssocID="{E80E2C7A-3248-487D-A4E9-2999120FC24A}" presName="tx1" presStyleLbl="revTx" presStyleIdx="0" presStyleCnt="9"/>
      <dgm:spPr/>
    </dgm:pt>
    <dgm:pt modelId="{2102DDA9-2709-1841-BFE7-796C7D480A14}" type="pres">
      <dgm:prSet presAssocID="{E80E2C7A-3248-487D-A4E9-2999120FC24A}" presName="vert1" presStyleCnt="0"/>
      <dgm:spPr/>
    </dgm:pt>
    <dgm:pt modelId="{22075C18-0685-7147-8DB2-F5FDF2D249A1}" type="pres">
      <dgm:prSet presAssocID="{C094CA75-2D79-4119-8D1C-D00E6A637AE6}" presName="thickLine" presStyleLbl="alignNode1" presStyleIdx="1" presStyleCnt="9"/>
      <dgm:spPr/>
    </dgm:pt>
    <dgm:pt modelId="{FEA3D160-DF32-944D-9099-8A1955643C4C}" type="pres">
      <dgm:prSet presAssocID="{C094CA75-2D79-4119-8D1C-D00E6A637AE6}" presName="horz1" presStyleCnt="0"/>
      <dgm:spPr/>
    </dgm:pt>
    <dgm:pt modelId="{669451F8-A546-A841-A822-B484BA4A14D2}" type="pres">
      <dgm:prSet presAssocID="{C094CA75-2D79-4119-8D1C-D00E6A637AE6}" presName="tx1" presStyleLbl="revTx" presStyleIdx="1" presStyleCnt="9"/>
      <dgm:spPr/>
    </dgm:pt>
    <dgm:pt modelId="{1020950A-FE5A-A94F-8923-D613106AEEB4}" type="pres">
      <dgm:prSet presAssocID="{C094CA75-2D79-4119-8D1C-D00E6A637AE6}" presName="vert1" presStyleCnt="0"/>
      <dgm:spPr/>
    </dgm:pt>
    <dgm:pt modelId="{6CE114F8-4DEF-BB40-9914-749C1C0E7C46}" type="pres">
      <dgm:prSet presAssocID="{BBD94924-1A51-4621-B05A-C66B1B98E47E}" presName="thickLine" presStyleLbl="alignNode1" presStyleIdx="2" presStyleCnt="9"/>
      <dgm:spPr/>
    </dgm:pt>
    <dgm:pt modelId="{0511E3A0-D30A-704A-B0C8-A62EC5AB2090}" type="pres">
      <dgm:prSet presAssocID="{BBD94924-1A51-4621-B05A-C66B1B98E47E}" presName="horz1" presStyleCnt="0"/>
      <dgm:spPr/>
    </dgm:pt>
    <dgm:pt modelId="{0D33DC0D-F31E-C345-AFA6-A67575D1F547}" type="pres">
      <dgm:prSet presAssocID="{BBD94924-1A51-4621-B05A-C66B1B98E47E}" presName="tx1" presStyleLbl="revTx" presStyleIdx="2" presStyleCnt="9"/>
      <dgm:spPr/>
    </dgm:pt>
    <dgm:pt modelId="{0AB139E7-9DF5-BB4E-A291-C40DD79E65E6}" type="pres">
      <dgm:prSet presAssocID="{BBD94924-1A51-4621-B05A-C66B1B98E47E}" presName="vert1" presStyleCnt="0"/>
      <dgm:spPr/>
    </dgm:pt>
    <dgm:pt modelId="{0C3B1112-51BA-3D4F-9D97-0E43D529A4EB}" type="pres">
      <dgm:prSet presAssocID="{75F2BDBE-B08E-4B90-8BD6-7540A29FA6E4}" presName="thickLine" presStyleLbl="alignNode1" presStyleIdx="3" presStyleCnt="9"/>
      <dgm:spPr/>
    </dgm:pt>
    <dgm:pt modelId="{513BB733-6D81-A24E-836A-B2508DAE204B}" type="pres">
      <dgm:prSet presAssocID="{75F2BDBE-B08E-4B90-8BD6-7540A29FA6E4}" presName="horz1" presStyleCnt="0"/>
      <dgm:spPr/>
    </dgm:pt>
    <dgm:pt modelId="{8D0342E8-FFC9-004E-93B6-9CC5314990F9}" type="pres">
      <dgm:prSet presAssocID="{75F2BDBE-B08E-4B90-8BD6-7540A29FA6E4}" presName="tx1" presStyleLbl="revTx" presStyleIdx="3" presStyleCnt="9"/>
      <dgm:spPr/>
    </dgm:pt>
    <dgm:pt modelId="{F54625CB-9A0F-1948-80C0-00402E1B3063}" type="pres">
      <dgm:prSet presAssocID="{75F2BDBE-B08E-4B90-8BD6-7540A29FA6E4}" presName="vert1" presStyleCnt="0"/>
      <dgm:spPr/>
    </dgm:pt>
    <dgm:pt modelId="{01DB0F3F-08A2-8F4C-A19B-C87B0336E320}" type="pres">
      <dgm:prSet presAssocID="{FB729522-39D1-4EB8-8A1B-F558F03122DC}" presName="thickLine" presStyleLbl="alignNode1" presStyleIdx="4" presStyleCnt="9"/>
      <dgm:spPr/>
    </dgm:pt>
    <dgm:pt modelId="{B8E1DCA3-20C1-F94F-A8D2-FE02F8B60DBE}" type="pres">
      <dgm:prSet presAssocID="{FB729522-39D1-4EB8-8A1B-F558F03122DC}" presName="horz1" presStyleCnt="0"/>
      <dgm:spPr/>
    </dgm:pt>
    <dgm:pt modelId="{71109D22-8604-E64D-90DA-18FAA074170B}" type="pres">
      <dgm:prSet presAssocID="{FB729522-39D1-4EB8-8A1B-F558F03122DC}" presName="tx1" presStyleLbl="revTx" presStyleIdx="4" presStyleCnt="9"/>
      <dgm:spPr/>
    </dgm:pt>
    <dgm:pt modelId="{66F0FADF-E730-9248-B342-E7B9572D375D}" type="pres">
      <dgm:prSet presAssocID="{FB729522-39D1-4EB8-8A1B-F558F03122DC}" presName="vert1" presStyleCnt="0"/>
      <dgm:spPr/>
    </dgm:pt>
    <dgm:pt modelId="{27DF4CE2-69B7-9C4B-B5CB-FB5A4394E3E9}" type="pres">
      <dgm:prSet presAssocID="{EE2F0C27-423F-46A4-97D5-182DB04C5C8B}" presName="thickLine" presStyleLbl="alignNode1" presStyleIdx="5" presStyleCnt="9"/>
      <dgm:spPr/>
    </dgm:pt>
    <dgm:pt modelId="{A5680140-F2B3-A249-9628-8534DAAECC02}" type="pres">
      <dgm:prSet presAssocID="{EE2F0C27-423F-46A4-97D5-182DB04C5C8B}" presName="horz1" presStyleCnt="0"/>
      <dgm:spPr/>
    </dgm:pt>
    <dgm:pt modelId="{F52CEB35-3EDE-0442-88C7-14CCA70805FD}" type="pres">
      <dgm:prSet presAssocID="{EE2F0C27-423F-46A4-97D5-182DB04C5C8B}" presName="tx1" presStyleLbl="revTx" presStyleIdx="5" presStyleCnt="9"/>
      <dgm:spPr/>
    </dgm:pt>
    <dgm:pt modelId="{DDB8D145-F42D-DC47-8B53-13F1DF7BF66A}" type="pres">
      <dgm:prSet presAssocID="{EE2F0C27-423F-46A4-97D5-182DB04C5C8B}" presName="vert1" presStyleCnt="0"/>
      <dgm:spPr/>
    </dgm:pt>
    <dgm:pt modelId="{AFD2ADD0-4420-484C-8B3A-70B7DAA9559E}" type="pres">
      <dgm:prSet presAssocID="{6A4CA9A9-CF3E-4AD4-A6B6-E758D4CF6276}" presName="thickLine" presStyleLbl="alignNode1" presStyleIdx="6" presStyleCnt="9"/>
      <dgm:spPr/>
    </dgm:pt>
    <dgm:pt modelId="{7DF4814C-61EC-8746-BBB1-380742EA02A0}" type="pres">
      <dgm:prSet presAssocID="{6A4CA9A9-CF3E-4AD4-A6B6-E758D4CF6276}" presName="horz1" presStyleCnt="0"/>
      <dgm:spPr/>
    </dgm:pt>
    <dgm:pt modelId="{AAF4E09C-B749-1F4B-B6FB-E9296DA72285}" type="pres">
      <dgm:prSet presAssocID="{6A4CA9A9-CF3E-4AD4-A6B6-E758D4CF6276}" presName="tx1" presStyleLbl="revTx" presStyleIdx="6" presStyleCnt="9"/>
      <dgm:spPr/>
    </dgm:pt>
    <dgm:pt modelId="{9FB29499-0EDD-4441-94F5-89624D40C6FD}" type="pres">
      <dgm:prSet presAssocID="{6A4CA9A9-CF3E-4AD4-A6B6-E758D4CF6276}" presName="vert1" presStyleCnt="0"/>
      <dgm:spPr/>
    </dgm:pt>
    <dgm:pt modelId="{63944AC9-BD39-BD42-AE60-038B0F23DAC6}" type="pres">
      <dgm:prSet presAssocID="{DF2213A4-3E64-43A9-A6DD-9033BFBABC1C}" presName="thickLine" presStyleLbl="alignNode1" presStyleIdx="7" presStyleCnt="9"/>
      <dgm:spPr/>
    </dgm:pt>
    <dgm:pt modelId="{5EFFD7E8-9D47-B64B-9A23-5BBBE06BDFA3}" type="pres">
      <dgm:prSet presAssocID="{DF2213A4-3E64-43A9-A6DD-9033BFBABC1C}" presName="horz1" presStyleCnt="0"/>
      <dgm:spPr/>
    </dgm:pt>
    <dgm:pt modelId="{61C6CEDA-3277-1B49-A0C1-68BABBD21080}" type="pres">
      <dgm:prSet presAssocID="{DF2213A4-3E64-43A9-A6DD-9033BFBABC1C}" presName="tx1" presStyleLbl="revTx" presStyleIdx="7" presStyleCnt="9"/>
      <dgm:spPr/>
    </dgm:pt>
    <dgm:pt modelId="{01E92660-DD83-AC4A-8B7E-273804D51BF8}" type="pres">
      <dgm:prSet presAssocID="{DF2213A4-3E64-43A9-A6DD-9033BFBABC1C}" presName="vert1" presStyleCnt="0"/>
      <dgm:spPr/>
    </dgm:pt>
    <dgm:pt modelId="{E97796B9-DA25-1344-A297-7B2311D6EB8E}" type="pres">
      <dgm:prSet presAssocID="{B15CD2DF-AD14-410C-B627-E28532156A97}" presName="thickLine" presStyleLbl="alignNode1" presStyleIdx="8" presStyleCnt="9"/>
      <dgm:spPr/>
    </dgm:pt>
    <dgm:pt modelId="{7AB7455A-9727-004E-8DF7-7A78B7309044}" type="pres">
      <dgm:prSet presAssocID="{B15CD2DF-AD14-410C-B627-E28532156A97}" presName="horz1" presStyleCnt="0"/>
      <dgm:spPr/>
    </dgm:pt>
    <dgm:pt modelId="{86CEA3B7-B24A-5F4E-BECD-C4A8D5B47E6E}" type="pres">
      <dgm:prSet presAssocID="{B15CD2DF-AD14-410C-B627-E28532156A97}" presName="tx1" presStyleLbl="revTx" presStyleIdx="8" presStyleCnt="9"/>
      <dgm:spPr/>
    </dgm:pt>
    <dgm:pt modelId="{23A30636-77BF-F140-9B67-8107C4C24CC6}" type="pres">
      <dgm:prSet presAssocID="{B15CD2DF-AD14-410C-B627-E28532156A97}" presName="vert1" presStyleCnt="0"/>
      <dgm:spPr/>
    </dgm:pt>
  </dgm:ptLst>
  <dgm:cxnLst>
    <dgm:cxn modelId="{3F4C4700-A927-C244-B6A9-8E4E97246A57}" type="presOf" srcId="{BBD94924-1A51-4621-B05A-C66B1B98E47E}" destId="{0D33DC0D-F31E-C345-AFA6-A67575D1F547}" srcOrd="0" destOrd="0" presId="urn:microsoft.com/office/officeart/2008/layout/LinedList"/>
    <dgm:cxn modelId="{EF013204-6566-C240-8A0F-F62B571070A1}" type="presOf" srcId="{75F2BDBE-B08E-4B90-8BD6-7540A29FA6E4}" destId="{8D0342E8-FFC9-004E-93B6-9CC5314990F9}" srcOrd="0" destOrd="0" presId="urn:microsoft.com/office/officeart/2008/layout/LinedList"/>
    <dgm:cxn modelId="{A6FB3305-96B4-4634-9E75-B7C8BA8A8F1B}" srcId="{60C6BF1B-90DB-44D4-87FC-5B7CBC6B8CDC}" destId="{FB729522-39D1-4EB8-8A1B-F558F03122DC}" srcOrd="4" destOrd="0" parTransId="{82E4FD21-68B5-44AE-B74C-E2E7ADB5AE77}" sibTransId="{EFEE0351-A118-4481-A920-D09DDD5D554B}"/>
    <dgm:cxn modelId="{DEDA9E13-9FF1-B545-81DF-D5EA55639D74}" type="presOf" srcId="{B15CD2DF-AD14-410C-B627-E28532156A97}" destId="{86CEA3B7-B24A-5F4E-BECD-C4A8D5B47E6E}" srcOrd="0" destOrd="0" presId="urn:microsoft.com/office/officeart/2008/layout/LinedList"/>
    <dgm:cxn modelId="{1BA6BA22-F77E-1E47-A77B-8F5BDC1D9C13}" type="presOf" srcId="{FB729522-39D1-4EB8-8A1B-F558F03122DC}" destId="{71109D22-8604-E64D-90DA-18FAA074170B}" srcOrd="0" destOrd="0" presId="urn:microsoft.com/office/officeart/2008/layout/LinedList"/>
    <dgm:cxn modelId="{BE3C7429-61C6-8C47-9C6F-46186D84C683}" type="presOf" srcId="{EE2F0C27-423F-46A4-97D5-182DB04C5C8B}" destId="{F52CEB35-3EDE-0442-88C7-14CCA70805FD}" srcOrd="0" destOrd="0" presId="urn:microsoft.com/office/officeart/2008/layout/LinedList"/>
    <dgm:cxn modelId="{2A6FAF2A-27C3-4CFA-9246-567A19904989}" srcId="{60C6BF1B-90DB-44D4-87FC-5B7CBC6B8CDC}" destId="{DF2213A4-3E64-43A9-A6DD-9033BFBABC1C}" srcOrd="7" destOrd="0" parTransId="{0778189C-3AF6-4612-9116-38312D063CD5}" sibTransId="{02C750A1-95D6-4675-BA4F-779F12C321D0}"/>
    <dgm:cxn modelId="{2FE4B231-DED2-42FF-940B-15A654F9BF44}" srcId="{60C6BF1B-90DB-44D4-87FC-5B7CBC6B8CDC}" destId="{6A4CA9A9-CF3E-4AD4-A6B6-E758D4CF6276}" srcOrd="6" destOrd="0" parTransId="{E5C6196A-A007-4769-BA76-8FC5B3935A8F}" sibTransId="{363D7209-33C3-428B-BB28-DF97588D11A3}"/>
    <dgm:cxn modelId="{24005434-C9B7-5944-B34F-BEF2B8F421B3}" type="presOf" srcId="{C094CA75-2D79-4119-8D1C-D00E6A637AE6}" destId="{669451F8-A546-A841-A822-B484BA4A14D2}" srcOrd="0" destOrd="0" presId="urn:microsoft.com/office/officeart/2008/layout/LinedList"/>
    <dgm:cxn modelId="{69F34543-CAEC-4B15-9C04-8139DF9468BC}" srcId="{60C6BF1B-90DB-44D4-87FC-5B7CBC6B8CDC}" destId="{B15CD2DF-AD14-410C-B627-E28532156A97}" srcOrd="8" destOrd="0" parTransId="{6F279EF9-BF96-4616-8534-DF73E0ED44DF}" sibTransId="{4D490E10-F515-426A-ACDF-D7E026073A54}"/>
    <dgm:cxn modelId="{1B6ACF5E-FABC-4612-8DF0-A33563054CBC}" srcId="{60C6BF1B-90DB-44D4-87FC-5B7CBC6B8CDC}" destId="{75F2BDBE-B08E-4B90-8BD6-7540A29FA6E4}" srcOrd="3" destOrd="0" parTransId="{ED328818-F328-4A8C-A8E5-E7ABA01DA4AD}" sibTransId="{B0B46478-CA3B-44AE-9EF9-47F373D0A83A}"/>
    <dgm:cxn modelId="{13887E67-DB38-374F-9BC7-F78371E2B7D0}" type="presOf" srcId="{DF2213A4-3E64-43A9-A6DD-9033BFBABC1C}" destId="{61C6CEDA-3277-1B49-A0C1-68BABBD21080}" srcOrd="0" destOrd="0" presId="urn:microsoft.com/office/officeart/2008/layout/LinedList"/>
    <dgm:cxn modelId="{087FA68A-546E-E845-A531-2CAAB3996733}" type="presOf" srcId="{E80E2C7A-3248-487D-A4E9-2999120FC24A}" destId="{14949AA7-6B87-D346-9992-7F5554F2E4F7}" srcOrd="0" destOrd="0" presId="urn:microsoft.com/office/officeart/2008/layout/LinedList"/>
    <dgm:cxn modelId="{8CA875A6-BD21-4120-8EA9-95787FD9FDD5}" srcId="{60C6BF1B-90DB-44D4-87FC-5B7CBC6B8CDC}" destId="{C094CA75-2D79-4119-8D1C-D00E6A637AE6}" srcOrd="1" destOrd="0" parTransId="{0C4E9495-DC17-437F-9E97-08B169BA9F30}" sibTransId="{6EFB44E7-461D-41A1-B3C3-FFE4CA97E07F}"/>
    <dgm:cxn modelId="{056497B8-E7C3-4B3D-B744-8A259C10B8DC}" srcId="{60C6BF1B-90DB-44D4-87FC-5B7CBC6B8CDC}" destId="{BBD94924-1A51-4621-B05A-C66B1B98E47E}" srcOrd="2" destOrd="0" parTransId="{1B533C2C-8F33-4BB4-9C9D-8A5E10B6E86F}" sibTransId="{DF60B4F0-E599-4FEB-93BA-9F9041AE75CE}"/>
    <dgm:cxn modelId="{F265ACBB-985B-5149-AAFA-4B103BC44560}" type="presOf" srcId="{6A4CA9A9-CF3E-4AD4-A6B6-E758D4CF6276}" destId="{AAF4E09C-B749-1F4B-B6FB-E9296DA72285}" srcOrd="0" destOrd="0" presId="urn:microsoft.com/office/officeart/2008/layout/LinedList"/>
    <dgm:cxn modelId="{198DE8D0-4C4A-45EF-B4F8-2B806C0AD77B}" srcId="{60C6BF1B-90DB-44D4-87FC-5B7CBC6B8CDC}" destId="{E80E2C7A-3248-487D-A4E9-2999120FC24A}" srcOrd="0" destOrd="0" parTransId="{E7DBCA26-E99E-45C0-B553-F110C5E48CF7}" sibTransId="{C1037FC6-26C0-47F0-AA63-53C1A2CAC2B2}"/>
    <dgm:cxn modelId="{AC86B9D7-8ED7-4C1D-A5C6-D6FB417D35BE}" srcId="{60C6BF1B-90DB-44D4-87FC-5B7CBC6B8CDC}" destId="{EE2F0C27-423F-46A4-97D5-182DB04C5C8B}" srcOrd="5" destOrd="0" parTransId="{1BB29FD7-860A-4B84-BD71-A5CD4691B3F8}" sibTransId="{D19315AE-F5CF-42B9-A117-94372306A4A5}"/>
    <dgm:cxn modelId="{E7925DF2-1289-2B46-98FF-24487BEE52BF}" type="presOf" srcId="{60C6BF1B-90DB-44D4-87FC-5B7CBC6B8CDC}" destId="{3DFAFB4C-5BE5-4345-93AB-DDA88F20B3CF}" srcOrd="0" destOrd="0" presId="urn:microsoft.com/office/officeart/2008/layout/LinedList"/>
    <dgm:cxn modelId="{4BBD0FF3-9418-8D42-AAB9-637F248CCEA4}" type="presParOf" srcId="{3DFAFB4C-5BE5-4345-93AB-DDA88F20B3CF}" destId="{9F5C9BD9-859F-CD4E-A767-CF7D2B1ACE75}" srcOrd="0" destOrd="0" presId="urn:microsoft.com/office/officeart/2008/layout/LinedList"/>
    <dgm:cxn modelId="{B31993E3-2296-F44C-B3DE-C8F113F48E8A}" type="presParOf" srcId="{3DFAFB4C-5BE5-4345-93AB-DDA88F20B3CF}" destId="{FE1A6903-DC0E-1146-B84A-928F4708DD50}" srcOrd="1" destOrd="0" presId="urn:microsoft.com/office/officeart/2008/layout/LinedList"/>
    <dgm:cxn modelId="{2D3AC269-0073-7647-9FED-2D9964F88C13}" type="presParOf" srcId="{FE1A6903-DC0E-1146-B84A-928F4708DD50}" destId="{14949AA7-6B87-D346-9992-7F5554F2E4F7}" srcOrd="0" destOrd="0" presId="urn:microsoft.com/office/officeart/2008/layout/LinedList"/>
    <dgm:cxn modelId="{310E3AE0-E168-7E45-A81C-6974DEFB9ABB}" type="presParOf" srcId="{FE1A6903-DC0E-1146-B84A-928F4708DD50}" destId="{2102DDA9-2709-1841-BFE7-796C7D480A14}" srcOrd="1" destOrd="0" presId="urn:microsoft.com/office/officeart/2008/layout/LinedList"/>
    <dgm:cxn modelId="{0313617D-D283-CA4E-806F-9ADA315487EF}" type="presParOf" srcId="{3DFAFB4C-5BE5-4345-93AB-DDA88F20B3CF}" destId="{22075C18-0685-7147-8DB2-F5FDF2D249A1}" srcOrd="2" destOrd="0" presId="urn:microsoft.com/office/officeart/2008/layout/LinedList"/>
    <dgm:cxn modelId="{70BA144E-50E6-E143-A988-778CAB8AE9A9}" type="presParOf" srcId="{3DFAFB4C-5BE5-4345-93AB-DDA88F20B3CF}" destId="{FEA3D160-DF32-944D-9099-8A1955643C4C}" srcOrd="3" destOrd="0" presId="urn:microsoft.com/office/officeart/2008/layout/LinedList"/>
    <dgm:cxn modelId="{71A81E28-7DEA-714D-ACB8-9321B53F5861}" type="presParOf" srcId="{FEA3D160-DF32-944D-9099-8A1955643C4C}" destId="{669451F8-A546-A841-A822-B484BA4A14D2}" srcOrd="0" destOrd="0" presId="urn:microsoft.com/office/officeart/2008/layout/LinedList"/>
    <dgm:cxn modelId="{BF817EF5-1610-784F-A435-4A3BEFC9E262}" type="presParOf" srcId="{FEA3D160-DF32-944D-9099-8A1955643C4C}" destId="{1020950A-FE5A-A94F-8923-D613106AEEB4}" srcOrd="1" destOrd="0" presId="urn:microsoft.com/office/officeart/2008/layout/LinedList"/>
    <dgm:cxn modelId="{336EE5EB-4B05-FA4C-A4E0-04AC9A9DA9C2}" type="presParOf" srcId="{3DFAFB4C-5BE5-4345-93AB-DDA88F20B3CF}" destId="{6CE114F8-4DEF-BB40-9914-749C1C0E7C46}" srcOrd="4" destOrd="0" presId="urn:microsoft.com/office/officeart/2008/layout/LinedList"/>
    <dgm:cxn modelId="{9E8A34F0-306E-F540-BC6C-BDA6FC550B9C}" type="presParOf" srcId="{3DFAFB4C-5BE5-4345-93AB-DDA88F20B3CF}" destId="{0511E3A0-D30A-704A-B0C8-A62EC5AB2090}" srcOrd="5" destOrd="0" presId="urn:microsoft.com/office/officeart/2008/layout/LinedList"/>
    <dgm:cxn modelId="{054A4FEE-D110-1544-83C3-90C76A42741E}" type="presParOf" srcId="{0511E3A0-D30A-704A-B0C8-A62EC5AB2090}" destId="{0D33DC0D-F31E-C345-AFA6-A67575D1F547}" srcOrd="0" destOrd="0" presId="urn:microsoft.com/office/officeart/2008/layout/LinedList"/>
    <dgm:cxn modelId="{88DDE377-3BFF-9F4B-B205-F8A4711778F1}" type="presParOf" srcId="{0511E3A0-D30A-704A-B0C8-A62EC5AB2090}" destId="{0AB139E7-9DF5-BB4E-A291-C40DD79E65E6}" srcOrd="1" destOrd="0" presId="urn:microsoft.com/office/officeart/2008/layout/LinedList"/>
    <dgm:cxn modelId="{9AC0368B-5502-DA46-9382-B240E61715F1}" type="presParOf" srcId="{3DFAFB4C-5BE5-4345-93AB-DDA88F20B3CF}" destId="{0C3B1112-51BA-3D4F-9D97-0E43D529A4EB}" srcOrd="6" destOrd="0" presId="urn:microsoft.com/office/officeart/2008/layout/LinedList"/>
    <dgm:cxn modelId="{DB4A3227-48B1-CD47-9937-50791209FE1C}" type="presParOf" srcId="{3DFAFB4C-5BE5-4345-93AB-DDA88F20B3CF}" destId="{513BB733-6D81-A24E-836A-B2508DAE204B}" srcOrd="7" destOrd="0" presId="urn:microsoft.com/office/officeart/2008/layout/LinedList"/>
    <dgm:cxn modelId="{C598A304-2B98-524F-A4FD-9A456430CE2F}" type="presParOf" srcId="{513BB733-6D81-A24E-836A-B2508DAE204B}" destId="{8D0342E8-FFC9-004E-93B6-9CC5314990F9}" srcOrd="0" destOrd="0" presId="urn:microsoft.com/office/officeart/2008/layout/LinedList"/>
    <dgm:cxn modelId="{D103E37A-CE18-4D41-9E39-F554A98C8B28}" type="presParOf" srcId="{513BB733-6D81-A24E-836A-B2508DAE204B}" destId="{F54625CB-9A0F-1948-80C0-00402E1B3063}" srcOrd="1" destOrd="0" presId="urn:microsoft.com/office/officeart/2008/layout/LinedList"/>
    <dgm:cxn modelId="{924C4625-C05F-9940-BEF1-92D7D8BAD164}" type="presParOf" srcId="{3DFAFB4C-5BE5-4345-93AB-DDA88F20B3CF}" destId="{01DB0F3F-08A2-8F4C-A19B-C87B0336E320}" srcOrd="8" destOrd="0" presId="urn:microsoft.com/office/officeart/2008/layout/LinedList"/>
    <dgm:cxn modelId="{4087C6E3-5D4D-7D49-8FAF-6EA84F29D9B0}" type="presParOf" srcId="{3DFAFB4C-5BE5-4345-93AB-DDA88F20B3CF}" destId="{B8E1DCA3-20C1-F94F-A8D2-FE02F8B60DBE}" srcOrd="9" destOrd="0" presId="urn:microsoft.com/office/officeart/2008/layout/LinedList"/>
    <dgm:cxn modelId="{29352D95-37DE-9946-B2E6-709A03445C1C}" type="presParOf" srcId="{B8E1DCA3-20C1-F94F-A8D2-FE02F8B60DBE}" destId="{71109D22-8604-E64D-90DA-18FAA074170B}" srcOrd="0" destOrd="0" presId="urn:microsoft.com/office/officeart/2008/layout/LinedList"/>
    <dgm:cxn modelId="{A71F4D60-A6D9-6D43-ABB2-3CD3EA4232C5}" type="presParOf" srcId="{B8E1DCA3-20C1-F94F-A8D2-FE02F8B60DBE}" destId="{66F0FADF-E730-9248-B342-E7B9572D375D}" srcOrd="1" destOrd="0" presId="urn:microsoft.com/office/officeart/2008/layout/LinedList"/>
    <dgm:cxn modelId="{396FF248-0BE5-584C-B5A0-0FE21832F0DE}" type="presParOf" srcId="{3DFAFB4C-5BE5-4345-93AB-DDA88F20B3CF}" destId="{27DF4CE2-69B7-9C4B-B5CB-FB5A4394E3E9}" srcOrd="10" destOrd="0" presId="urn:microsoft.com/office/officeart/2008/layout/LinedList"/>
    <dgm:cxn modelId="{038F41C7-733E-D046-A42C-A5C7716FA2AE}" type="presParOf" srcId="{3DFAFB4C-5BE5-4345-93AB-DDA88F20B3CF}" destId="{A5680140-F2B3-A249-9628-8534DAAECC02}" srcOrd="11" destOrd="0" presId="urn:microsoft.com/office/officeart/2008/layout/LinedList"/>
    <dgm:cxn modelId="{8FC23B94-E3E1-9244-81D6-A424F759A1DD}" type="presParOf" srcId="{A5680140-F2B3-A249-9628-8534DAAECC02}" destId="{F52CEB35-3EDE-0442-88C7-14CCA70805FD}" srcOrd="0" destOrd="0" presId="urn:microsoft.com/office/officeart/2008/layout/LinedList"/>
    <dgm:cxn modelId="{AB568677-2B70-A94D-B22C-6BE65A60FCE0}" type="presParOf" srcId="{A5680140-F2B3-A249-9628-8534DAAECC02}" destId="{DDB8D145-F42D-DC47-8B53-13F1DF7BF66A}" srcOrd="1" destOrd="0" presId="urn:microsoft.com/office/officeart/2008/layout/LinedList"/>
    <dgm:cxn modelId="{159FBAF4-3447-CD46-A1AD-B4940341A631}" type="presParOf" srcId="{3DFAFB4C-5BE5-4345-93AB-DDA88F20B3CF}" destId="{AFD2ADD0-4420-484C-8B3A-70B7DAA9559E}" srcOrd="12" destOrd="0" presId="urn:microsoft.com/office/officeart/2008/layout/LinedList"/>
    <dgm:cxn modelId="{BD495539-03DD-514C-B4E4-90BDFE05B654}" type="presParOf" srcId="{3DFAFB4C-5BE5-4345-93AB-DDA88F20B3CF}" destId="{7DF4814C-61EC-8746-BBB1-380742EA02A0}" srcOrd="13" destOrd="0" presId="urn:microsoft.com/office/officeart/2008/layout/LinedList"/>
    <dgm:cxn modelId="{948D23BF-2E2F-8541-B41C-0DF38E0B45B5}" type="presParOf" srcId="{7DF4814C-61EC-8746-BBB1-380742EA02A0}" destId="{AAF4E09C-B749-1F4B-B6FB-E9296DA72285}" srcOrd="0" destOrd="0" presId="urn:microsoft.com/office/officeart/2008/layout/LinedList"/>
    <dgm:cxn modelId="{F3CDB5EA-4E06-9449-A166-EAB62B8BEC4A}" type="presParOf" srcId="{7DF4814C-61EC-8746-BBB1-380742EA02A0}" destId="{9FB29499-0EDD-4441-94F5-89624D40C6FD}" srcOrd="1" destOrd="0" presId="urn:microsoft.com/office/officeart/2008/layout/LinedList"/>
    <dgm:cxn modelId="{D1CBEAF4-D318-2F4E-85E3-673F6593037A}" type="presParOf" srcId="{3DFAFB4C-5BE5-4345-93AB-DDA88F20B3CF}" destId="{63944AC9-BD39-BD42-AE60-038B0F23DAC6}" srcOrd="14" destOrd="0" presId="urn:microsoft.com/office/officeart/2008/layout/LinedList"/>
    <dgm:cxn modelId="{365A6303-5D4D-1442-BB67-4BACB1E93529}" type="presParOf" srcId="{3DFAFB4C-5BE5-4345-93AB-DDA88F20B3CF}" destId="{5EFFD7E8-9D47-B64B-9A23-5BBBE06BDFA3}" srcOrd="15" destOrd="0" presId="urn:microsoft.com/office/officeart/2008/layout/LinedList"/>
    <dgm:cxn modelId="{26A60F11-3E69-1049-9FB0-840FF8A95CB1}" type="presParOf" srcId="{5EFFD7E8-9D47-B64B-9A23-5BBBE06BDFA3}" destId="{61C6CEDA-3277-1B49-A0C1-68BABBD21080}" srcOrd="0" destOrd="0" presId="urn:microsoft.com/office/officeart/2008/layout/LinedList"/>
    <dgm:cxn modelId="{6EFCC180-4553-7047-B451-40A546268A37}" type="presParOf" srcId="{5EFFD7E8-9D47-B64B-9A23-5BBBE06BDFA3}" destId="{01E92660-DD83-AC4A-8B7E-273804D51BF8}" srcOrd="1" destOrd="0" presId="urn:microsoft.com/office/officeart/2008/layout/LinedList"/>
    <dgm:cxn modelId="{1A6C3A3A-51BF-DA46-AD10-35742E2BB95D}" type="presParOf" srcId="{3DFAFB4C-5BE5-4345-93AB-DDA88F20B3CF}" destId="{E97796B9-DA25-1344-A297-7B2311D6EB8E}" srcOrd="16" destOrd="0" presId="urn:microsoft.com/office/officeart/2008/layout/LinedList"/>
    <dgm:cxn modelId="{78875BB3-2F81-C748-8005-34214CBAC3CD}" type="presParOf" srcId="{3DFAFB4C-5BE5-4345-93AB-DDA88F20B3CF}" destId="{7AB7455A-9727-004E-8DF7-7A78B7309044}" srcOrd="17" destOrd="0" presId="urn:microsoft.com/office/officeart/2008/layout/LinedList"/>
    <dgm:cxn modelId="{74DAA0A4-58D2-8240-96C2-37F48F89EBF2}" type="presParOf" srcId="{7AB7455A-9727-004E-8DF7-7A78B7309044}" destId="{86CEA3B7-B24A-5F4E-BECD-C4A8D5B47E6E}" srcOrd="0" destOrd="0" presId="urn:microsoft.com/office/officeart/2008/layout/LinedList"/>
    <dgm:cxn modelId="{CBB5F6BB-04DF-9B4C-9A88-5B8FB8617370}" type="presParOf" srcId="{7AB7455A-9727-004E-8DF7-7A78B7309044}" destId="{23A30636-77BF-F140-9B67-8107C4C24C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2DA29B-E80C-456C-B20C-8A97693C30D1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1F07C3-868B-4FED-998F-ADEC2B57945C}">
      <dgm:prSet custT="1"/>
      <dgm:spPr/>
      <dgm:t>
        <a:bodyPr/>
        <a:lstStyle/>
        <a:p>
          <a:r>
            <a:rPr lang="en-GB" sz="2400" b="1" i="0" dirty="0"/>
            <a:t>AI + Legal Education: Rethinking the Future Lawyer</a:t>
          </a:r>
          <a:endParaRPr lang="en-US" sz="2400" dirty="0"/>
        </a:p>
      </dgm:t>
    </dgm:pt>
    <dgm:pt modelId="{E6C93DCA-ED73-436F-8BC7-82AD3DDCCA79}" type="parTrans" cxnId="{E4321A7B-0547-44B0-8F0A-384A77D3D0CC}">
      <dgm:prSet/>
      <dgm:spPr/>
      <dgm:t>
        <a:bodyPr/>
        <a:lstStyle/>
        <a:p>
          <a:endParaRPr lang="en-US"/>
        </a:p>
      </dgm:t>
    </dgm:pt>
    <dgm:pt modelId="{27C67F1F-333E-4F16-996F-D9707D054ABC}" type="sibTrans" cxnId="{E4321A7B-0547-44B0-8F0A-384A77D3D0CC}">
      <dgm:prSet/>
      <dgm:spPr/>
      <dgm:t>
        <a:bodyPr/>
        <a:lstStyle/>
        <a:p>
          <a:endParaRPr lang="en-US"/>
        </a:p>
      </dgm:t>
    </dgm:pt>
    <dgm:pt modelId="{FA6EAE4A-44B9-45B0-92E6-5BA1468AE23D}">
      <dgm:prSet custT="1"/>
      <dgm:spPr/>
      <dgm:t>
        <a:bodyPr/>
        <a:lstStyle/>
        <a:p>
          <a:r>
            <a:rPr lang="en-GB" sz="1800" b="0" i="0" dirty="0"/>
            <a:t>Empowering law students with digital confidence through Generative AI.</a:t>
          </a:r>
          <a:endParaRPr lang="en-US" sz="1800" dirty="0"/>
        </a:p>
      </dgm:t>
    </dgm:pt>
    <dgm:pt modelId="{D99C6D4E-0227-487E-A5CA-59F4190CE472}" type="parTrans" cxnId="{CF45E85E-6EFF-44F9-A067-F773D2CDE533}">
      <dgm:prSet/>
      <dgm:spPr/>
      <dgm:t>
        <a:bodyPr/>
        <a:lstStyle/>
        <a:p>
          <a:endParaRPr lang="en-US"/>
        </a:p>
      </dgm:t>
    </dgm:pt>
    <dgm:pt modelId="{6897DDF0-D278-4C04-AD28-2A31FB4D2DB5}" type="sibTrans" cxnId="{CF45E85E-6EFF-44F9-A067-F773D2CDE533}">
      <dgm:prSet/>
      <dgm:spPr/>
      <dgm:t>
        <a:bodyPr/>
        <a:lstStyle/>
        <a:p>
          <a:endParaRPr lang="en-US"/>
        </a:p>
      </dgm:t>
    </dgm:pt>
    <dgm:pt modelId="{1F825020-7990-468B-9444-CC7C1025A607}">
      <dgm:prSet custT="1"/>
      <dgm:spPr/>
      <dgm:t>
        <a:bodyPr/>
        <a:lstStyle/>
        <a:p>
          <a:r>
            <a:rPr lang="en-GB" sz="1800" b="0" i="0" dirty="0"/>
            <a:t>From classroom debates with ChatGPT </a:t>
          </a:r>
          <a:endParaRPr lang="en-US" sz="1800" dirty="0"/>
        </a:p>
      </dgm:t>
    </dgm:pt>
    <dgm:pt modelId="{A3DEABB0-FADA-488A-962C-523D0801836D}" type="parTrans" cxnId="{CF94A8E4-D054-435B-914D-90C6C4B1D2A1}">
      <dgm:prSet/>
      <dgm:spPr/>
      <dgm:t>
        <a:bodyPr/>
        <a:lstStyle/>
        <a:p>
          <a:endParaRPr lang="en-US"/>
        </a:p>
      </dgm:t>
    </dgm:pt>
    <dgm:pt modelId="{BD2A9950-33D1-461C-940D-C9337D82F5C5}" type="sibTrans" cxnId="{CF94A8E4-D054-435B-914D-90C6C4B1D2A1}">
      <dgm:prSet/>
      <dgm:spPr/>
      <dgm:t>
        <a:bodyPr/>
        <a:lstStyle/>
        <a:p>
          <a:endParaRPr lang="en-US"/>
        </a:p>
      </dgm:t>
    </dgm:pt>
    <dgm:pt modelId="{E1AB9775-A11C-4E55-84FE-9EB5408460E3}">
      <dgm:prSet custT="1"/>
      <dgm:spPr/>
      <dgm:t>
        <a:bodyPr/>
        <a:lstStyle/>
        <a:p>
          <a:r>
            <a:rPr lang="en-GB" sz="1800"/>
            <a:t>T</a:t>
          </a:r>
          <a:r>
            <a:rPr lang="en-GB" sz="1800" b="0" i="0"/>
            <a:t>o research on student perceptions</a:t>
          </a:r>
          <a:endParaRPr lang="en-US" sz="1800"/>
        </a:p>
      </dgm:t>
    </dgm:pt>
    <dgm:pt modelId="{D4978D8D-9DA6-453E-9754-8937A1C6DE5B}" type="parTrans" cxnId="{2546BF51-C2BE-4EA4-9122-40B65DEE4989}">
      <dgm:prSet/>
      <dgm:spPr/>
      <dgm:t>
        <a:bodyPr/>
        <a:lstStyle/>
        <a:p>
          <a:endParaRPr lang="en-US"/>
        </a:p>
      </dgm:t>
    </dgm:pt>
    <dgm:pt modelId="{F955E69E-F8A1-40BB-BB73-D474C792AAD2}" type="sibTrans" cxnId="{2546BF51-C2BE-4EA4-9122-40B65DEE4989}">
      <dgm:prSet/>
      <dgm:spPr/>
      <dgm:t>
        <a:bodyPr/>
        <a:lstStyle/>
        <a:p>
          <a:endParaRPr lang="en-US"/>
        </a:p>
      </dgm:t>
    </dgm:pt>
    <dgm:pt modelId="{9A52DC0C-ED1C-4FDA-A7D4-FCF5196AE56C}">
      <dgm:prSet custT="1"/>
      <dgm:spPr/>
      <dgm:t>
        <a:bodyPr/>
        <a:lstStyle/>
        <a:p>
          <a:r>
            <a:rPr lang="en-GB" sz="1800" b="0" i="0" dirty="0"/>
            <a:t>How can AI shape smarter, fairer, and more practice ready legal education pathways? </a:t>
          </a:r>
          <a:endParaRPr lang="en-US" sz="1800" dirty="0"/>
        </a:p>
      </dgm:t>
    </dgm:pt>
    <dgm:pt modelId="{B957B0A5-F7D5-45FC-A1D9-CAFE7352697C}" type="parTrans" cxnId="{399000E9-0832-45B8-B611-3593D131AA6B}">
      <dgm:prSet/>
      <dgm:spPr/>
      <dgm:t>
        <a:bodyPr/>
        <a:lstStyle/>
        <a:p>
          <a:endParaRPr lang="en-US"/>
        </a:p>
      </dgm:t>
    </dgm:pt>
    <dgm:pt modelId="{B1726FBC-D942-495C-B48B-BB970FE13708}" type="sibTrans" cxnId="{399000E9-0832-45B8-B611-3593D131AA6B}">
      <dgm:prSet/>
      <dgm:spPr/>
      <dgm:t>
        <a:bodyPr/>
        <a:lstStyle/>
        <a:p>
          <a:endParaRPr lang="en-US"/>
        </a:p>
      </dgm:t>
    </dgm:pt>
    <dgm:pt modelId="{4540D2A8-1F9B-6442-BC99-F1F7FC54E175}">
      <dgm:prSet custT="1"/>
      <dgm:spPr/>
      <dgm:t>
        <a:bodyPr/>
        <a:lstStyle/>
        <a:p>
          <a:endParaRPr lang="en-US" sz="1800" dirty="0"/>
        </a:p>
      </dgm:t>
    </dgm:pt>
    <dgm:pt modelId="{BF1CAF71-215A-1C46-A5DD-24065BCC318A}" type="parTrans" cxnId="{9FDB83EE-89E0-774F-A15D-F23167671E95}">
      <dgm:prSet/>
      <dgm:spPr/>
      <dgm:t>
        <a:bodyPr/>
        <a:lstStyle/>
        <a:p>
          <a:endParaRPr lang="en-GB"/>
        </a:p>
      </dgm:t>
    </dgm:pt>
    <dgm:pt modelId="{3071F2E9-69A9-7B46-BD88-D7B9E8B2A03D}" type="sibTrans" cxnId="{9FDB83EE-89E0-774F-A15D-F23167671E95}">
      <dgm:prSet/>
      <dgm:spPr/>
      <dgm:t>
        <a:bodyPr/>
        <a:lstStyle/>
        <a:p>
          <a:endParaRPr lang="en-GB"/>
        </a:p>
      </dgm:t>
    </dgm:pt>
    <dgm:pt modelId="{999A5B57-48B6-E547-B4A1-A9FD02F505A3}">
      <dgm:prSet custT="1"/>
      <dgm:spPr/>
      <dgm:t>
        <a:bodyPr/>
        <a:lstStyle/>
        <a:p>
          <a:r>
            <a:rPr lang="en-US" sz="1800" dirty="0"/>
            <a:t>Everyone is a student of AI right now! </a:t>
          </a:r>
        </a:p>
      </dgm:t>
    </dgm:pt>
    <dgm:pt modelId="{BF84A993-70D9-674F-84CA-D5AB577DF782}" type="parTrans" cxnId="{F45ED437-947B-9C4A-975D-31686A3A5007}">
      <dgm:prSet/>
      <dgm:spPr/>
      <dgm:t>
        <a:bodyPr/>
        <a:lstStyle/>
        <a:p>
          <a:endParaRPr lang="en-GB"/>
        </a:p>
      </dgm:t>
    </dgm:pt>
    <dgm:pt modelId="{6C3E5404-C34C-924F-8448-9E44C5C55B4C}" type="sibTrans" cxnId="{F45ED437-947B-9C4A-975D-31686A3A5007}">
      <dgm:prSet/>
      <dgm:spPr/>
      <dgm:t>
        <a:bodyPr/>
        <a:lstStyle/>
        <a:p>
          <a:endParaRPr lang="en-GB"/>
        </a:p>
      </dgm:t>
    </dgm:pt>
    <dgm:pt modelId="{8183CF68-7121-C048-90AF-9B9A88FAF6A8}">
      <dgm:prSet custT="1"/>
      <dgm:spPr/>
      <dgm:t>
        <a:bodyPr/>
        <a:lstStyle/>
        <a:p>
          <a:endParaRPr lang="en-US" sz="1800" dirty="0"/>
        </a:p>
      </dgm:t>
    </dgm:pt>
    <dgm:pt modelId="{A624FECF-D798-9047-9FD4-2153C3187C05}" type="parTrans" cxnId="{9B730DD9-2A28-5348-A960-F2BF701ADA9E}">
      <dgm:prSet/>
      <dgm:spPr/>
      <dgm:t>
        <a:bodyPr/>
        <a:lstStyle/>
        <a:p>
          <a:endParaRPr lang="en-GB"/>
        </a:p>
      </dgm:t>
    </dgm:pt>
    <dgm:pt modelId="{04E60A2C-4ADC-B449-9E49-B934CC24E949}" type="sibTrans" cxnId="{9B730DD9-2A28-5348-A960-F2BF701ADA9E}">
      <dgm:prSet/>
      <dgm:spPr/>
      <dgm:t>
        <a:bodyPr/>
        <a:lstStyle/>
        <a:p>
          <a:endParaRPr lang="en-GB"/>
        </a:p>
      </dgm:t>
    </dgm:pt>
    <dgm:pt modelId="{0B982F0A-7726-804A-BB92-DFAC0FC2617C}">
      <dgm:prSet custT="1"/>
      <dgm:spPr/>
      <dgm:t>
        <a:bodyPr/>
        <a:lstStyle/>
        <a:p>
          <a:r>
            <a:rPr lang="en-US" sz="1800" dirty="0"/>
            <a:t>Lecturers, Law Students, Legal Professionals. </a:t>
          </a:r>
        </a:p>
      </dgm:t>
    </dgm:pt>
    <dgm:pt modelId="{A6C1740A-9528-6B4B-A91F-479C86682485}" type="parTrans" cxnId="{943B0C2B-5605-8C42-A603-19F8C083D100}">
      <dgm:prSet/>
      <dgm:spPr/>
      <dgm:t>
        <a:bodyPr/>
        <a:lstStyle/>
        <a:p>
          <a:endParaRPr lang="en-GB"/>
        </a:p>
      </dgm:t>
    </dgm:pt>
    <dgm:pt modelId="{989D1A8C-C86A-A94E-8630-3C99A2C45F0D}" type="sibTrans" cxnId="{943B0C2B-5605-8C42-A603-19F8C083D100}">
      <dgm:prSet/>
      <dgm:spPr/>
      <dgm:t>
        <a:bodyPr/>
        <a:lstStyle/>
        <a:p>
          <a:endParaRPr lang="en-GB"/>
        </a:p>
      </dgm:t>
    </dgm:pt>
    <dgm:pt modelId="{0A991A15-073A-244E-9116-91CBA5C57E88}" type="pres">
      <dgm:prSet presAssocID="{D22DA29B-E80C-456C-B20C-8A97693C30D1}" presName="linear" presStyleCnt="0">
        <dgm:presLayoutVars>
          <dgm:animLvl val="lvl"/>
          <dgm:resizeHandles val="exact"/>
        </dgm:presLayoutVars>
      </dgm:prSet>
      <dgm:spPr/>
    </dgm:pt>
    <dgm:pt modelId="{BC9A4505-3215-7348-A2B2-C745F66ED6DB}" type="pres">
      <dgm:prSet presAssocID="{F11F07C3-868B-4FED-998F-ADEC2B57945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3C1B7A5-2AC0-9C4E-843A-2993ED0C1166}" type="pres">
      <dgm:prSet presAssocID="{F11F07C3-868B-4FED-998F-ADEC2B57945C}" presName="childText" presStyleLbl="revTx" presStyleIdx="0" presStyleCnt="1" custScaleY="134725">
        <dgm:presLayoutVars>
          <dgm:bulletEnabled val="1"/>
        </dgm:presLayoutVars>
      </dgm:prSet>
      <dgm:spPr/>
    </dgm:pt>
  </dgm:ptLst>
  <dgm:cxnLst>
    <dgm:cxn modelId="{AD687E08-F1B9-5643-A4F5-E98E5B6203E6}" type="presOf" srcId="{E1AB9775-A11C-4E55-84FE-9EB5408460E3}" destId="{93C1B7A5-2AC0-9C4E-843A-2993ED0C1166}" srcOrd="0" destOrd="3" presId="urn:microsoft.com/office/officeart/2005/8/layout/vList2"/>
    <dgm:cxn modelId="{943B0C2B-5605-8C42-A603-19F8C083D100}" srcId="{F11F07C3-868B-4FED-998F-ADEC2B57945C}" destId="{0B982F0A-7726-804A-BB92-DFAC0FC2617C}" srcOrd="7" destOrd="0" parTransId="{A6C1740A-9528-6B4B-A91F-479C86682485}" sibTransId="{989D1A8C-C86A-A94E-8630-3C99A2C45F0D}"/>
    <dgm:cxn modelId="{96DF8A32-1B76-654F-9E2F-7D7F2CA53FAA}" type="presOf" srcId="{9A52DC0C-ED1C-4FDA-A7D4-FCF5196AE56C}" destId="{93C1B7A5-2AC0-9C4E-843A-2993ED0C1166}" srcOrd="0" destOrd="4" presId="urn:microsoft.com/office/officeart/2005/8/layout/vList2"/>
    <dgm:cxn modelId="{6C3B1B35-558C-7142-951F-2BD3A386FC0E}" type="presOf" srcId="{FA6EAE4A-44B9-45B0-92E6-5BA1468AE23D}" destId="{93C1B7A5-2AC0-9C4E-843A-2993ED0C1166}" srcOrd="0" destOrd="1" presId="urn:microsoft.com/office/officeart/2005/8/layout/vList2"/>
    <dgm:cxn modelId="{F45ED437-947B-9C4A-975D-31686A3A5007}" srcId="{F11F07C3-868B-4FED-998F-ADEC2B57945C}" destId="{999A5B57-48B6-E547-B4A1-A9FD02F505A3}" srcOrd="6" destOrd="0" parTransId="{BF84A993-70D9-674F-84CA-D5AB577DF782}" sibTransId="{6C3E5404-C34C-924F-8448-9E44C5C55B4C}"/>
    <dgm:cxn modelId="{0F137F4A-A7CF-C146-B39E-DF5DE417C542}" type="presOf" srcId="{8183CF68-7121-C048-90AF-9B9A88FAF6A8}" destId="{93C1B7A5-2AC0-9C4E-843A-2993ED0C1166}" srcOrd="0" destOrd="5" presId="urn:microsoft.com/office/officeart/2005/8/layout/vList2"/>
    <dgm:cxn modelId="{2546BF51-C2BE-4EA4-9122-40B65DEE4989}" srcId="{F11F07C3-868B-4FED-998F-ADEC2B57945C}" destId="{E1AB9775-A11C-4E55-84FE-9EB5408460E3}" srcOrd="3" destOrd="0" parTransId="{D4978D8D-9DA6-453E-9754-8937A1C6DE5B}" sibTransId="{F955E69E-F8A1-40BB-BB73-D474C792AAD2}"/>
    <dgm:cxn modelId="{CF45E85E-6EFF-44F9-A067-F773D2CDE533}" srcId="{F11F07C3-868B-4FED-998F-ADEC2B57945C}" destId="{FA6EAE4A-44B9-45B0-92E6-5BA1468AE23D}" srcOrd="1" destOrd="0" parTransId="{D99C6D4E-0227-487E-A5CA-59F4190CE472}" sibTransId="{6897DDF0-D278-4C04-AD28-2A31FB4D2DB5}"/>
    <dgm:cxn modelId="{E4321A7B-0547-44B0-8F0A-384A77D3D0CC}" srcId="{D22DA29B-E80C-456C-B20C-8A97693C30D1}" destId="{F11F07C3-868B-4FED-998F-ADEC2B57945C}" srcOrd="0" destOrd="0" parTransId="{E6C93DCA-ED73-436F-8BC7-82AD3DDCCA79}" sibTransId="{27C67F1F-333E-4F16-996F-D9707D054ABC}"/>
    <dgm:cxn modelId="{9947247B-F093-0B42-88F4-F5BFF1591349}" type="presOf" srcId="{999A5B57-48B6-E547-B4A1-A9FD02F505A3}" destId="{93C1B7A5-2AC0-9C4E-843A-2993ED0C1166}" srcOrd="0" destOrd="6" presId="urn:microsoft.com/office/officeart/2005/8/layout/vList2"/>
    <dgm:cxn modelId="{CE42918C-D837-5444-9605-E083873B6349}" type="presOf" srcId="{4540D2A8-1F9B-6442-BC99-F1F7FC54E175}" destId="{93C1B7A5-2AC0-9C4E-843A-2993ED0C1166}" srcOrd="0" destOrd="0" presId="urn:microsoft.com/office/officeart/2005/8/layout/vList2"/>
    <dgm:cxn modelId="{D82FBEA2-CF85-AF4B-98C5-C701DCA9B917}" type="presOf" srcId="{1F825020-7990-468B-9444-CC7C1025A607}" destId="{93C1B7A5-2AC0-9C4E-843A-2993ED0C1166}" srcOrd="0" destOrd="2" presId="urn:microsoft.com/office/officeart/2005/8/layout/vList2"/>
    <dgm:cxn modelId="{92C709B4-32F0-B348-A36E-8C5269BCFA64}" type="presOf" srcId="{D22DA29B-E80C-456C-B20C-8A97693C30D1}" destId="{0A991A15-073A-244E-9116-91CBA5C57E88}" srcOrd="0" destOrd="0" presId="urn:microsoft.com/office/officeart/2005/8/layout/vList2"/>
    <dgm:cxn modelId="{1D2CC5D2-A548-0D40-8395-DACD31587B6C}" type="presOf" srcId="{F11F07C3-868B-4FED-998F-ADEC2B57945C}" destId="{BC9A4505-3215-7348-A2B2-C745F66ED6DB}" srcOrd="0" destOrd="0" presId="urn:microsoft.com/office/officeart/2005/8/layout/vList2"/>
    <dgm:cxn modelId="{9B730DD9-2A28-5348-A960-F2BF701ADA9E}" srcId="{F11F07C3-868B-4FED-998F-ADEC2B57945C}" destId="{8183CF68-7121-C048-90AF-9B9A88FAF6A8}" srcOrd="5" destOrd="0" parTransId="{A624FECF-D798-9047-9FD4-2153C3187C05}" sibTransId="{04E60A2C-4ADC-B449-9E49-B934CC24E949}"/>
    <dgm:cxn modelId="{CF94A8E4-D054-435B-914D-90C6C4B1D2A1}" srcId="{F11F07C3-868B-4FED-998F-ADEC2B57945C}" destId="{1F825020-7990-468B-9444-CC7C1025A607}" srcOrd="2" destOrd="0" parTransId="{A3DEABB0-FADA-488A-962C-523D0801836D}" sibTransId="{BD2A9950-33D1-461C-940D-C9337D82F5C5}"/>
    <dgm:cxn modelId="{399000E9-0832-45B8-B611-3593D131AA6B}" srcId="{F11F07C3-868B-4FED-998F-ADEC2B57945C}" destId="{9A52DC0C-ED1C-4FDA-A7D4-FCF5196AE56C}" srcOrd="4" destOrd="0" parTransId="{B957B0A5-F7D5-45FC-A1D9-CAFE7352697C}" sibTransId="{B1726FBC-D942-495C-B48B-BB970FE13708}"/>
    <dgm:cxn modelId="{9FDB83EE-89E0-774F-A15D-F23167671E95}" srcId="{F11F07C3-868B-4FED-998F-ADEC2B57945C}" destId="{4540D2A8-1F9B-6442-BC99-F1F7FC54E175}" srcOrd="0" destOrd="0" parTransId="{BF1CAF71-215A-1C46-A5DD-24065BCC318A}" sibTransId="{3071F2E9-69A9-7B46-BD88-D7B9E8B2A03D}"/>
    <dgm:cxn modelId="{A5EC5BFB-60A9-2C42-92DF-6220FA38B33D}" type="presOf" srcId="{0B982F0A-7726-804A-BB92-DFAC0FC2617C}" destId="{93C1B7A5-2AC0-9C4E-843A-2993ED0C1166}" srcOrd="0" destOrd="7" presId="urn:microsoft.com/office/officeart/2005/8/layout/vList2"/>
    <dgm:cxn modelId="{C18D5381-1DD9-8D41-BC9E-BC073234F64B}" type="presParOf" srcId="{0A991A15-073A-244E-9116-91CBA5C57E88}" destId="{BC9A4505-3215-7348-A2B2-C745F66ED6DB}" srcOrd="0" destOrd="0" presId="urn:microsoft.com/office/officeart/2005/8/layout/vList2"/>
    <dgm:cxn modelId="{C04AB55E-6A7F-8048-B34D-380987914DE5}" type="presParOf" srcId="{0A991A15-073A-244E-9116-91CBA5C57E88}" destId="{93C1B7A5-2AC0-9C4E-843A-2993ED0C116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A80D1-68E8-4B6E-BE52-773F4541CA5F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50752-EB1E-44E1-BC61-98B3E76025E3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16FDE-F6B8-4662-AC1C-54C4C416E80E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Let’s start simple: </a:t>
          </a:r>
          <a:endParaRPr lang="en-US" sz="2200" kern="1200"/>
        </a:p>
      </dsp:txBody>
      <dsp:txXfrm>
        <a:off x="1357965" y="2319"/>
        <a:ext cx="4887299" cy="1175727"/>
      </dsp:txXfrm>
    </dsp:sp>
    <dsp:sp modelId="{104E51EF-EFEC-4E72-84C5-67DBACDB93F3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0266E-D4E7-442B-AB53-63EB40273AC0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A0D68-4620-4828-BC7E-CDABE7340599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Have you used any form of AI in your work recently?</a:t>
          </a:r>
          <a:endParaRPr lang="en-US" sz="2200" kern="1200"/>
        </a:p>
      </dsp:txBody>
      <dsp:txXfrm>
        <a:off x="1357965" y="1471979"/>
        <a:ext cx="4887299" cy="1175727"/>
      </dsp:txXfrm>
    </dsp:sp>
    <dsp:sp modelId="{BF3E086D-343F-44A5-B749-D6BD51FD65F2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AFF39-01B7-4987-8DCF-2D52FB744EB0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593E5-F565-4F54-B58C-D245A5E87E66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If so, which AI and what for?</a:t>
          </a:r>
          <a:endParaRPr lang="en-US" sz="2200" kern="1200" dirty="0"/>
        </a:p>
      </dsp:txBody>
      <dsp:txXfrm>
        <a:off x="1357965" y="2941639"/>
        <a:ext cx="4887299" cy="1175727"/>
      </dsp:txXfrm>
    </dsp:sp>
    <dsp:sp modelId="{4E9A9543-B0BE-440E-93A9-E4167EBCF41B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C8613-41F6-4C4B-998E-10E144A28887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C4D74-DC9C-4D7B-B967-E978502B34E3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If not, that’s just as interesting — what’s stopping you?</a:t>
          </a:r>
          <a:endParaRPr lang="en-US" sz="2200" kern="1200"/>
        </a:p>
      </dsp:txBody>
      <dsp:txXfrm>
        <a:off x="1357965" y="4411299"/>
        <a:ext cx="4887299" cy="1175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72CEC-E0BC-4E80-8C98-373F6DB79F4D}">
      <dsp:nvSpPr>
        <dsp:cNvPr id="0" name=""/>
        <dsp:cNvSpPr/>
      </dsp:nvSpPr>
      <dsp:spPr>
        <a:xfrm>
          <a:off x="0" y="2297"/>
          <a:ext cx="6900512" cy="11645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C059C-CE41-4D5E-87AE-A25D823D8B5B}">
      <dsp:nvSpPr>
        <dsp:cNvPr id="0" name=""/>
        <dsp:cNvSpPr/>
      </dsp:nvSpPr>
      <dsp:spPr>
        <a:xfrm>
          <a:off x="352272" y="264318"/>
          <a:ext cx="640494" cy="6404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35D18-D62D-470C-8AF9-5E3867750760}">
      <dsp:nvSpPr>
        <dsp:cNvPr id="0" name=""/>
        <dsp:cNvSpPr/>
      </dsp:nvSpPr>
      <dsp:spPr>
        <a:xfrm>
          <a:off x="1345038" y="2297"/>
          <a:ext cx="5555473" cy="1164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47" tIns="123247" rIns="123247" bIns="1232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i="0" kern="1200"/>
            <a:t>Understanding AI. Technology. Skill. Utilisation</a:t>
          </a:r>
          <a:r>
            <a:rPr lang="en-GB" sz="2100" kern="1200"/>
            <a:t>. Literacy. </a:t>
          </a:r>
          <a:endParaRPr lang="en-US" sz="2100" kern="1200"/>
        </a:p>
      </dsp:txBody>
      <dsp:txXfrm>
        <a:off x="1345038" y="2297"/>
        <a:ext cx="5555473" cy="1164535"/>
      </dsp:txXfrm>
    </dsp:sp>
    <dsp:sp modelId="{625EA8D8-1BCD-4898-ADFE-575EC92D2FEE}">
      <dsp:nvSpPr>
        <dsp:cNvPr id="0" name=""/>
        <dsp:cNvSpPr/>
      </dsp:nvSpPr>
      <dsp:spPr>
        <a:xfrm>
          <a:off x="0" y="1457967"/>
          <a:ext cx="6900512" cy="11645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79E7F-6F01-4E62-A9F5-09D95D0F5C45}">
      <dsp:nvSpPr>
        <dsp:cNvPr id="0" name=""/>
        <dsp:cNvSpPr/>
      </dsp:nvSpPr>
      <dsp:spPr>
        <a:xfrm>
          <a:off x="352272" y="1719988"/>
          <a:ext cx="640494" cy="6404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E11CB-66E4-4809-9219-FD6EEC4CFF9B}">
      <dsp:nvSpPr>
        <dsp:cNvPr id="0" name=""/>
        <dsp:cNvSpPr/>
      </dsp:nvSpPr>
      <dsp:spPr>
        <a:xfrm>
          <a:off x="1345038" y="1457967"/>
          <a:ext cx="5555473" cy="1164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47" tIns="123247" rIns="123247" bIns="1232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i="0" kern="1200"/>
            <a:t>The ability to understand, use, and question AI tools.</a:t>
          </a:r>
          <a:endParaRPr lang="en-US" sz="2100" kern="1200"/>
        </a:p>
      </dsp:txBody>
      <dsp:txXfrm>
        <a:off x="1345038" y="1457967"/>
        <a:ext cx="5555473" cy="1164535"/>
      </dsp:txXfrm>
    </dsp:sp>
    <dsp:sp modelId="{024DA5F7-4FDE-429B-B7DE-5E25409D4556}">
      <dsp:nvSpPr>
        <dsp:cNvPr id="0" name=""/>
        <dsp:cNvSpPr/>
      </dsp:nvSpPr>
      <dsp:spPr>
        <a:xfrm>
          <a:off x="0" y="2913637"/>
          <a:ext cx="6900512" cy="11645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2779A-8128-41AC-A1B2-EEA640567302}">
      <dsp:nvSpPr>
        <dsp:cNvPr id="0" name=""/>
        <dsp:cNvSpPr/>
      </dsp:nvSpPr>
      <dsp:spPr>
        <a:xfrm>
          <a:off x="352272" y="3175658"/>
          <a:ext cx="640494" cy="6404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F3BE6-521F-4DA7-969A-7EDC296442AA}">
      <dsp:nvSpPr>
        <dsp:cNvPr id="0" name=""/>
        <dsp:cNvSpPr/>
      </dsp:nvSpPr>
      <dsp:spPr>
        <a:xfrm>
          <a:off x="1345038" y="2913637"/>
          <a:ext cx="3105230" cy="1164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47" tIns="123247" rIns="123247" bIns="1232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i="0" kern="1200"/>
            <a:t>Dual focus:</a:t>
          </a:r>
          <a:endParaRPr lang="en-US" sz="2100" kern="1200"/>
        </a:p>
      </dsp:txBody>
      <dsp:txXfrm>
        <a:off x="1345038" y="2913637"/>
        <a:ext cx="3105230" cy="1164535"/>
      </dsp:txXfrm>
    </dsp:sp>
    <dsp:sp modelId="{ED20DD34-AE0D-4358-ABD8-41ED25D014DA}">
      <dsp:nvSpPr>
        <dsp:cNvPr id="0" name=""/>
        <dsp:cNvSpPr/>
      </dsp:nvSpPr>
      <dsp:spPr>
        <a:xfrm>
          <a:off x="4450269" y="2913637"/>
          <a:ext cx="2450242" cy="1164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47" tIns="123247" rIns="123247" bIns="123247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i="0" kern="1200" dirty="0"/>
            <a:t>Opportunities: automation, insight, efficiency. </a:t>
          </a: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i="0" kern="1200" dirty="0"/>
            <a:t>Risks: hallucinations, legal exposure, ethics. </a:t>
          </a:r>
          <a:endParaRPr lang="en-US" sz="1300" kern="1200" dirty="0"/>
        </a:p>
      </dsp:txBody>
      <dsp:txXfrm>
        <a:off x="4450269" y="2913637"/>
        <a:ext cx="2450242" cy="1164535"/>
      </dsp:txXfrm>
    </dsp:sp>
    <dsp:sp modelId="{F9CD907A-A8B3-4D14-A03C-2D5BB1D9CB2D}">
      <dsp:nvSpPr>
        <dsp:cNvPr id="0" name=""/>
        <dsp:cNvSpPr/>
      </dsp:nvSpPr>
      <dsp:spPr>
        <a:xfrm>
          <a:off x="0" y="4369307"/>
          <a:ext cx="6900512" cy="1164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5F6C5-553A-4D7E-B115-DD514EF3B515}">
      <dsp:nvSpPr>
        <dsp:cNvPr id="0" name=""/>
        <dsp:cNvSpPr/>
      </dsp:nvSpPr>
      <dsp:spPr>
        <a:xfrm>
          <a:off x="352272" y="4631327"/>
          <a:ext cx="640494" cy="6404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583B5-5DD6-4C33-A27B-1D3E257B6D10}">
      <dsp:nvSpPr>
        <dsp:cNvPr id="0" name=""/>
        <dsp:cNvSpPr/>
      </dsp:nvSpPr>
      <dsp:spPr>
        <a:xfrm>
          <a:off x="1345038" y="4369307"/>
          <a:ext cx="5555473" cy="1164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47" tIns="123247" rIns="123247" bIns="1232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i="0" kern="1200"/>
            <a:t>Brings a level of equity across all functions. This is not just for the IT team or innovation teams.</a:t>
          </a:r>
          <a:endParaRPr lang="en-US" sz="2100" kern="1200"/>
        </a:p>
      </dsp:txBody>
      <dsp:txXfrm>
        <a:off x="1345038" y="4369307"/>
        <a:ext cx="5555473" cy="1164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E7F59-3615-49C8-A40F-CD628C42E1C2}">
      <dsp:nvSpPr>
        <dsp:cNvPr id="0" name=""/>
        <dsp:cNvSpPr/>
      </dsp:nvSpPr>
      <dsp:spPr>
        <a:xfrm>
          <a:off x="0" y="430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CD0BE-332A-45D4-AA5E-D725782986E2}">
      <dsp:nvSpPr>
        <dsp:cNvPr id="0" name=""/>
        <dsp:cNvSpPr/>
      </dsp:nvSpPr>
      <dsp:spPr>
        <a:xfrm>
          <a:off x="277554" y="210753"/>
          <a:ext cx="504644" cy="504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C4FC2-A0FF-49B6-9FC4-6891F294A641}">
      <dsp:nvSpPr>
        <dsp:cNvPr id="0" name=""/>
        <dsp:cNvSpPr/>
      </dsp:nvSpPr>
      <dsp:spPr>
        <a:xfrm>
          <a:off x="1059754" y="430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Time is money and AI is speed. </a:t>
          </a:r>
          <a:endParaRPr lang="en-US" sz="1900" kern="1200"/>
        </a:p>
      </dsp:txBody>
      <dsp:txXfrm>
        <a:off x="1059754" y="4307"/>
        <a:ext cx="5304469" cy="917536"/>
      </dsp:txXfrm>
    </dsp:sp>
    <dsp:sp modelId="{08CE205A-F568-4FE8-81C1-1A3B29026912}">
      <dsp:nvSpPr>
        <dsp:cNvPr id="0" name=""/>
        <dsp:cNvSpPr/>
      </dsp:nvSpPr>
      <dsp:spPr>
        <a:xfrm>
          <a:off x="0" y="115122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4B2BD-4B2A-4842-AA8A-A0E2C7F58C12}">
      <dsp:nvSpPr>
        <dsp:cNvPr id="0" name=""/>
        <dsp:cNvSpPr/>
      </dsp:nvSpPr>
      <dsp:spPr>
        <a:xfrm>
          <a:off x="277554" y="1357673"/>
          <a:ext cx="504644" cy="504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A66DD-A6C8-42E7-8BA4-C5A325F23B88}">
      <dsp:nvSpPr>
        <dsp:cNvPr id="0" name=""/>
        <dsp:cNvSpPr/>
      </dsp:nvSpPr>
      <dsp:spPr>
        <a:xfrm>
          <a:off x="1059754" y="115122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Process data and trends faster than ever.</a:t>
          </a:r>
          <a:endParaRPr lang="en-US" sz="1900" kern="1200"/>
        </a:p>
      </dsp:txBody>
      <dsp:txXfrm>
        <a:off x="1059754" y="1151227"/>
        <a:ext cx="5304469" cy="917536"/>
      </dsp:txXfrm>
    </dsp:sp>
    <dsp:sp modelId="{EAF24A62-4A1B-46E1-B135-AF41FF1FE61D}">
      <dsp:nvSpPr>
        <dsp:cNvPr id="0" name=""/>
        <dsp:cNvSpPr/>
      </dsp:nvSpPr>
      <dsp:spPr>
        <a:xfrm>
          <a:off x="0" y="229814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6D07D-F569-492B-A61F-DDFB563ED625}">
      <dsp:nvSpPr>
        <dsp:cNvPr id="0" name=""/>
        <dsp:cNvSpPr/>
      </dsp:nvSpPr>
      <dsp:spPr>
        <a:xfrm>
          <a:off x="277554" y="2504593"/>
          <a:ext cx="504644" cy="504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86031-09DD-4D5F-97BA-7FCD0AA80AC6}">
      <dsp:nvSpPr>
        <dsp:cNvPr id="0" name=""/>
        <dsp:cNvSpPr/>
      </dsp:nvSpPr>
      <dsp:spPr>
        <a:xfrm>
          <a:off x="1059754" y="229814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Predictive insights, smarter workflows.</a:t>
          </a:r>
          <a:endParaRPr lang="en-US" sz="1900" kern="1200"/>
        </a:p>
      </dsp:txBody>
      <dsp:txXfrm>
        <a:off x="1059754" y="2298147"/>
        <a:ext cx="5304469" cy="917536"/>
      </dsp:txXfrm>
    </dsp:sp>
    <dsp:sp modelId="{1DBF9103-3AA3-4E9C-BABE-29E13D7E5812}">
      <dsp:nvSpPr>
        <dsp:cNvPr id="0" name=""/>
        <dsp:cNvSpPr/>
      </dsp:nvSpPr>
      <dsp:spPr>
        <a:xfrm>
          <a:off x="0" y="344506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35CEA-08CA-4252-89AB-B8A4C0E17D15}">
      <dsp:nvSpPr>
        <dsp:cNvPr id="0" name=""/>
        <dsp:cNvSpPr/>
      </dsp:nvSpPr>
      <dsp:spPr>
        <a:xfrm>
          <a:off x="277554" y="3651513"/>
          <a:ext cx="504644" cy="504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E6BF7-FD95-4F22-811A-C4079AEE9513}">
      <dsp:nvSpPr>
        <dsp:cNvPr id="0" name=""/>
        <dsp:cNvSpPr/>
      </dsp:nvSpPr>
      <dsp:spPr>
        <a:xfrm>
          <a:off x="1059754" y="344506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Deliver better results.</a:t>
          </a:r>
          <a:endParaRPr lang="en-US" sz="1900" kern="1200"/>
        </a:p>
      </dsp:txBody>
      <dsp:txXfrm>
        <a:off x="1059754" y="3445068"/>
        <a:ext cx="5304469" cy="917536"/>
      </dsp:txXfrm>
    </dsp:sp>
    <dsp:sp modelId="{B5DDC1DC-2E18-4C78-BCBE-ACE3851171D5}">
      <dsp:nvSpPr>
        <dsp:cNvPr id="0" name=""/>
        <dsp:cNvSpPr/>
      </dsp:nvSpPr>
      <dsp:spPr>
        <a:xfrm>
          <a:off x="0" y="459198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1EFF7-5B15-4EF5-ADC9-562FE4DE85EF}">
      <dsp:nvSpPr>
        <dsp:cNvPr id="0" name=""/>
        <dsp:cNvSpPr/>
      </dsp:nvSpPr>
      <dsp:spPr>
        <a:xfrm>
          <a:off x="277554" y="4798433"/>
          <a:ext cx="504644" cy="504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AC85C-05A4-48A7-A9A1-7A8009238AB8}">
      <dsp:nvSpPr>
        <dsp:cNvPr id="0" name=""/>
        <dsp:cNvSpPr/>
      </dsp:nvSpPr>
      <dsp:spPr>
        <a:xfrm>
          <a:off x="1059754" y="459198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Outperform competitors.</a:t>
          </a:r>
          <a:endParaRPr lang="en-US" sz="1900" kern="1200"/>
        </a:p>
      </dsp:txBody>
      <dsp:txXfrm>
        <a:off x="1059754" y="4591988"/>
        <a:ext cx="5304469" cy="917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01BAC-FBE2-4514-A1F3-BBE2C5C32E90}">
      <dsp:nvSpPr>
        <dsp:cNvPr id="0" name=""/>
        <dsp:cNvSpPr/>
      </dsp:nvSpPr>
      <dsp:spPr>
        <a:xfrm>
          <a:off x="0" y="673"/>
          <a:ext cx="6364224" cy="565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751D5-DC9D-4F56-80B4-9314A14495E0}">
      <dsp:nvSpPr>
        <dsp:cNvPr id="0" name=""/>
        <dsp:cNvSpPr/>
      </dsp:nvSpPr>
      <dsp:spPr>
        <a:xfrm>
          <a:off x="171028" y="127884"/>
          <a:ext cx="310960" cy="31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8C83A-BEA8-4844-82F1-A8DA5D8A6713}">
      <dsp:nvSpPr>
        <dsp:cNvPr id="0" name=""/>
        <dsp:cNvSpPr/>
      </dsp:nvSpPr>
      <dsp:spPr>
        <a:xfrm>
          <a:off x="653017" y="673"/>
          <a:ext cx="5711206" cy="565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36" tIns="59836" rIns="59836" bIns="598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Start with relevant use cases</a:t>
          </a:r>
          <a:endParaRPr lang="en-US" sz="1600" kern="1200"/>
        </a:p>
      </dsp:txBody>
      <dsp:txXfrm>
        <a:off x="653017" y="673"/>
        <a:ext cx="5711206" cy="565383"/>
      </dsp:txXfrm>
    </dsp:sp>
    <dsp:sp modelId="{938FE6B8-C23F-4436-A918-8EEAD2E3F34D}">
      <dsp:nvSpPr>
        <dsp:cNvPr id="0" name=""/>
        <dsp:cNvSpPr/>
      </dsp:nvSpPr>
      <dsp:spPr>
        <a:xfrm>
          <a:off x="0" y="707402"/>
          <a:ext cx="6364224" cy="565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6EF90-6F09-483F-9DB7-760208FBCBA3}">
      <dsp:nvSpPr>
        <dsp:cNvPr id="0" name=""/>
        <dsp:cNvSpPr/>
      </dsp:nvSpPr>
      <dsp:spPr>
        <a:xfrm>
          <a:off x="171028" y="834613"/>
          <a:ext cx="310960" cy="31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F1B64-15CD-4D5E-8C37-A26F6394043C}">
      <dsp:nvSpPr>
        <dsp:cNvPr id="0" name=""/>
        <dsp:cNvSpPr/>
      </dsp:nvSpPr>
      <dsp:spPr>
        <a:xfrm>
          <a:off x="653017" y="707402"/>
          <a:ext cx="5711206" cy="565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36" tIns="59836" rIns="59836" bIns="598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Talk about AI across all levels</a:t>
          </a:r>
          <a:endParaRPr lang="en-US" sz="1600" kern="1200"/>
        </a:p>
      </dsp:txBody>
      <dsp:txXfrm>
        <a:off x="653017" y="707402"/>
        <a:ext cx="5711206" cy="565383"/>
      </dsp:txXfrm>
    </dsp:sp>
    <dsp:sp modelId="{CA651B69-9D37-477B-9C76-CF621B2A1AD1}">
      <dsp:nvSpPr>
        <dsp:cNvPr id="0" name=""/>
        <dsp:cNvSpPr/>
      </dsp:nvSpPr>
      <dsp:spPr>
        <a:xfrm>
          <a:off x="0" y="1414130"/>
          <a:ext cx="6364224" cy="565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E6363-A521-473A-8AD5-4BE62622A121}">
      <dsp:nvSpPr>
        <dsp:cNvPr id="0" name=""/>
        <dsp:cNvSpPr/>
      </dsp:nvSpPr>
      <dsp:spPr>
        <a:xfrm>
          <a:off x="171028" y="1541342"/>
          <a:ext cx="310960" cy="3109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DCCAA-49BA-46F4-8BF4-835B581638BA}">
      <dsp:nvSpPr>
        <dsp:cNvPr id="0" name=""/>
        <dsp:cNvSpPr/>
      </dsp:nvSpPr>
      <dsp:spPr>
        <a:xfrm>
          <a:off x="653017" y="1414130"/>
          <a:ext cx="5711206" cy="565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36" tIns="59836" rIns="59836" bIns="598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Embrace mistakes as learning</a:t>
          </a:r>
          <a:endParaRPr lang="en-US" sz="1600" kern="1200"/>
        </a:p>
      </dsp:txBody>
      <dsp:txXfrm>
        <a:off x="653017" y="1414130"/>
        <a:ext cx="5711206" cy="565383"/>
      </dsp:txXfrm>
    </dsp:sp>
    <dsp:sp modelId="{2BCBB1F8-D7C5-4750-9429-89B50AB864CB}">
      <dsp:nvSpPr>
        <dsp:cNvPr id="0" name=""/>
        <dsp:cNvSpPr/>
      </dsp:nvSpPr>
      <dsp:spPr>
        <a:xfrm>
          <a:off x="0" y="2120859"/>
          <a:ext cx="6364224" cy="565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40DA2-FE5E-421F-9AAF-17AD9B0C8EBC}">
      <dsp:nvSpPr>
        <dsp:cNvPr id="0" name=""/>
        <dsp:cNvSpPr/>
      </dsp:nvSpPr>
      <dsp:spPr>
        <a:xfrm>
          <a:off x="171028" y="2248071"/>
          <a:ext cx="310960" cy="3109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D1BBE-19C5-490C-B577-239686D48BFB}">
      <dsp:nvSpPr>
        <dsp:cNvPr id="0" name=""/>
        <dsp:cNvSpPr/>
      </dsp:nvSpPr>
      <dsp:spPr>
        <a:xfrm>
          <a:off x="653017" y="2120859"/>
          <a:ext cx="5711206" cy="565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36" tIns="59836" rIns="59836" bIns="598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Focus on </a:t>
          </a:r>
          <a:r>
            <a:rPr lang="en-GB" sz="1600" b="1" i="0" kern="1200"/>
            <a:t>safe, not just fast</a:t>
          </a:r>
          <a:endParaRPr lang="en-US" sz="1600" kern="1200"/>
        </a:p>
      </dsp:txBody>
      <dsp:txXfrm>
        <a:off x="653017" y="2120859"/>
        <a:ext cx="5711206" cy="565383"/>
      </dsp:txXfrm>
    </dsp:sp>
    <dsp:sp modelId="{323B0196-7E59-49C7-8E04-29E8F070BA30}">
      <dsp:nvSpPr>
        <dsp:cNvPr id="0" name=""/>
        <dsp:cNvSpPr/>
      </dsp:nvSpPr>
      <dsp:spPr>
        <a:xfrm>
          <a:off x="0" y="2827588"/>
          <a:ext cx="6364224" cy="565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A39C5-A51C-4F57-BC5C-AB2750252BA6}">
      <dsp:nvSpPr>
        <dsp:cNvPr id="0" name=""/>
        <dsp:cNvSpPr/>
      </dsp:nvSpPr>
      <dsp:spPr>
        <a:xfrm>
          <a:off x="171028" y="2954800"/>
          <a:ext cx="310960" cy="3109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866ED-2FA1-47F1-A4B1-2366200958B6}">
      <dsp:nvSpPr>
        <dsp:cNvPr id="0" name=""/>
        <dsp:cNvSpPr/>
      </dsp:nvSpPr>
      <dsp:spPr>
        <a:xfrm>
          <a:off x="653017" y="2827588"/>
          <a:ext cx="5711206" cy="565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36" tIns="59836" rIns="59836" bIns="598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Collaborate across teams</a:t>
          </a:r>
          <a:endParaRPr lang="en-US" sz="1600" kern="1200"/>
        </a:p>
      </dsp:txBody>
      <dsp:txXfrm>
        <a:off x="653017" y="2827588"/>
        <a:ext cx="5711206" cy="565383"/>
      </dsp:txXfrm>
    </dsp:sp>
    <dsp:sp modelId="{5D0B7564-9A8F-4C0E-AD05-74E13659D851}">
      <dsp:nvSpPr>
        <dsp:cNvPr id="0" name=""/>
        <dsp:cNvSpPr/>
      </dsp:nvSpPr>
      <dsp:spPr>
        <a:xfrm>
          <a:off x="0" y="3534317"/>
          <a:ext cx="6364224" cy="565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5EB1A-D11F-468A-A89C-B75EAC997B33}">
      <dsp:nvSpPr>
        <dsp:cNvPr id="0" name=""/>
        <dsp:cNvSpPr/>
      </dsp:nvSpPr>
      <dsp:spPr>
        <a:xfrm>
          <a:off x="171028" y="3661529"/>
          <a:ext cx="310960" cy="3109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21741-3DBB-4971-8A15-44781052808E}">
      <dsp:nvSpPr>
        <dsp:cNvPr id="0" name=""/>
        <dsp:cNvSpPr/>
      </dsp:nvSpPr>
      <dsp:spPr>
        <a:xfrm>
          <a:off x="653017" y="3534317"/>
          <a:ext cx="5711206" cy="565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36" tIns="59836" rIns="59836" bIns="598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Align with ethics frameworks</a:t>
          </a:r>
          <a:endParaRPr lang="en-US" sz="1600" kern="1200"/>
        </a:p>
      </dsp:txBody>
      <dsp:txXfrm>
        <a:off x="653017" y="3534317"/>
        <a:ext cx="5711206" cy="565383"/>
      </dsp:txXfrm>
    </dsp:sp>
    <dsp:sp modelId="{B1EB6B58-4C65-4061-91ED-D8A9996661DD}">
      <dsp:nvSpPr>
        <dsp:cNvPr id="0" name=""/>
        <dsp:cNvSpPr/>
      </dsp:nvSpPr>
      <dsp:spPr>
        <a:xfrm>
          <a:off x="0" y="4241046"/>
          <a:ext cx="6364224" cy="565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FFEE8-E28B-46AE-AAC9-F978ED72DF38}">
      <dsp:nvSpPr>
        <dsp:cNvPr id="0" name=""/>
        <dsp:cNvSpPr/>
      </dsp:nvSpPr>
      <dsp:spPr>
        <a:xfrm>
          <a:off x="171028" y="4368258"/>
          <a:ext cx="310960" cy="31096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4B3A0-6144-46BC-B100-98B2D8857B00}">
      <dsp:nvSpPr>
        <dsp:cNvPr id="0" name=""/>
        <dsp:cNvSpPr/>
      </dsp:nvSpPr>
      <dsp:spPr>
        <a:xfrm>
          <a:off x="653017" y="4241046"/>
          <a:ext cx="5711206" cy="565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36" tIns="59836" rIns="59836" bIns="598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Encourage critical review of outputs</a:t>
          </a:r>
          <a:endParaRPr lang="en-US" sz="1600" kern="1200"/>
        </a:p>
      </dsp:txBody>
      <dsp:txXfrm>
        <a:off x="653017" y="4241046"/>
        <a:ext cx="5711206" cy="565383"/>
      </dsp:txXfrm>
    </dsp:sp>
    <dsp:sp modelId="{DF647F36-8A0C-4C85-A2FC-A285A199288A}">
      <dsp:nvSpPr>
        <dsp:cNvPr id="0" name=""/>
        <dsp:cNvSpPr/>
      </dsp:nvSpPr>
      <dsp:spPr>
        <a:xfrm>
          <a:off x="0" y="4947775"/>
          <a:ext cx="6364224" cy="5653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F34B3-E2F4-44FE-8CD8-0AEAF86E6082}">
      <dsp:nvSpPr>
        <dsp:cNvPr id="0" name=""/>
        <dsp:cNvSpPr/>
      </dsp:nvSpPr>
      <dsp:spPr>
        <a:xfrm>
          <a:off x="171028" y="5074986"/>
          <a:ext cx="310960" cy="31096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47637-3A7B-4A13-B881-A2427EA60895}">
      <dsp:nvSpPr>
        <dsp:cNvPr id="0" name=""/>
        <dsp:cNvSpPr/>
      </dsp:nvSpPr>
      <dsp:spPr>
        <a:xfrm>
          <a:off x="653017" y="4947775"/>
          <a:ext cx="5711206" cy="565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36" tIns="59836" rIns="59836" bIns="598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Build a feedback loop</a:t>
          </a:r>
          <a:endParaRPr lang="en-US" sz="1600" kern="1200"/>
        </a:p>
      </dsp:txBody>
      <dsp:txXfrm>
        <a:off x="653017" y="4947775"/>
        <a:ext cx="5711206" cy="5653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B6E1A-2CA1-9649-BBE1-DED2965D95CF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74E035-7CF7-D64D-ADD6-06C5FD85C0E2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Educate</a:t>
          </a:r>
          <a:r>
            <a:rPr lang="en-GB" sz="2200" kern="1200"/>
            <a:t>	</a:t>
          </a:r>
          <a:endParaRPr lang="en-US" sz="2200" kern="1200"/>
        </a:p>
      </dsp:txBody>
      <dsp:txXfrm>
        <a:off x="0" y="531"/>
        <a:ext cx="10515600" cy="483363"/>
      </dsp:txXfrm>
    </dsp:sp>
    <dsp:sp modelId="{6344C097-6059-8A47-9D73-3DD29CDAB035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102512-B926-BB44-92FE-019C79CCE54C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Train and explain AI tools and risks	</a:t>
          </a:r>
          <a:endParaRPr lang="en-US" sz="2200" kern="1200"/>
        </a:p>
      </dsp:txBody>
      <dsp:txXfrm>
        <a:off x="0" y="483895"/>
        <a:ext cx="10515600" cy="483363"/>
      </dsp:txXfrm>
    </dsp:sp>
    <dsp:sp modelId="{9E3518B6-5DE1-3C4F-A073-83D2E0E1CD88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C85A76-0AF4-9640-84C4-A4A21D3446F0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Everyone needs a shared understanding to use AI responsibly.</a:t>
          </a:r>
          <a:endParaRPr lang="en-US" sz="2200" kern="1200"/>
        </a:p>
      </dsp:txBody>
      <dsp:txXfrm>
        <a:off x="0" y="967259"/>
        <a:ext cx="10515600" cy="483363"/>
      </dsp:txXfrm>
    </dsp:sp>
    <dsp:sp modelId="{AC8E2500-E2DE-4A45-8AFC-FEA0FBCFEBE4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D474D8-20E9-9B4A-BFDC-E34B366C2442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Engage</a:t>
          </a:r>
          <a:r>
            <a:rPr lang="en-GB" sz="2200" kern="1200"/>
            <a:t>	</a:t>
          </a:r>
          <a:endParaRPr lang="en-US" sz="2200" kern="1200"/>
        </a:p>
      </dsp:txBody>
      <dsp:txXfrm>
        <a:off x="0" y="1450623"/>
        <a:ext cx="10515600" cy="483363"/>
      </dsp:txXfrm>
    </dsp:sp>
    <dsp:sp modelId="{EBE8DF9B-E7C6-864D-98EA-B32380A75902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ED683E-E9C1-8A4C-BACD-1BD12AE2C769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Involve people at all levels</a:t>
          </a:r>
          <a:endParaRPr lang="en-US" sz="2200" kern="1200"/>
        </a:p>
      </dsp:txBody>
      <dsp:txXfrm>
        <a:off x="0" y="1933987"/>
        <a:ext cx="10515600" cy="483363"/>
      </dsp:txXfrm>
    </dsp:sp>
    <dsp:sp modelId="{9E72CF10-A15E-6B44-9EA4-E810F47CE44B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A9E6AD-C73F-774D-82C2-42E4A2DE4F7C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Talk about and discuss AI openly </a:t>
          </a:r>
          <a:endParaRPr lang="en-US" sz="2200" kern="1200"/>
        </a:p>
      </dsp:txBody>
      <dsp:txXfrm>
        <a:off x="0" y="2417350"/>
        <a:ext cx="10515600" cy="483363"/>
      </dsp:txXfrm>
    </dsp:sp>
    <dsp:sp modelId="{22046D55-5509-A64D-A61F-6487712D6D1A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D82BE0-CCCC-574C-BBB8-089F584B24F3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Empower</a:t>
          </a:r>
          <a:r>
            <a:rPr lang="en-GB" sz="2200" kern="1200"/>
            <a:t>	</a:t>
          </a:r>
          <a:endParaRPr lang="en-US" sz="2200" kern="1200"/>
        </a:p>
      </dsp:txBody>
      <dsp:txXfrm>
        <a:off x="0" y="2900714"/>
        <a:ext cx="10515600" cy="483363"/>
      </dsp:txXfrm>
    </dsp:sp>
    <dsp:sp modelId="{230D9806-6F1B-D445-90DF-D03BB11BF1BC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837D95-540D-5146-8CED-E09929D33F1B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Safe spaces to test, learn, and grow	</a:t>
          </a:r>
          <a:endParaRPr lang="en-US" sz="2200" kern="1200"/>
        </a:p>
      </dsp:txBody>
      <dsp:txXfrm>
        <a:off x="0" y="3384078"/>
        <a:ext cx="10515600" cy="483363"/>
      </dsp:txXfrm>
    </dsp:sp>
    <dsp:sp modelId="{3D94AA44-B61A-7341-B7EA-3114DD5A3D8D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0B94D4-9581-E743-8621-3C5EE4ACA90F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Learning through practice builds trust and long term capability.</a:t>
          </a:r>
          <a:endParaRPr lang="en-US" sz="2200" kern="1200"/>
        </a:p>
      </dsp:txBody>
      <dsp:txXfrm>
        <a:off x="0" y="3867442"/>
        <a:ext cx="10515600" cy="483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C9BD9-859F-CD4E-A767-CF7D2B1ACE75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49AA7-6B87-D346-9992-7F5554F2E4F7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Reputation	</a:t>
          </a:r>
          <a:endParaRPr lang="en-US" sz="2200" kern="1200"/>
        </a:p>
      </dsp:txBody>
      <dsp:txXfrm>
        <a:off x="0" y="531"/>
        <a:ext cx="10515600" cy="483363"/>
      </dsp:txXfrm>
    </dsp:sp>
    <dsp:sp modelId="{22075C18-0685-7147-8DB2-F5FDF2D249A1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2">
            <a:hueOff val="805452"/>
            <a:satOff val="-2312"/>
            <a:lumOff val="-3701"/>
            <a:alphaOff val="0"/>
          </a:schemeClr>
        </a:solidFill>
        <a:ln w="19050" cap="flat" cmpd="sng" algn="ctr">
          <a:solidFill>
            <a:schemeClr val="accent2">
              <a:hueOff val="805452"/>
              <a:satOff val="-2312"/>
              <a:lumOff val="-3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451F8-A546-A841-A822-B484BA4A14D2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Professional credibility	</a:t>
          </a:r>
          <a:endParaRPr lang="en-US" sz="2200" kern="1200"/>
        </a:p>
      </dsp:txBody>
      <dsp:txXfrm>
        <a:off x="0" y="483895"/>
        <a:ext cx="10515600" cy="483363"/>
      </dsp:txXfrm>
    </dsp:sp>
    <dsp:sp modelId="{6CE114F8-4DEF-BB40-9914-749C1C0E7C46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3DC0D-F31E-C345-AFA6-A67575D1F547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Clients expect diligence. One AI error can go viral.</a:t>
          </a:r>
          <a:endParaRPr lang="en-US" sz="2200" kern="1200"/>
        </a:p>
      </dsp:txBody>
      <dsp:txXfrm>
        <a:off x="0" y="967259"/>
        <a:ext cx="10515600" cy="483363"/>
      </dsp:txXfrm>
    </dsp:sp>
    <dsp:sp modelId="{0C3B1112-51BA-3D4F-9D97-0E43D529A4EB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2">
            <a:hueOff val="2416355"/>
            <a:satOff val="-6935"/>
            <a:lumOff val="-11103"/>
            <a:alphaOff val="0"/>
          </a:schemeClr>
        </a:solidFill>
        <a:ln w="19050" cap="flat" cmpd="sng" algn="ctr">
          <a:solidFill>
            <a:schemeClr val="accent2">
              <a:hueOff val="2416355"/>
              <a:satOff val="-6935"/>
              <a:lumOff val="-111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342E8-FFC9-004E-93B6-9CC5314990F9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Risk</a:t>
          </a:r>
          <a:r>
            <a:rPr lang="en-GB" sz="2200" kern="1200"/>
            <a:t>	</a:t>
          </a:r>
          <a:endParaRPr lang="en-US" sz="2200" kern="1200"/>
        </a:p>
      </dsp:txBody>
      <dsp:txXfrm>
        <a:off x="0" y="1450623"/>
        <a:ext cx="10515600" cy="483363"/>
      </dsp:txXfrm>
    </dsp:sp>
    <dsp:sp modelId="{01DB0F3F-08A2-8F4C-A19B-C87B0336E320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09D22-8604-E64D-90DA-18FAA074170B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Legal, ethical, and data exposure	</a:t>
          </a:r>
          <a:endParaRPr lang="en-US" sz="2200" kern="1200"/>
        </a:p>
      </dsp:txBody>
      <dsp:txXfrm>
        <a:off x="0" y="1933987"/>
        <a:ext cx="10515600" cy="483363"/>
      </dsp:txXfrm>
    </dsp:sp>
    <dsp:sp modelId="{27DF4CE2-69B7-9C4B-B5CB-FB5A4394E3E9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2">
            <a:hueOff val="4027258"/>
            <a:satOff val="-11558"/>
            <a:lumOff val="-18506"/>
            <a:alphaOff val="0"/>
          </a:schemeClr>
        </a:solidFill>
        <a:ln w="19050" cap="flat" cmpd="sng" algn="ctr">
          <a:solidFill>
            <a:schemeClr val="accent2">
              <a:hueOff val="4027258"/>
              <a:satOff val="-11558"/>
              <a:lumOff val="-185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CEB35-3EDE-0442-88C7-14CCA70805FD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You must comply with current and evolving rules. </a:t>
          </a:r>
          <a:endParaRPr lang="en-US" sz="2200" kern="1200"/>
        </a:p>
      </dsp:txBody>
      <dsp:txXfrm>
        <a:off x="0" y="2417350"/>
        <a:ext cx="10515600" cy="483363"/>
      </dsp:txXfrm>
    </dsp:sp>
    <dsp:sp modelId="{AFD2ADD0-4420-484C-8B3A-70B7DAA9559E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09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4E09C-B749-1F4B-B6FB-E9296DA72285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Readiness</a:t>
          </a:r>
          <a:r>
            <a:rPr lang="en-GB" sz="2200" kern="1200"/>
            <a:t>	</a:t>
          </a:r>
          <a:endParaRPr lang="en-US" sz="2200" kern="1200"/>
        </a:p>
      </dsp:txBody>
      <dsp:txXfrm>
        <a:off x="0" y="2900714"/>
        <a:ext cx="10515600" cy="483363"/>
      </dsp:txXfrm>
    </dsp:sp>
    <dsp:sp modelId="{63944AC9-BD39-BD42-AE60-038B0F23DAC6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2">
            <a:hueOff val="5638161"/>
            <a:satOff val="-16181"/>
            <a:lumOff val="-25908"/>
            <a:alphaOff val="0"/>
          </a:schemeClr>
        </a:solidFill>
        <a:ln w="19050" cap="flat" cmpd="sng" algn="ctr">
          <a:solidFill>
            <a:schemeClr val="accent2">
              <a:hueOff val="5638161"/>
              <a:satOff val="-16181"/>
              <a:lumOff val="-259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6CEDA-3277-1B49-A0C1-68BABBD21080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Workforce capability	</a:t>
          </a:r>
          <a:endParaRPr lang="en-US" sz="2200" kern="1200"/>
        </a:p>
      </dsp:txBody>
      <dsp:txXfrm>
        <a:off x="0" y="3384078"/>
        <a:ext cx="10515600" cy="483363"/>
      </dsp:txXfrm>
    </dsp:sp>
    <dsp:sp modelId="{E97796B9-DA25-1344-A297-7B2311D6EB8E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EA3B7-B24A-5F4E-BECD-C4A8D5B47E6E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The future of practice demands AI confidence.</a:t>
          </a:r>
          <a:endParaRPr lang="en-US" sz="2200" kern="1200"/>
        </a:p>
      </dsp:txBody>
      <dsp:txXfrm>
        <a:off x="0" y="3867442"/>
        <a:ext cx="10515600" cy="4833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A4505-3215-7348-A2B2-C745F66ED6DB}">
      <dsp:nvSpPr>
        <dsp:cNvPr id="0" name=""/>
        <dsp:cNvSpPr/>
      </dsp:nvSpPr>
      <dsp:spPr>
        <a:xfrm>
          <a:off x="0" y="298003"/>
          <a:ext cx="7608277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AI + Legal Education: Rethinking the Future Lawyer</a:t>
          </a:r>
          <a:endParaRPr lang="en-US" sz="2400" kern="1200" dirty="0"/>
        </a:p>
      </dsp:txBody>
      <dsp:txXfrm>
        <a:off x="59399" y="357402"/>
        <a:ext cx="7489479" cy="1098002"/>
      </dsp:txXfrm>
    </dsp:sp>
    <dsp:sp modelId="{93C1B7A5-2AC0-9C4E-843A-2993ED0C1166}">
      <dsp:nvSpPr>
        <dsp:cNvPr id="0" name=""/>
        <dsp:cNvSpPr/>
      </dsp:nvSpPr>
      <dsp:spPr>
        <a:xfrm>
          <a:off x="0" y="1514803"/>
          <a:ext cx="7608277" cy="371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6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i="0" kern="1200" dirty="0"/>
            <a:t>Empowering law students with digital confidence through Generative AI.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i="0" kern="1200" dirty="0"/>
            <a:t>From classroom debates with ChatGPT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/>
            <a:t>T</a:t>
          </a:r>
          <a:r>
            <a:rPr lang="en-GB" sz="1800" b="0" i="0" kern="1200"/>
            <a:t>o research on student perceptions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i="0" kern="1200" dirty="0"/>
            <a:t>How can AI shape smarter, fairer, and more practice ready legal education pathways?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Everyone is a student of AI right now!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Lecturers, Law Students, Legal Professionals. </a:t>
          </a:r>
        </a:p>
      </dsp:txBody>
      <dsp:txXfrm>
        <a:off x="0" y="1514803"/>
        <a:ext cx="7608277" cy="3716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34A97-B028-F040-AEB3-DFA3971B2EDD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10ACD-8693-2A42-A2FE-DAE2A1694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0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129EC-74FC-31FA-A5CB-16E06823D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74D3D-2DE4-1D3F-FA48-B86E33487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86E263-14BB-388B-E0B2-1209D5AF9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1044A-2BEE-68F4-099F-20CB13F99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EBA10-A93B-7C4E-A637-443FC9D35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96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0ACD-8693-2A42-A2FE-DAE2A1694BD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1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FFEF-4538-74EE-4040-88DCB3FF2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E4EB4-9857-FB20-FDFC-3764FC486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B486B-2483-5376-1B66-20F64BA3F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7D4E-50FD-824B-8FAA-011E4E4ECAB9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630A-3E93-3839-AAEF-82621CA8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2D86B-4564-A7DA-6877-1CA81FCF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C6C5-692A-2340-AFB0-EB57F71F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80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FF90-9830-7AD1-0601-E61B0080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FC625-C301-EC70-C687-4EC0C1EBC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EBB54-0642-AF1A-CC3E-023901B8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7D4E-50FD-824B-8FAA-011E4E4ECAB9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D792B-727B-318B-85C5-393594BF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6C579-B0FD-4916-0F89-8E467D0C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C6C5-692A-2340-AFB0-EB57F71F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67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A43D6-7C1E-CD6C-60A7-5E8E7899D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47106-7564-FED9-9751-490A22844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77F13-6928-F4AC-1FA2-44E8B8D6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7D4E-50FD-824B-8FAA-011E4E4ECAB9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5AF4B-D44F-68EB-92ED-3E2C0087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FBFB-8E4C-1D59-B313-64E3A391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C6C5-692A-2340-AFB0-EB57F71F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809AE81-EA93-DEBE-6651-F121A902AD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683" y="5330191"/>
            <a:ext cx="7488237" cy="64452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A3A8FD2-53E1-B523-3EB8-52810D1EA1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683" y="5995035"/>
            <a:ext cx="7488237" cy="5476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GB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380239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 Cover Slide Opt. A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4" y="1449389"/>
            <a:ext cx="11090275" cy="219419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3824288"/>
            <a:ext cx="9477375" cy="1584325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resentation Info">
            <a:extLst>
              <a:ext uri="{FF2B5EF4-FFF2-40B4-BE49-F238E27FC236}">
                <a16:creationId xmlns:a16="http://schemas.microsoft.com/office/drawing/2014/main" id="{2D2196F9-24F6-514F-AACC-6CF575D31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5" y="4616451"/>
            <a:ext cx="2376487" cy="1584325"/>
          </a:xfrm>
        </p:spPr>
        <p:txBody>
          <a:bodyPr anchor="b"/>
          <a:lstStyle>
            <a:lvl1pPr marL="11113" indent="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200" b="0" spc="0">
                <a:solidFill>
                  <a:schemeClr val="bg1"/>
                </a:solidFill>
                <a:latin typeface="+mn-lt"/>
              </a:defRPr>
            </a:lvl1pPr>
            <a:lvl2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2pPr>
            <a:lvl3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3pPr>
            <a:lvl4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4pPr>
            <a:lvl5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5pPr>
          </a:lstStyle>
          <a:p>
            <a:pPr>
              <a:lnSpc>
                <a:spcPct val="110000"/>
              </a:lnSpc>
            </a:pPr>
            <a:r>
              <a:rPr lang="en-US" sz="1200" spc="0">
                <a:latin typeface="Arial" panose="020B0604020202020204" pitchFamily="34" charset="0"/>
              </a:rPr>
              <a:t>Name Surname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Market / Business Unit Name 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DD MM YYYY</a:t>
            </a:r>
          </a:p>
        </p:txBody>
      </p:sp>
      <p:sp>
        <p:nvSpPr>
          <p:cNvPr id="10" name="Security classification">
            <a:extLst>
              <a:ext uri="{FF2B5EF4-FFF2-40B4-BE49-F238E27FC236}">
                <a16:creationId xmlns:a16="http://schemas.microsoft.com/office/drawing/2014/main" id="{F9CDC3A4-B8DB-8A4D-A8B2-36051811B4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5" y="6200775"/>
            <a:ext cx="2376487" cy="323851"/>
          </a:xfrm>
        </p:spPr>
        <p:txBody>
          <a:bodyPr anchor="b"/>
          <a:lstStyle>
            <a:lvl1pPr>
              <a:defRPr sz="1200" b="0" spc="0">
                <a:solidFill>
                  <a:schemeClr val="tx2"/>
                </a:solidFill>
              </a:defRPr>
            </a:lvl1pPr>
            <a:lvl2pPr>
              <a:defRPr sz="12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Security classification here</a:t>
            </a:r>
          </a:p>
        </p:txBody>
      </p:sp>
      <p:pic>
        <p:nvPicPr>
          <p:cNvPr id="7" name="Online Imag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9CBDFD72-8357-D747-958C-FE602753AD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689" y="333377"/>
            <a:ext cx="1204913" cy="1204913"/>
          </a:xfrm>
          <a:prstGeom prst="rect">
            <a:avLst/>
          </a:prstGeom>
        </p:spPr>
      </p:pic>
      <p:pic>
        <p:nvPicPr>
          <p:cNvPr id="9" name="Online Imag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D35FEEBD-4FC6-0A46-9D7E-16BABBAE5C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689" y="333377"/>
            <a:ext cx="1204913" cy="1204913"/>
          </a:xfrm>
          <a:prstGeom prst="rect">
            <a:avLst/>
          </a:prstGeom>
        </p:spPr>
      </p:pic>
      <p:pic>
        <p:nvPicPr>
          <p:cNvPr id="11" name="Online Imag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7C5161A4-3006-CB4D-8CB9-D7903D161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689" y="333377"/>
            <a:ext cx="1204913" cy="12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6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 Cover Slide Opt. A_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4" y="1449389"/>
            <a:ext cx="11090275" cy="219419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51A0DC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3824288"/>
            <a:ext cx="9477375" cy="1584325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resentation Info">
            <a:extLst>
              <a:ext uri="{FF2B5EF4-FFF2-40B4-BE49-F238E27FC236}">
                <a16:creationId xmlns:a16="http://schemas.microsoft.com/office/drawing/2014/main" id="{2D2196F9-24F6-514F-AACC-6CF575D31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5" y="4616451"/>
            <a:ext cx="2376487" cy="1584325"/>
          </a:xfrm>
        </p:spPr>
        <p:txBody>
          <a:bodyPr anchor="b"/>
          <a:lstStyle>
            <a:lvl1pPr marL="11113" indent="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200" b="0" spc="0">
                <a:solidFill>
                  <a:schemeClr val="bg1"/>
                </a:solidFill>
                <a:latin typeface="+mn-lt"/>
              </a:defRPr>
            </a:lvl1pPr>
            <a:lvl2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2pPr>
            <a:lvl3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3pPr>
            <a:lvl4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4pPr>
            <a:lvl5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5pPr>
          </a:lstStyle>
          <a:p>
            <a:pPr>
              <a:lnSpc>
                <a:spcPct val="110000"/>
              </a:lnSpc>
            </a:pPr>
            <a:r>
              <a:rPr lang="en-US" sz="1200" spc="0">
                <a:latin typeface="Arial" panose="020B0604020202020204" pitchFamily="34" charset="0"/>
              </a:rPr>
              <a:t>Name Surname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Market / Business Unit Name 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DD MM YYYY</a:t>
            </a:r>
          </a:p>
        </p:txBody>
      </p:sp>
      <p:sp>
        <p:nvSpPr>
          <p:cNvPr id="10" name="Security classification">
            <a:extLst>
              <a:ext uri="{FF2B5EF4-FFF2-40B4-BE49-F238E27FC236}">
                <a16:creationId xmlns:a16="http://schemas.microsoft.com/office/drawing/2014/main" id="{F9CDC3A4-B8DB-8A4D-A8B2-36051811B4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5" y="6200775"/>
            <a:ext cx="2376487" cy="323851"/>
          </a:xfrm>
        </p:spPr>
        <p:txBody>
          <a:bodyPr anchor="b"/>
          <a:lstStyle>
            <a:lvl1pPr>
              <a:defRPr sz="1200" b="0" spc="0">
                <a:solidFill>
                  <a:srgbClr val="51A0DC"/>
                </a:solidFill>
              </a:defRPr>
            </a:lvl1pPr>
            <a:lvl2pPr>
              <a:defRPr sz="12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Security classification here</a:t>
            </a:r>
          </a:p>
        </p:txBody>
      </p:sp>
      <p:pic>
        <p:nvPicPr>
          <p:cNvPr id="9" name="Online Image Placeholder 2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AFB003F-C57D-0442-95F5-8B849AF4C4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175" y="333377"/>
            <a:ext cx="1146175" cy="1146175"/>
          </a:xfrm>
          <a:prstGeom prst="rect">
            <a:avLst/>
          </a:prstGeom>
        </p:spPr>
      </p:pic>
      <p:pic>
        <p:nvPicPr>
          <p:cNvPr id="7" name="Online Image Placeholder 2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F182E0B-EE5A-3C4D-954A-5B7B2383A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175" y="333377"/>
            <a:ext cx="1146175" cy="1146175"/>
          </a:xfrm>
          <a:prstGeom prst="rect">
            <a:avLst/>
          </a:prstGeom>
        </p:spPr>
      </p:pic>
      <p:pic>
        <p:nvPicPr>
          <p:cNvPr id="11" name="Online Image Placeholder 1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8880CDC-6CBA-9244-B2D5-4641454F5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677" y="333377"/>
            <a:ext cx="1146175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5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 Cover Slide Opt. A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1601" y="1449389"/>
            <a:ext cx="9477375" cy="219419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824288"/>
            <a:ext cx="9505951" cy="1584325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resentation Info">
            <a:extLst>
              <a:ext uri="{FF2B5EF4-FFF2-40B4-BE49-F238E27FC236}">
                <a16:creationId xmlns:a16="http://schemas.microsoft.com/office/drawing/2014/main" id="{2D2196F9-24F6-514F-AACC-6CF575D31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5" y="4616451"/>
            <a:ext cx="2376487" cy="1584325"/>
          </a:xfrm>
        </p:spPr>
        <p:txBody>
          <a:bodyPr anchor="b"/>
          <a:lstStyle>
            <a:lvl1pPr marL="11113" indent="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200" b="0" spc="0">
                <a:solidFill>
                  <a:schemeClr val="tx2"/>
                </a:solidFill>
                <a:latin typeface="+mn-lt"/>
              </a:defRPr>
            </a:lvl1pPr>
            <a:lvl2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2pPr>
            <a:lvl3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3pPr>
            <a:lvl4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4pPr>
            <a:lvl5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5pPr>
          </a:lstStyle>
          <a:p>
            <a:pPr>
              <a:lnSpc>
                <a:spcPct val="110000"/>
              </a:lnSpc>
            </a:pPr>
            <a:r>
              <a:rPr lang="en-US" sz="1200" spc="0">
                <a:latin typeface="Arial" panose="020B0604020202020204" pitchFamily="34" charset="0"/>
              </a:rPr>
              <a:t>Name Surname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Market / Business Unit Name 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DD MM YYYY</a:t>
            </a:r>
          </a:p>
        </p:txBody>
      </p:sp>
      <p:sp>
        <p:nvSpPr>
          <p:cNvPr id="10" name="Security classification">
            <a:extLst>
              <a:ext uri="{FF2B5EF4-FFF2-40B4-BE49-F238E27FC236}">
                <a16:creationId xmlns:a16="http://schemas.microsoft.com/office/drawing/2014/main" id="{F9CDC3A4-B8DB-8A4D-A8B2-36051811B4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5" y="6200775"/>
            <a:ext cx="2376487" cy="323851"/>
          </a:xfrm>
        </p:spPr>
        <p:txBody>
          <a:bodyPr anchor="b"/>
          <a:lstStyle>
            <a:lvl1pPr>
              <a:defRPr sz="1200" b="0" spc="0">
                <a:solidFill>
                  <a:schemeClr val="accent1"/>
                </a:solidFill>
              </a:defRPr>
            </a:lvl1pPr>
            <a:lvl2pPr>
              <a:defRPr sz="12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Security classification here</a:t>
            </a:r>
          </a:p>
        </p:txBody>
      </p:sp>
      <p:pic>
        <p:nvPicPr>
          <p:cNvPr id="9" name="Online Image Placeholder 2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77E0483-4AEA-984C-8CA3-FA94FAC545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175" y="333377"/>
            <a:ext cx="1146175" cy="1146175"/>
          </a:xfrm>
          <a:prstGeom prst="rect">
            <a:avLst/>
          </a:prstGeom>
        </p:spPr>
      </p:pic>
      <p:pic>
        <p:nvPicPr>
          <p:cNvPr id="7" name="Online Image Placeholder 2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9A0D7964-A3C7-E742-A141-E3F9DEA483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175" y="333377"/>
            <a:ext cx="1146175" cy="1146175"/>
          </a:xfrm>
          <a:prstGeom prst="rect">
            <a:avLst/>
          </a:prstGeom>
        </p:spPr>
      </p:pic>
      <p:pic>
        <p:nvPicPr>
          <p:cNvPr id="11" name="Online Image Placeholder 1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8406B3A-0ABF-6A43-B0C3-07379A246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677" y="333377"/>
            <a:ext cx="1146175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2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ver Slide Opt. B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=">
            <a:extLst>
              <a:ext uri="{FF2B5EF4-FFF2-40B4-BE49-F238E27FC236}">
                <a16:creationId xmlns:a16="http://schemas.microsoft.com/office/drawing/2014/main" id="{7A34D599-A44C-8A44-A789-D35DB4EA55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 tIns="288000" rIns="540000"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26" y="359552"/>
            <a:ext cx="4248151" cy="4256899"/>
          </a:xfrm>
          <a:prstGeom prst="rect">
            <a:avLst/>
          </a:prstGeom>
          <a:solidFill>
            <a:schemeClr val="accent1"/>
          </a:solidFill>
        </p:spPr>
        <p:txBody>
          <a:bodyPr lIns="324000" tIns="324000" rIns="288000" anchor="t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550" y="3033714"/>
            <a:ext cx="4248151" cy="1584325"/>
          </a:xfrm>
          <a:prstGeom prst="rect">
            <a:avLst/>
          </a:prstGeom>
        </p:spPr>
        <p:txBody>
          <a:bodyPr lIns="324000" tIns="0" rIns="288000" bIns="324000" anchor="b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resentation Info">
            <a:extLst>
              <a:ext uri="{FF2B5EF4-FFF2-40B4-BE49-F238E27FC236}">
                <a16:creationId xmlns:a16="http://schemas.microsoft.com/office/drawing/2014/main" id="{2D2196F9-24F6-514F-AACC-6CF575D31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5" y="4616451"/>
            <a:ext cx="2376487" cy="1584325"/>
          </a:xfrm>
        </p:spPr>
        <p:txBody>
          <a:bodyPr anchor="b"/>
          <a:lstStyle>
            <a:lvl1pPr marL="11113" indent="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200" b="0" spc="0">
                <a:solidFill>
                  <a:schemeClr val="bg1"/>
                </a:solidFill>
                <a:latin typeface="+mn-lt"/>
              </a:defRPr>
            </a:lvl1pPr>
            <a:lvl2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2pPr>
            <a:lvl3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3pPr>
            <a:lvl4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4pPr>
            <a:lvl5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5pPr>
          </a:lstStyle>
          <a:p>
            <a:pPr>
              <a:lnSpc>
                <a:spcPct val="110000"/>
              </a:lnSpc>
            </a:pPr>
            <a:r>
              <a:rPr lang="en-US" sz="1200" spc="0">
                <a:latin typeface="Arial" panose="020B0604020202020204" pitchFamily="34" charset="0"/>
              </a:rPr>
              <a:t>Name Surname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Market / Business Unit Name 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DD MM YYYY</a:t>
            </a:r>
          </a:p>
        </p:txBody>
      </p:sp>
      <p:sp>
        <p:nvSpPr>
          <p:cNvPr id="10" name="Security classification">
            <a:extLst>
              <a:ext uri="{FF2B5EF4-FFF2-40B4-BE49-F238E27FC236}">
                <a16:creationId xmlns:a16="http://schemas.microsoft.com/office/drawing/2014/main" id="{F9CDC3A4-B8DB-8A4D-A8B2-36051811B4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5" y="6200775"/>
            <a:ext cx="2376487" cy="323851"/>
          </a:xfrm>
        </p:spPr>
        <p:txBody>
          <a:bodyPr anchor="b"/>
          <a:lstStyle>
            <a:lvl1pPr>
              <a:defRPr sz="1200" b="0" spc="0">
                <a:solidFill>
                  <a:schemeClr val="bg1"/>
                </a:solidFill>
              </a:defRPr>
            </a:lvl1pPr>
            <a:lvl2pPr>
              <a:defRPr sz="12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Security classification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84E28FD-D9BE-1842-442A-2D3B0EFB1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34677" y="333377"/>
            <a:ext cx="1146175" cy="114617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72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ver Slide Opt. B_Nav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=">
            <a:extLst>
              <a:ext uri="{FF2B5EF4-FFF2-40B4-BE49-F238E27FC236}">
                <a16:creationId xmlns:a16="http://schemas.microsoft.com/office/drawing/2014/main" id="{7A34D599-A44C-8A44-A789-D35DB4EA55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 tIns="288000" rIns="540000"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526" y="359552"/>
            <a:ext cx="4248151" cy="4256899"/>
          </a:xfrm>
          <a:prstGeom prst="rect">
            <a:avLst/>
          </a:prstGeom>
          <a:solidFill>
            <a:schemeClr val="tx2"/>
          </a:solidFill>
        </p:spPr>
        <p:txBody>
          <a:bodyPr lIns="324000" tIns="324000" rIns="288000" anchor="t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550" y="3033714"/>
            <a:ext cx="4248151" cy="1584325"/>
          </a:xfrm>
          <a:prstGeom prst="rect">
            <a:avLst/>
          </a:prstGeom>
        </p:spPr>
        <p:txBody>
          <a:bodyPr lIns="324000" tIns="0" rIns="288000" bIns="324000" anchor="b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resentation Info">
            <a:extLst>
              <a:ext uri="{FF2B5EF4-FFF2-40B4-BE49-F238E27FC236}">
                <a16:creationId xmlns:a16="http://schemas.microsoft.com/office/drawing/2014/main" id="{2D2196F9-24F6-514F-AACC-6CF575D31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5" y="4616451"/>
            <a:ext cx="2376487" cy="1584325"/>
          </a:xfrm>
        </p:spPr>
        <p:txBody>
          <a:bodyPr anchor="b"/>
          <a:lstStyle>
            <a:lvl1pPr marL="11113" indent="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200" b="0" spc="0">
                <a:solidFill>
                  <a:schemeClr val="bg1"/>
                </a:solidFill>
                <a:latin typeface="+mn-lt"/>
              </a:defRPr>
            </a:lvl1pPr>
            <a:lvl2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2pPr>
            <a:lvl3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3pPr>
            <a:lvl4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4pPr>
            <a:lvl5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5pPr>
          </a:lstStyle>
          <a:p>
            <a:pPr>
              <a:lnSpc>
                <a:spcPct val="110000"/>
              </a:lnSpc>
            </a:pPr>
            <a:r>
              <a:rPr lang="en-US" sz="1200" spc="0">
                <a:latin typeface="Arial" panose="020B0604020202020204" pitchFamily="34" charset="0"/>
              </a:rPr>
              <a:t>Name Surname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Market / Business Unit Name 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DD MM YYYY</a:t>
            </a:r>
          </a:p>
        </p:txBody>
      </p:sp>
      <p:sp>
        <p:nvSpPr>
          <p:cNvPr id="10" name="Security classification">
            <a:extLst>
              <a:ext uri="{FF2B5EF4-FFF2-40B4-BE49-F238E27FC236}">
                <a16:creationId xmlns:a16="http://schemas.microsoft.com/office/drawing/2014/main" id="{F9CDC3A4-B8DB-8A4D-A8B2-36051811B4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5" y="6200775"/>
            <a:ext cx="2376487" cy="323851"/>
          </a:xfrm>
        </p:spPr>
        <p:txBody>
          <a:bodyPr anchor="b"/>
          <a:lstStyle>
            <a:lvl1pPr>
              <a:defRPr sz="1200" b="0" spc="0">
                <a:solidFill>
                  <a:schemeClr val="bg1"/>
                </a:solidFill>
              </a:defRPr>
            </a:lvl1pPr>
            <a:lvl2pPr>
              <a:defRPr sz="12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Security classification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B51BF81-5F13-AA45-F4AF-E58BC7E1B7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34677" y="333377"/>
            <a:ext cx="1146175" cy="114617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268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ver Slide Opt. C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42C72462-30A0-B34A-AAB4-D4D53B6392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88163" y="0"/>
            <a:ext cx="5303837" cy="6858000"/>
          </a:xfrm>
          <a:solidFill>
            <a:schemeClr val="bg1">
              <a:lumMod val="50000"/>
            </a:schemeClr>
          </a:solidFill>
        </p:spPr>
        <p:txBody>
          <a:bodyPr lIns="540000" tIns="288000" rIns="540000" anchor="ctr"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077239"/>
            <a:ext cx="4752976" cy="1956475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5" y="3033714"/>
            <a:ext cx="3960811" cy="1584325"/>
          </a:xfrm>
          <a:prstGeom prst="rect">
            <a:avLst/>
          </a:prstGeom>
        </p:spPr>
        <p:txBody>
          <a:bodyPr tIns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resentation Info">
            <a:extLst>
              <a:ext uri="{FF2B5EF4-FFF2-40B4-BE49-F238E27FC236}">
                <a16:creationId xmlns:a16="http://schemas.microsoft.com/office/drawing/2014/main" id="{2D2196F9-24F6-514F-AACC-6CF575D31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5" y="4616451"/>
            <a:ext cx="2376487" cy="1584325"/>
          </a:xfrm>
        </p:spPr>
        <p:txBody>
          <a:bodyPr anchor="b"/>
          <a:lstStyle>
            <a:lvl1pPr marL="11113" indent="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200" b="0" spc="0">
                <a:solidFill>
                  <a:schemeClr val="bg1"/>
                </a:solidFill>
                <a:latin typeface="+mn-lt"/>
              </a:defRPr>
            </a:lvl1pPr>
            <a:lvl2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2pPr>
            <a:lvl3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3pPr>
            <a:lvl4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4pPr>
            <a:lvl5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5pPr>
          </a:lstStyle>
          <a:p>
            <a:pPr>
              <a:lnSpc>
                <a:spcPct val="110000"/>
              </a:lnSpc>
            </a:pPr>
            <a:r>
              <a:rPr lang="en-US" sz="1200" spc="0">
                <a:latin typeface="Arial" panose="020B0604020202020204" pitchFamily="34" charset="0"/>
              </a:rPr>
              <a:t>Name Surname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Market / Business Unit Name 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DD MM YYYY</a:t>
            </a:r>
          </a:p>
        </p:txBody>
      </p:sp>
      <p:sp>
        <p:nvSpPr>
          <p:cNvPr id="10" name="Security classification">
            <a:extLst>
              <a:ext uri="{FF2B5EF4-FFF2-40B4-BE49-F238E27FC236}">
                <a16:creationId xmlns:a16="http://schemas.microsoft.com/office/drawing/2014/main" id="{F9CDC3A4-B8DB-8A4D-A8B2-36051811B4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5" y="6200775"/>
            <a:ext cx="2376487" cy="323851"/>
          </a:xfrm>
        </p:spPr>
        <p:txBody>
          <a:bodyPr anchor="b"/>
          <a:lstStyle>
            <a:lvl1pPr>
              <a:defRPr sz="1200" b="0" spc="0">
                <a:solidFill>
                  <a:schemeClr val="tx2"/>
                </a:solidFill>
              </a:defRPr>
            </a:lvl1pPr>
            <a:lvl2pPr>
              <a:defRPr sz="12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Security classification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CD77B60-2AD6-189F-8B64-322296720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34677" y="333377"/>
            <a:ext cx="1146175" cy="114617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283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ver Slide Opt. C_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42C72462-30A0-B34A-AAB4-D4D53B6392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88163" y="0"/>
            <a:ext cx="5303837" cy="6858000"/>
          </a:xfrm>
          <a:solidFill>
            <a:schemeClr val="bg1">
              <a:lumMod val="50000"/>
            </a:schemeClr>
          </a:solidFill>
        </p:spPr>
        <p:txBody>
          <a:bodyPr lIns="540000" tIns="288000" rIns="540000" anchor="ctr"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077239"/>
            <a:ext cx="4752976" cy="1956475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5" y="3033714"/>
            <a:ext cx="3960811" cy="1584325"/>
          </a:xfrm>
          <a:prstGeom prst="rect">
            <a:avLst/>
          </a:prstGeom>
        </p:spPr>
        <p:txBody>
          <a:bodyPr tIns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resentation Info">
            <a:extLst>
              <a:ext uri="{FF2B5EF4-FFF2-40B4-BE49-F238E27FC236}">
                <a16:creationId xmlns:a16="http://schemas.microsoft.com/office/drawing/2014/main" id="{2D2196F9-24F6-514F-AACC-6CF575D31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5" y="4616451"/>
            <a:ext cx="2376487" cy="1584325"/>
          </a:xfrm>
        </p:spPr>
        <p:txBody>
          <a:bodyPr anchor="b"/>
          <a:lstStyle>
            <a:lvl1pPr marL="11113" indent="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200" b="0" spc="0">
                <a:solidFill>
                  <a:schemeClr val="bg1"/>
                </a:solidFill>
                <a:latin typeface="+mn-lt"/>
              </a:defRPr>
            </a:lvl1pPr>
            <a:lvl2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2pPr>
            <a:lvl3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3pPr>
            <a:lvl4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4pPr>
            <a:lvl5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5pPr>
          </a:lstStyle>
          <a:p>
            <a:pPr>
              <a:lnSpc>
                <a:spcPct val="110000"/>
              </a:lnSpc>
            </a:pPr>
            <a:r>
              <a:rPr lang="en-US" sz="1200" spc="0">
                <a:latin typeface="Arial" panose="020B0604020202020204" pitchFamily="34" charset="0"/>
              </a:rPr>
              <a:t>Name Surname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Market / Business Unit Name 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DD MM YYYY</a:t>
            </a:r>
          </a:p>
        </p:txBody>
      </p:sp>
      <p:sp>
        <p:nvSpPr>
          <p:cNvPr id="10" name="Security classification">
            <a:extLst>
              <a:ext uri="{FF2B5EF4-FFF2-40B4-BE49-F238E27FC236}">
                <a16:creationId xmlns:a16="http://schemas.microsoft.com/office/drawing/2014/main" id="{F9CDC3A4-B8DB-8A4D-A8B2-36051811B4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5" y="6200775"/>
            <a:ext cx="2376487" cy="323851"/>
          </a:xfrm>
        </p:spPr>
        <p:txBody>
          <a:bodyPr anchor="b"/>
          <a:lstStyle>
            <a:lvl1pPr>
              <a:defRPr sz="1200" b="0" spc="0">
                <a:solidFill>
                  <a:srgbClr val="51A0DC"/>
                </a:solidFill>
              </a:defRPr>
            </a:lvl1pPr>
            <a:lvl2pPr>
              <a:defRPr sz="12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Security classification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9792CC6-9A05-6CE2-D2C6-D265E79320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34677" y="333377"/>
            <a:ext cx="1146175" cy="114617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08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0EAF-BDA8-0809-ED01-B789BD5F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7668A-468A-DC3E-B6AE-B4D872EAF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93D7-5D83-C9B8-6499-C3022442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7D4E-50FD-824B-8FAA-011E4E4ECAB9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CD042-A8D4-0253-A4C7-DEFE224E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443C0-88FC-5144-B26A-DDFD879B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C6C5-692A-2340-AFB0-EB57F71F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097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ver Slide Opt. C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42C72462-30A0-B34A-AAB4-D4D53B6392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88163" y="0"/>
            <a:ext cx="5303837" cy="6858000"/>
          </a:xfrm>
          <a:solidFill>
            <a:schemeClr val="bg1">
              <a:lumMod val="50000"/>
            </a:schemeClr>
          </a:solidFill>
        </p:spPr>
        <p:txBody>
          <a:bodyPr lIns="540000" tIns="288000" rIns="540000" anchor="ctr"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077239"/>
            <a:ext cx="4752976" cy="1956475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5" y="3033714"/>
            <a:ext cx="3960811" cy="1584325"/>
          </a:xfrm>
          <a:prstGeom prst="rect">
            <a:avLst/>
          </a:prstGeom>
        </p:spPr>
        <p:txBody>
          <a:bodyPr tIns="0"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resentation Info">
            <a:extLst>
              <a:ext uri="{FF2B5EF4-FFF2-40B4-BE49-F238E27FC236}">
                <a16:creationId xmlns:a16="http://schemas.microsoft.com/office/drawing/2014/main" id="{2D2196F9-24F6-514F-AACC-6CF575D31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5" y="4616451"/>
            <a:ext cx="2376487" cy="1584325"/>
          </a:xfrm>
        </p:spPr>
        <p:txBody>
          <a:bodyPr anchor="b"/>
          <a:lstStyle>
            <a:lvl1pPr marL="11113" indent="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200" b="0" spc="0">
                <a:solidFill>
                  <a:schemeClr val="tx2"/>
                </a:solidFill>
                <a:latin typeface="+mn-lt"/>
              </a:defRPr>
            </a:lvl1pPr>
            <a:lvl2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2pPr>
            <a:lvl3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3pPr>
            <a:lvl4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4pPr>
            <a:lvl5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5pPr>
          </a:lstStyle>
          <a:p>
            <a:pPr>
              <a:lnSpc>
                <a:spcPct val="110000"/>
              </a:lnSpc>
            </a:pPr>
            <a:r>
              <a:rPr lang="en-US" sz="1200" spc="0">
                <a:latin typeface="Arial" panose="020B0604020202020204" pitchFamily="34" charset="0"/>
              </a:rPr>
              <a:t>Name Surname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Market / Business Unit Name 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DD MM YYYY</a:t>
            </a:r>
          </a:p>
        </p:txBody>
      </p:sp>
      <p:sp>
        <p:nvSpPr>
          <p:cNvPr id="10" name="Security classification">
            <a:extLst>
              <a:ext uri="{FF2B5EF4-FFF2-40B4-BE49-F238E27FC236}">
                <a16:creationId xmlns:a16="http://schemas.microsoft.com/office/drawing/2014/main" id="{F9CDC3A4-B8DB-8A4D-A8B2-36051811B4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5" y="6200775"/>
            <a:ext cx="2376487" cy="323851"/>
          </a:xfrm>
        </p:spPr>
        <p:txBody>
          <a:bodyPr anchor="b"/>
          <a:lstStyle>
            <a:lvl1pPr>
              <a:defRPr sz="1200" b="0" spc="0">
                <a:solidFill>
                  <a:schemeClr val="accent1"/>
                </a:solidFill>
              </a:defRPr>
            </a:lvl1pPr>
            <a:lvl2pPr>
              <a:defRPr sz="12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Security classification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67A99B2-6919-2DAD-48BF-A30E21A3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34677" y="333377"/>
            <a:ext cx="1146175" cy="114617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007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 Section Divider Slide Opt. A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42C72462-30A0-B34A-AAB4-D4D53B6392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1999" cy="6858000"/>
          </a:xfrm>
          <a:solidFill>
            <a:schemeClr val="bg1">
              <a:lumMod val="50000"/>
            </a:schemeClr>
          </a:solidFill>
        </p:spPr>
        <p:txBody>
          <a:bodyPr tIns="288000" rIns="540000" anchor="ctr"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5189" y="1449389"/>
            <a:ext cx="5545137" cy="2374900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5189" y="3824288"/>
            <a:ext cx="5545137" cy="792163"/>
          </a:xfrm>
          <a:prstGeom prst="rect">
            <a:avLst/>
          </a:prstGeom>
        </p:spPr>
        <p:txBody>
          <a:bodyPr tIns="0"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Number Placeholder ">
            <a:extLst>
              <a:ext uri="{FF2B5EF4-FFF2-40B4-BE49-F238E27FC236}">
                <a16:creationId xmlns:a16="http://schemas.microsoft.com/office/drawing/2014/main" id="{184BE8E5-8F95-E241-B8B0-199F7C7352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449388"/>
            <a:ext cx="1584325" cy="1584325"/>
          </a:xfrm>
          <a:solidFill>
            <a:schemeClr val="bg2"/>
          </a:solidFill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81E1D-78F5-9847-9CEC-D920EA450EC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15AB3-BECA-6249-934D-57F95628B0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76F63-BA3B-974D-A76B-C8018509CCA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00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 Section Divider Slide Opt. A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5189" y="1449389"/>
            <a:ext cx="5545137" cy="2374900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5188" y="3824288"/>
            <a:ext cx="5545139" cy="792163"/>
          </a:xfrm>
          <a:prstGeom prst="rect">
            <a:avLst/>
          </a:prstGeom>
        </p:spPr>
        <p:txBody>
          <a:bodyPr tIns="0"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Number Placeholder ">
            <a:extLst>
              <a:ext uri="{FF2B5EF4-FFF2-40B4-BE49-F238E27FC236}">
                <a16:creationId xmlns:a16="http://schemas.microsoft.com/office/drawing/2014/main" id="{184BE8E5-8F95-E241-B8B0-199F7C7352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449388"/>
            <a:ext cx="1584325" cy="1584325"/>
          </a:xfrm>
          <a:solidFill>
            <a:schemeClr val="tx2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A9862-9BDF-A444-84D2-3C79AFD92F3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78BD7-BE54-D645-B82C-7C012FF9118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9175C-0EBB-2F43-9157-959BB12D031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66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 Section Divider Slide Opt. A_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5189" y="1449389"/>
            <a:ext cx="5545137" cy="2374900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5188" y="3824288"/>
            <a:ext cx="5545139" cy="792163"/>
          </a:xfrm>
          <a:prstGeom prst="rect">
            <a:avLst/>
          </a:prstGeom>
        </p:spPr>
        <p:txBody>
          <a:bodyPr tIns="0"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Number Placeholder ">
            <a:extLst>
              <a:ext uri="{FF2B5EF4-FFF2-40B4-BE49-F238E27FC236}">
                <a16:creationId xmlns:a16="http://schemas.microsoft.com/office/drawing/2014/main" id="{184BE8E5-8F95-E241-B8B0-199F7C7352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449388"/>
            <a:ext cx="1584325" cy="1584325"/>
          </a:xfrm>
          <a:solidFill>
            <a:schemeClr val="accent1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768AA-A973-9640-B2F8-4F02918168D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CF3B1-3ED6-134E-A674-C1F346D348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F14F3-B19C-4C4C-BB25-2A6BD85E05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7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 Section Divider Slide Opt. A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5189" y="1449389"/>
            <a:ext cx="5545137" cy="2374900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5188" y="3824288"/>
            <a:ext cx="5545139" cy="792163"/>
          </a:xfrm>
          <a:prstGeom prst="rect">
            <a:avLst/>
          </a:prstGeom>
        </p:spPr>
        <p:txBody>
          <a:bodyPr tIns="0"/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Number Placeholder ">
            <a:extLst>
              <a:ext uri="{FF2B5EF4-FFF2-40B4-BE49-F238E27FC236}">
                <a16:creationId xmlns:a16="http://schemas.microsoft.com/office/drawing/2014/main" id="{184BE8E5-8F95-E241-B8B0-199F7C7352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449388"/>
            <a:ext cx="1584325" cy="1584325"/>
          </a:xfrm>
          <a:solidFill>
            <a:schemeClr val="accent1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85B41-0CDB-5446-A13C-71768552939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3C3D-028B-8E4A-B79A-5486318F98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B0227-4CBF-7147-B70C-E993193D377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38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 Section Divider Slide Opt. B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42C72462-30A0-B34A-AAB4-D4D53B6392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1999" cy="6858000"/>
          </a:xfrm>
          <a:solidFill>
            <a:schemeClr val="bg1">
              <a:lumMod val="50000"/>
            </a:schemeClr>
          </a:solidFill>
        </p:spPr>
        <p:txBody>
          <a:bodyPr tIns="288000" rIns="0" anchor="t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5" y="1449389"/>
            <a:ext cx="11090273" cy="2149527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5" y="3824288"/>
            <a:ext cx="11089753" cy="79216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A2778-3BFB-E145-B851-898E54290D6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86137-FEC8-E447-A859-F129A9A384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A005B-B631-4D47-87C4-085415A6A2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99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 Section Divider Slide Opt. B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5" y="1449389"/>
            <a:ext cx="11090273" cy="2149527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5" y="3824288"/>
            <a:ext cx="11089753" cy="79216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14E00-0763-3C44-BEB8-E4071A6E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361C3-D900-1342-8500-048BC65D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489B0-B154-5943-BE51-0A5CCFB2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38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 Section Divider Slide Opt. B_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5" y="1449389"/>
            <a:ext cx="11090273" cy="2149527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5" y="3824288"/>
            <a:ext cx="11089753" cy="79216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80E62-A3C1-C943-A812-D26B2E78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3D921-DB02-C94C-8E19-751CEF585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9E770-A72E-E343-BCF8-49A98CAF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94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 Section Divider Slide Opt. B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5" y="1449389"/>
            <a:ext cx="11090273" cy="2149527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10CDBFA-63F8-5048-851A-3353FBED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5" y="3824288"/>
            <a:ext cx="11089753" cy="79216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88F5C-EEA7-7741-96E1-6CEF9F8C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11430-4374-B54A-908A-D54BAF6E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7963D-8A98-D748-B68F-799C554A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8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 Big Statement Slide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42C72462-30A0-B34A-AAB4-D4D53B6392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1999" cy="6858000"/>
          </a:xfrm>
          <a:solidFill>
            <a:schemeClr val="bg1">
              <a:lumMod val="50000"/>
            </a:schemeClr>
          </a:solidFill>
        </p:spPr>
        <p:txBody>
          <a:bodyPr tIns="288000" rIns="0" anchor="t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5" y="657226"/>
            <a:ext cx="5545136" cy="5543551"/>
          </a:xfrm>
          <a:prstGeom prst="rect">
            <a:avLst/>
          </a:prstGeom>
        </p:spPr>
        <p:txBody>
          <a:bodyPr anchor="t"/>
          <a:lstStyle>
            <a:lvl1pPr algn="l"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A0BC2-977A-E445-AE2B-3BB9AFFA66D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24DF9-8C9F-1F4A-8188-8296B1AA22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D9D85-7CAF-394E-803B-307AD22FC7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F145-32EE-32C8-7FA8-48C84DC8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2F9F5-79C8-B967-912B-5E5268001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46D4B-916D-A0CF-BA9F-64E2AAB9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7D4E-50FD-824B-8FAA-011E4E4ECAB9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D0122-2283-8199-A7C4-719FD884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C2E5F-B9E2-94C5-88FE-357D78F8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C6C5-692A-2340-AFB0-EB57F71F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24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 Big Statement Slid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5" y="657226"/>
            <a:ext cx="5545136" cy="5543551"/>
          </a:xfrm>
          <a:prstGeom prst="rect">
            <a:avLst/>
          </a:prstGeom>
        </p:spPr>
        <p:txBody>
          <a:bodyPr anchor="t"/>
          <a:lstStyle>
            <a:lvl1pPr algn="l"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05DC3-348B-3842-92BA-68C72AD9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99470-4757-3844-9276-C61BA2D4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3D762-C2F1-F14D-9D38-BEF20020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90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 Big Statement Slide_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5" y="657226"/>
            <a:ext cx="5545136" cy="5543551"/>
          </a:xfrm>
          <a:prstGeom prst="rect">
            <a:avLst/>
          </a:prstGeom>
        </p:spPr>
        <p:txBody>
          <a:bodyPr anchor="t"/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800" b="1" i="0" kern="1200" spc="-51" baseline="0" dirty="0">
                <a:solidFill>
                  <a:srgbClr val="51A0DC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1EAD0-64E2-714D-9724-DBA4456018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C21FE-C9E5-D041-8E3B-177DE3D1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2776B-2786-C54D-9B02-446FA980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84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 Big Statement Slide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5" y="657226"/>
            <a:ext cx="5545136" cy="5543551"/>
          </a:xfrm>
          <a:prstGeom prst="rect">
            <a:avLst/>
          </a:prstGeom>
        </p:spPr>
        <p:txBody>
          <a:bodyPr anchor="t"/>
          <a:lstStyle>
            <a:lvl1pPr algn="l"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78013F-D899-B045-BEC1-89A58618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B89FD2-4B7B-304C-B4B5-3E7019DCE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885A2FA-8926-3942-B78B-880AE57D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8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 Agenda x8 Opt.A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G Colour">
            <a:extLst>
              <a:ext uri="{FF2B5EF4-FFF2-40B4-BE49-F238E27FC236}">
                <a16:creationId xmlns:a16="http://schemas.microsoft.com/office/drawing/2014/main" id="{C93F3C71-5EC4-7241-A5EC-9388F95DD78A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3" name="BG Colour">
            <a:extLst>
              <a:ext uri="{FF2B5EF4-FFF2-40B4-BE49-F238E27FC236}">
                <a16:creationId xmlns:a16="http://schemas.microsoft.com/office/drawing/2014/main" id="{0BBD6F8E-243B-F649-BB68-681ADB7DCABC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BG Colour">
            <a:extLst>
              <a:ext uri="{FF2B5EF4-FFF2-40B4-BE49-F238E27FC236}">
                <a16:creationId xmlns:a16="http://schemas.microsoft.com/office/drawing/2014/main" id="{D89285C1-BE29-EF44-B1D6-673B4ABB0A6D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FB2E4-350C-46A1-B110-F85CC065F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6" y="657225"/>
            <a:ext cx="2376487" cy="1584339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Agenda title</a:t>
            </a:r>
            <a:endParaRPr lang="en-GB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F828964B-8FCD-4B41-917D-06E2EE3B12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5103" y="657225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600372D5-87B6-4BE6-A202-61BE057B10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8165" y="657225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72E7F06-0937-4310-A79A-D2EAC39D5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8165" y="1365947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2FAA9A58-E218-47D1-8246-B196E001EB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88165" y="2074667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2571712A-519D-424F-8CA7-109DA9B2A9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8165" y="2783388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BF007090-FC79-4769-AED5-EDD271F5D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88165" y="3492109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529F4711-F664-461D-8B75-433184F4CD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88165" y="4200831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4268BFD8-12DE-4B34-BF8C-68414AC891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5103" y="1365947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56DE81AD-06E1-4547-A6C6-7C72978E8F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05103" y="2074667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49B6BFE1-D30F-421B-8B1A-5A1403434F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05103" y="2783388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C2DE89D4-ECB8-4BD8-8BA0-DFA06E56B6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05103" y="3492109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8F4453C4-1FB3-4D92-A944-847DA518F1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5103" y="4200831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81C43FDD-1898-4539-A59A-1437CD42E1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8165" y="4909551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3FC4B634-C50D-4EBB-BDB4-6662C0A2E9C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88165" y="5618271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F53A8577-A784-4E04-B58F-FC7F7B104C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5103" y="4909551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CF76C591-EA40-4637-821C-DDBEAD231D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05103" y="5618271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90CBB-A412-054D-A29E-50963A8EC0EB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ED320-19C1-D64B-A70B-5376CB42A7C7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1AFAD-4E13-DD47-A798-CC1E24DC314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11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 Agenda x8 Opt.A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G Colour">
            <a:extLst>
              <a:ext uri="{FF2B5EF4-FFF2-40B4-BE49-F238E27FC236}">
                <a16:creationId xmlns:a16="http://schemas.microsoft.com/office/drawing/2014/main" id="{7C993A92-CBD4-7343-977F-3472EB8838F0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3" name="BG Colour">
            <a:extLst>
              <a:ext uri="{FF2B5EF4-FFF2-40B4-BE49-F238E27FC236}">
                <a16:creationId xmlns:a16="http://schemas.microsoft.com/office/drawing/2014/main" id="{C3C07EA8-9D09-464E-9375-7D1C304D1303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BG Colour">
            <a:extLst>
              <a:ext uri="{FF2B5EF4-FFF2-40B4-BE49-F238E27FC236}">
                <a16:creationId xmlns:a16="http://schemas.microsoft.com/office/drawing/2014/main" id="{D89285C1-BE29-EF44-B1D6-673B4ABB0A6D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FB2E4-350C-46A1-B110-F85CC065F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6" y="657225"/>
            <a:ext cx="2376487" cy="1584339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Agenda title</a:t>
            </a:r>
            <a:endParaRPr lang="en-GB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F828964B-8FCD-4B41-917D-06E2EE3B12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5103" y="657225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600372D5-87B6-4BE6-A202-61BE057B10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8165" y="657225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72E7F06-0937-4310-A79A-D2EAC39D5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8165" y="1365947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2FAA9A58-E218-47D1-8246-B196E001EB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88165" y="2074667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2571712A-519D-424F-8CA7-109DA9B2A9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8165" y="2783388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BF007090-FC79-4769-AED5-EDD271F5D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88165" y="3492109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529F4711-F664-461D-8B75-433184F4CD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88165" y="4200831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4268BFD8-12DE-4B34-BF8C-68414AC891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5103" y="1365947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56DE81AD-06E1-4547-A6C6-7C72978E8F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05103" y="2074667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49B6BFE1-D30F-421B-8B1A-5A1403434F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05103" y="2783388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C2DE89D4-ECB8-4BD8-8BA0-DFA06E56B6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05103" y="3492109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8F4453C4-1FB3-4D92-A944-847DA518F1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5103" y="4200831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81C43FDD-1898-4539-A59A-1437CD42E1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8165" y="4909551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3FC4B634-C50D-4EBB-BDB4-6662C0A2E9C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88165" y="5618271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F53A8577-A784-4E04-B58F-FC7F7B104C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5103" y="4909551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CF76C591-EA40-4637-821C-DDBEAD231D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05103" y="5618271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D35A3-B974-7A44-A335-E1E1660D67B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2233B-FBC8-7244-BC6D-F4A68EE4F6C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E76F9-108B-D247-B297-3777454978C6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36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 Agenda x8 Opt.A_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G Colour">
            <a:extLst>
              <a:ext uri="{FF2B5EF4-FFF2-40B4-BE49-F238E27FC236}">
                <a16:creationId xmlns:a16="http://schemas.microsoft.com/office/drawing/2014/main" id="{9A0FF666-8E96-9447-AE7C-27E538FB3B3D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3" name="BG Colour">
            <a:extLst>
              <a:ext uri="{FF2B5EF4-FFF2-40B4-BE49-F238E27FC236}">
                <a16:creationId xmlns:a16="http://schemas.microsoft.com/office/drawing/2014/main" id="{EEA4C12F-FC16-8143-BBCB-23129AE2E7C2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BG Colour">
            <a:extLst>
              <a:ext uri="{FF2B5EF4-FFF2-40B4-BE49-F238E27FC236}">
                <a16:creationId xmlns:a16="http://schemas.microsoft.com/office/drawing/2014/main" id="{D89285C1-BE29-EF44-B1D6-673B4ABB0A6D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FB2E4-350C-46A1-B110-F85CC065F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6" y="657225"/>
            <a:ext cx="2376487" cy="1584339"/>
          </a:xfrm>
        </p:spPr>
        <p:txBody>
          <a:bodyPr anchor="t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Agenda title</a:t>
            </a:r>
            <a:endParaRPr lang="en-GB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F828964B-8FCD-4B41-917D-06E2EE3B12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5103" y="657225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600372D5-87B6-4BE6-A202-61BE057B10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8165" y="657225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72E7F06-0937-4310-A79A-D2EAC39D5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8165" y="1365947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2FAA9A58-E218-47D1-8246-B196E001EB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88165" y="2074667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2571712A-519D-424F-8CA7-109DA9B2A9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8165" y="2783388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BF007090-FC79-4769-AED5-EDD271F5D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88165" y="3492109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529F4711-F664-461D-8B75-433184F4CD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88165" y="4200831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4268BFD8-12DE-4B34-BF8C-68414AC891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5103" y="1365947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56DE81AD-06E1-4547-A6C6-7C72978E8F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05103" y="2074667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49B6BFE1-D30F-421B-8B1A-5A1403434F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05103" y="2783388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C2DE89D4-ECB8-4BD8-8BA0-DFA06E56B6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05103" y="3492109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8F4453C4-1FB3-4D92-A944-847DA518F1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5103" y="4200831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81C43FDD-1898-4539-A59A-1437CD42E1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8165" y="4909551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3FC4B634-C50D-4EBB-BDB4-6662C0A2E9C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88165" y="5618271"/>
            <a:ext cx="4752975" cy="576000"/>
          </a:xfr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F53A8577-A784-4E04-B58F-FC7F7B104C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5103" y="4909551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CF76C591-EA40-4637-821C-DDBEAD231D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05103" y="5618271"/>
            <a:ext cx="576000" cy="576000"/>
          </a:xfrm>
          <a:prstGeom prst="rect">
            <a:avLst/>
          </a:prstGeom>
          <a:ln>
            <a:noFill/>
          </a:ln>
        </p:spPr>
        <p:txBody>
          <a:bodyPr wrap="none" anchor="ctr"/>
          <a:lstStyle>
            <a:lvl1pPr marL="0" marR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accent4"/>
                </a:solidFill>
              </a:defRPr>
            </a:lvl2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00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F9E9C-0767-3541-83E6-F57EB6437D0A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BC235-D442-0E48-91C3-DFD0088F4756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4D3A7-21FF-164B-8A0C-DDCAF5B9A6D9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72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 Agenda x6 Opt.B_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G Colour">
            <a:extLst>
              <a:ext uri="{FF2B5EF4-FFF2-40B4-BE49-F238E27FC236}">
                <a16:creationId xmlns:a16="http://schemas.microsoft.com/office/drawing/2014/main" id="{CACC7DCE-026C-C849-95B6-401CF5D5BE1E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0" name="BG Colour">
            <a:extLst>
              <a:ext uri="{FF2B5EF4-FFF2-40B4-BE49-F238E27FC236}">
                <a16:creationId xmlns:a16="http://schemas.microsoft.com/office/drawing/2014/main" id="{3387312C-EA70-BF45-B77B-EE3EC2E10657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BG Colour">
            <a:extLst>
              <a:ext uri="{FF2B5EF4-FFF2-40B4-BE49-F238E27FC236}">
                <a16:creationId xmlns:a16="http://schemas.microsoft.com/office/drawing/2014/main" id="{3271536F-D562-C24D-89A0-A3447EB7748C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2621DF5C-052E-FC4C-A776-9384111DA2A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" y="0"/>
            <a:ext cx="5303839" cy="6858000"/>
          </a:xfrm>
          <a:solidFill>
            <a:srgbClr val="B2B2B2"/>
          </a:solidFill>
        </p:spPr>
        <p:txBody>
          <a:bodyPr lIns="576000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0C919-84E9-434E-8934-F47381794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6" y="657225"/>
            <a:ext cx="2376487" cy="1584339"/>
          </a:xfrm>
        </p:spPr>
        <p:txBody>
          <a:bodyPr/>
          <a:lstStyle>
            <a:lvl1pPr>
              <a:defRPr lang="en-GB" sz="4400" dirty="0"/>
            </a:lvl1pPr>
          </a:lstStyle>
          <a:p>
            <a:r>
              <a:rPr lang="en-GB"/>
              <a:t>Agenda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D9FC574-6A4C-4F5D-947D-E08F0D25D1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655555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CE0FA1D-68EF-4BB2-8A37-8B114D2FBE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493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7EC9C9A4-D5F2-4AE7-85B6-08169CF3A0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97123" y="14493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F13AD87-EF4D-4904-B252-063356893E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81448" y="1449388"/>
            <a:ext cx="1567529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F79019AD-7E39-4022-92E0-2F0D29D177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38242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5">
            <a:extLst>
              <a:ext uri="{FF2B5EF4-FFF2-40B4-BE49-F238E27FC236}">
                <a16:creationId xmlns:a16="http://schemas.microsoft.com/office/drawing/2014/main" id="{BF3C4BA4-ACA6-494F-8749-693A0D8131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97123" y="38242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95260819-C316-480E-83BE-22F5D78EFA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81448" y="3824288"/>
            <a:ext cx="1567529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3">
            <a:extLst>
              <a:ext uri="{FF2B5EF4-FFF2-40B4-BE49-F238E27FC236}">
                <a16:creationId xmlns:a16="http://schemas.microsoft.com/office/drawing/2014/main" id="{6A4230B1-2604-4E31-8F32-227C309F9A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97123" y="655555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0" name="Text Placeholder 23">
            <a:extLst>
              <a:ext uri="{FF2B5EF4-FFF2-40B4-BE49-F238E27FC236}">
                <a16:creationId xmlns:a16="http://schemas.microsoft.com/office/drawing/2014/main" id="{06CAE308-AD19-459C-988A-DEA6BE494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81448" y="655555"/>
            <a:ext cx="1567529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1" name="Text Placeholder 23">
            <a:extLst>
              <a:ext uri="{FF2B5EF4-FFF2-40B4-BE49-F238E27FC236}">
                <a16:creationId xmlns:a16="http://schemas.microsoft.com/office/drawing/2014/main" id="{0A8CED44-E16E-415A-BBA8-1FBB530284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33713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2" name="Text Placeholder 23">
            <a:extLst>
              <a:ext uri="{FF2B5EF4-FFF2-40B4-BE49-F238E27FC236}">
                <a16:creationId xmlns:a16="http://schemas.microsoft.com/office/drawing/2014/main" id="{F0CDACBC-0ACE-49EB-BED5-47CB851F1A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97123" y="3033713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3" name="Text Placeholder 23">
            <a:extLst>
              <a:ext uri="{FF2B5EF4-FFF2-40B4-BE49-F238E27FC236}">
                <a16:creationId xmlns:a16="http://schemas.microsoft.com/office/drawing/2014/main" id="{C5C4FCD2-0507-4238-82F3-5DAC377531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81448" y="3033713"/>
            <a:ext cx="1567529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2A73B-8E74-6B4E-BB72-51B82BF817C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2CEA-72E2-AF45-9AE2-01ADF2A502C3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4FF70-BA02-9942-A488-D32FDDB00536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9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 Agenda x6 Opt.B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Colour">
            <a:extLst>
              <a:ext uri="{FF2B5EF4-FFF2-40B4-BE49-F238E27FC236}">
                <a16:creationId xmlns:a16="http://schemas.microsoft.com/office/drawing/2014/main" id="{8A725435-CEC2-E245-B729-86A851685D10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BG Colour">
            <a:extLst>
              <a:ext uri="{FF2B5EF4-FFF2-40B4-BE49-F238E27FC236}">
                <a16:creationId xmlns:a16="http://schemas.microsoft.com/office/drawing/2014/main" id="{9FE99DAA-0F1D-3A4E-A783-D3E330AC610F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BG Colour">
            <a:extLst>
              <a:ext uri="{FF2B5EF4-FFF2-40B4-BE49-F238E27FC236}">
                <a16:creationId xmlns:a16="http://schemas.microsoft.com/office/drawing/2014/main" id="{3271536F-D562-C24D-89A0-A3447EB7748C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0C919-84E9-434E-8934-F47381794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6" y="657225"/>
            <a:ext cx="2376487" cy="1584339"/>
          </a:xfrm>
        </p:spPr>
        <p:txBody>
          <a:bodyPr/>
          <a:lstStyle>
            <a:lvl1pPr>
              <a:defRPr lang="en-GB" sz="4400" dirty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D9FC574-6A4C-4F5D-947D-E08F0D25D1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655555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CE0FA1D-68EF-4BB2-8A37-8B114D2FBE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493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7EC9C9A4-D5F2-4AE7-85B6-08169CF3A0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97123" y="14493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F13AD87-EF4D-4904-B252-063356893E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81448" y="1449388"/>
            <a:ext cx="1567529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F79019AD-7E39-4022-92E0-2F0D29D177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38242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5">
            <a:extLst>
              <a:ext uri="{FF2B5EF4-FFF2-40B4-BE49-F238E27FC236}">
                <a16:creationId xmlns:a16="http://schemas.microsoft.com/office/drawing/2014/main" id="{BF3C4BA4-ACA6-494F-8749-693A0D8131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97123" y="38242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95260819-C316-480E-83BE-22F5D78EFA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81448" y="3824288"/>
            <a:ext cx="1567529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3">
            <a:extLst>
              <a:ext uri="{FF2B5EF4-FFF2-40B4-BE49-F238E27FC236}">
                <a16:creationId xmlns:a16="http://schemas.microsoft.com/office/drawing/2014/main" id="{6A4230B1-2604-4E31-8F32-227C309F9A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97123" y="655555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0" name="Text Placeholder 23">
            <a:extLst>
              <a:ext uri="{FF2B5EF4-FFF2-40B4-BE49-F238E27FC236}">
                <a16:creationId xmlns:a16="http://schemas.microsoft.com/office/drawing/2014/main" id="{06CAE308-AD19-459C-988A-DEA6BE494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81448" y="655555"/>
            <a:ext cx="1567529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1" name="Text Placeholder 23">
            <a:extLst>
              <a:ext uri="{FF2B5EF4-FFF2-40B4-BE49-F238E27FC236}">
                <a16:creationId xmlns:a16="http://schemas.microsoft.com/office/drawing/2014/main" id="{0A8CED44-E16E-415A-BBA8-1FBB530284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33713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2" name="Text Placeholder 23">
            <a:extLst>
              <a:ext uri="{FF2B5EF4-FFF2-40B4-BE49-F238E27FC236}">
                <a16:creationId xmlns:a16="http://schemas.microsoft.com/office/drawing/2014/main" id="{F0CDACBC-0ACE-49EB-BED5-47CB851F1A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97123" y="3033713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3" name="Text Placeholder 23">
            <a:extLst>
              <a:ext uri="{FF2B5EF4-FFF2-40B4-BE49-F238E27FC236}">
                <a16:creationId xmlns:a16="http://schemas.microsoft.com/office/drawing/2014/main" id="{C5C4FCD2-0507-4238-82F3-5DAC377531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81448" y="3033713"/>
            <a:ext cx="1567529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A9BB-DF87-2F41-9CFC-F1ED56F07084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DB81C-B7ED-F444-8998-65C80BFBC9F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ED9E-A65E-5049-8F68-5A06B1294E4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 Agenda x6 Opt.B_Nav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Colour">
            <a:extLst>
              <a:ext uri="{FF2B5EF4-FFF2-40B4-BE49-F238E27FC236}">
                <a16:creationId xmlns:a16="http://schemas.microsoft.com/office/drawing/2014/main" id="{6AA6865A-43C4-E543-B0A4-94A7A772E5A6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BG Colour">
            <a:extLst>
              <a:ext uri="{FF2B5EF4-FFF2-40B4-BE49-F238E27FC236}">
                <a16:creationId xmlns:a16="http://schemas.microsoft.com/office/drawing/2014/main" id="{AA1C0100-4092-C54C-BF24-ECF0DFBAE7D6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BG Colour">
            <a:extLst>
              <a:ext uri="{FF2B5EF4-FFF2-40B4-BE49-F238E27FC236}">
                <a16:creationId xmlns:a16="http://schemas.microsoft.com/office/drawing/2014/main" id="{3271536F-D562-C24D-89A0-A3447EB7748C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0C919-84E9-434E-8934-F47381794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6" y="657225"/>
            <a:ext cx="2376487" cy="1584339"/>
          </a:xfrm>
        </p:spPr>
        <p:txBody>
          <a:bodyPr/>
          <a:lstStyle>
            <a:lvl1pPr>
              <a:defRPr lang="en-GB" sz="4400" dirty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D9FC574-6A4C-4F5D-947D-E08F0D25D1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655555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CE0FA1D-68EF-4BB2-8A37-8B114D2FBE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493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7EC9C9A4-D5F2-4AE7-85B6-08169CF3A0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97123" y="14493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F13AD87-EF4D-4904-B252-063356893E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81448" y="1449388"/>
            <a:ext cx="1567529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F79019AD-7E39-4022-92E0-2F0D29D177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38242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5">
            <a:extLst>
              <a:ext uri="{FF2B5EF4-FFF2-40B4-BE49-F238E27FC236}">
                <a16:creationId xmlns:a16="http://schemas.microsoft.com/office/drawing/2014/main" id="{BF3C4BA4-ACA6-494F-8749-693A0D8131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97123" y="38242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95260819-C316-480E-83BE-22F5D78EFA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81448" y="3824288"/>
            <a:ext cx="1567529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3">
            <a:extLst>
              <a:ext uri="{FF2B5EF4-FFF2-40B4-BE49-F238E27FC236}">
                <a16:creationId xmlns:a16="http://schemas.microsoft.com/office/drawing/2014/main" id="{6A4230B1-2604-4E31-8F32-227C309F9A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97123" y="655555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0" name="Text Placeholder 23">
            <a:extLst>
              <a:ext uri="{FF2B5EF4-FFF2-40B4-BE49-F238E27FC236}">
                <a16:creationId xmlns:a16="http://schemas.microsoft.com/office/drawing/2014/main" id="{06CAE308-AD19-459C-988A-DEA6BE494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81448" y="655555"/>
            <a:ext cx="1567529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1" name="Text Placeholder 23">
            <a:extLst>
              <a:ext uri="{FF2B5EF4-FFF2-40B4-BE49-F238E27FC236}">
                <a16:creationId xmlns:a16="http://schemas.microsoft.com/office/drawing/2014/main" id="{0A8CED44-E16E-415A-BBA8-1FBB530284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33713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2" name="Text Placeholder 23">
            <a:extLst>
              <a:ext uri="{FF2B5EF4-FFF2-40B4-BE49-F238E27FC236}">
                <a16:creationId xmlns:a16="http://schemas.microsoft.com/office/drawing/2014/main" id="{F0CDACBC-0ACE-49EB-BED5-47CB851F1A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97123" y="3033713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3" name="Text Placeholder 23">
            <a:extLst>
              <a:ext uri="{FF2B5EF4-FFF2-40B4-BE49-F238E27FC236}">
                <a16:creationId xmlns:a16="http://schemas.microsoft.com/office/drawing/2014/main" id="{C5C4FCD2-0507-4238-82F3-5DAC377531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81448" y="3033713"/>
            <a:ext cx="1567529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D2B54-D05C-474F-9814-757DA0800508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BCB08-E370-7B49-8A3D-B7F963B56B5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20483-6CDB-4642-9669-2292448A6E5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96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 Agenda x6 Opt.B_Warm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Colour">
            <a:extLst>
              <a:ext uri="{FF2B5EF4-FFF2-40B4-BE49-F238E27FC236}">
                <a16:creationId xmlns:a16="http://schemas.microsoft.com/office/drawing/2014/main" id="{337E2BAD-0DEF-244B-8A0F-FD0E42E00743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BG Colour">
            <a:extLst>
              <a:ext uri="{FF2B5EF4-FFF2-40B4-BE49-F238E27FC236}">
                <a16:creationId xmlns:a16="http://schemas.microsoft.com/office/drawing/2014/main" id="{AA337E4D-FCEF-EE4D-95F0-1B1C420D9C47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BG Colour">
            <a:extLst>
              <a:ext uri="{FF2B5EF4-FFF2-40B4-BE49-F238E27FC236}">
                <a16:creationId xmlns:a16="http://schemas.microsoft.com/office/drawing/2014/main" id="{3271536F-D562-C24D-89A0-A3447EB7748C}"/>
              </a:ext>
            </a:extLst>
          </p:cNvPr>
          <p:cNvSpPr>
            <a:spLocks/>
          </p:cNvSpPr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0C919-84E9-434E-8934-F47381794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6" y="657225"/>
            <a:ext cx="2376487" cy="1584339"/>
          </a:xfrm>
        </p:spPr>
        <p:txBody>
          <a:bodyPr/>
          <a:lstStyle>
            <a:lvl1pPr>
              <a:defRPr lang="en-GB" sz="4400" dirty="0"/>
            </a:lvl1pPr>
          </a:lstStyle>
          <a:p>
            <a:r>
              <a:rPr lang="en-GB"/>
              <a:t>Agenda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D9FC574-6A4C-4F5D-947D-E08F0D25D1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655555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CE0FA1D-68EF-4BB2-8A37-8B114D2FBE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493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7EC9C9A4-D5F2-4AE7-85B6-08169CF3A0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97123" y="14493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F13AD87-EF4D-4904-B252-063356893E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81448" y="1449388"/>
            <a:ext cx="1567529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F79019AD-7E39-4022-92E0-2F0D29D177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38242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5">
            <a:extLst>
              <a:ext uri="{FF2B5EF4-FFF2-40B4-BE49-F238E27FC236}">
                <a16:creationId xmlns:a16="http://schemas.microsoft.com/office/drawing/2014/main" id="{BF3C4BA4-ACA6-494F-8749-693A0D8131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97123" y="3824288"/>
            <a:ext cx="1584325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95260819-C316-480E-83BE-22F5D78EFA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81448" y="3824288"/>
            <a:ext cx="1567529" cy="1575133"/>
          </a:xfrm>
        </p:spPr>
        <p:txBody>
          <a:bodyPr rIns="18000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lang="en-US" sz="1800" b="0" dirty="0"/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lang="en-US" sz="1800" b="0" dirty="0"/>
            </a:lvl2pPr>
            <a:lvl3pPr marL="0" indent="0">
              <a:buNone/>
              <a:defRPr lang="en-US" sz="1800" b="0" dirty="0"/>
            </a:lvl3pPr>
            <a:lvl4pPr marL="287986" indent="0">
              <a:buNone/>
              <a:defRPr lang="en-US" sz="1800" b="0" dirty="0"/>
            </a:lvl4pPr>
            <a:lvl5pPr marL="575971" indent="0">
              <a:buFont typeface="Arial" panose="020B0604020202020204" pitchFamily="34" charset="0"/>
              <a:buNone/>
              <a:defRPr lang="en-GB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3">
            <a:extLst>
              <a:ext uri="{FF2B5EF4-FFF2-40B4-BE49-F238E27FC236}">
                <a16:creationId xmlns:a16="http://schemas.microsoft.com/office/drawing/2014/main" id="{6A4230B1-2604-4E31-8F32-227C309F9A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97123" y="655555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0" name="Text Placeholder 23">
            <a:extLst>
              <a:ext uri="{FF2B5EF4-FFF2-40B4-BE49-F238E27FC236}">
                <a16:creationId xmlns:a16="http://schemas.microsoft.com/office/drawing/2014/main" id="{06CAE308-AD19-459C-988A-DEA6BE494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81448" y="655555"/>
            <a:ext cx="1567529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1" name="Text Placeholder 23">
            <a:extLst>
              <a:ext uri="{FF2B5EF4-FFF2-40B4-BE49-F238E27FC236}">
                <a16:creationId xmlns:a16="http://schemas.microsoft.com/office/drawing/2014/main" id="{0A8CED44-E16E-415A-BBA8-1FBB530284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33713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2" name="Text Placeholder 23">
            <a:extLst>
              <a:ext uri="{FF2B5EF4-FFF2-40B4-BE49-F238E27FC236}">
                <a16:creationId xmlns:a16="http://schemas.microsoft.com/office/drawing/2014/main" id="{F0CDACBC-0ACE-49EB-BED5-47CB851F1A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97123" y="3033713"/>
            <a:ext cx="1584325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63" name="Text Placeholder 23">
            <a:extLst>
              <a:ext uri="{FF2B5EF4-FFF2-40B4-BE49-F238E27FC236}">
                <a16:creationId xmlns:a16="http://schemas.microsoft.com/office/drawing/2014/main" id="{C5C4FCD2-0507-4238-82F3-5DAC377531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81448" y="3033713"/>
            <a:ext cx="1567529" cy="79216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00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A3AB1-BE7A-5D4A-8E9D-3CAD0A668318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2D235-81B5-9D4E-8768-98194952BFA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F8FD2-DFB2-DB41-A9B1-22CD4E84A41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3F0C-ACC1-8BB8-A47E-E52F71106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C7599-0A29-E935-CEBE-6A373C8CC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D5EBF-4F28-AB45-529E-FB10F3A04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A1BC2-48A3-2D90-636C-C63C472C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7D4E-50FD-824B-8FAA-011E4E4ECAB9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D6ABB-8B75-068D-B7BB-E71420DD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40C66-F40D-E3B8-5E39-5B7AC5A3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C6C5-692A-2340-AFB0-EB57F71F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8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 Text Only Opt.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5"/>
            <a:ext cx="110902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628C0-7CF4-AE48-B242-A8746874D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4" y="2011682"/>
            <a:ext cx="11090275" cy="4189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912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 Text Only Opt.A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5"/>
            <a:ext cx="110902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F39FE-152B-E449-98A6-437A0E6A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431FD-0D21-D048-9500-6D23D00B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6341B1-C35A-7E40-A90E-39797BE2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9EE65E-37B6-8F46-90E5-54B069FE2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4" y="2011682"/>
            <a:ext cx="11090275" cy="4189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124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 Text Two Columns Opt.B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5"/>
            <a:ext cx="110902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628C0-7CF4-AE48-B242-A8746874D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5" y="2011365"/>
            <a:ext cx="5545137" cy="4189095"/>
          </a:xfrm>
        </p:spPr>
        <p:txBody>
          <a:bodyPr lIns="0"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E8D0A-CD43-E747-AFB5-0C453469EC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11363"/>
            <a:ext cx="5545139" cy="4189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515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 Text Two Columns Opt.B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5"/>
            <a:ext cx="1108975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628C0-7CF4-AE48-B242-A8746874D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5" y="2011365"/>
            <a:ext cx="5545137" cy="4189095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E8D0A-CD43-E747-AFB5-0C453469EC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11363"/>
            <a:ext cx="5545139" cy="4189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057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 Text Comparison Opt.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Colour">
            <a:extLst>
              <a:ext uri="{FF2B5EF4-FFF2-40B4-BE49-F238E27FC236}">
                <a16:creationId xmlns:a16="http://schemas.microsoft.com/office/drawing/2014/main" id="{83383B8A-7F3E-1E40-8056-FD86262E877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BG Colour">
            <a:extLst>
              <a:ext uri="{FF2B5EF4-FFF2-40B4-BE49-F238E27FC236}">
                <a16:creationId xmlns:a16="http://schemas.microsoft.com/office/drawing/2014/main" id="{812C31EA-E800-F74C-A8F6-3F207E1938B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BG Colour">
            <a:extLst>
              <a:ext uri="{FF2B5EF4-FFF2-40B4-BE49-F238E27FC236}">
                <a16:creationId xmlns:a16="http://schemas.microsoft.com/office/drawing/2014/main" id="{3DE50FC8-21FA-A04E-AF80-876DF986C0B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C66C9-AB6C-4146-9A70-7AA6046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34541-70B2-EA43-85B5-D01A11BF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AFBC-B84D-114D-BDEB-822C8042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18ECCD64-3BEF-824B-AB87-7323D0CAF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5" y="2011682"/>
            <a:ext cx="4752975" cy="4189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Right">
            <a:extLst>
              <a:ext uri="{FF2B5EF4-FFF2-40B4-BE49-F238E27FC236}">
                <a16:creationId xmlns:a16="http://schemas.microsoft.com/office/drawing/2014/main" id="{B1982B0A-DECD-F040-BAFD-D6ACA230DD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165" y="2011363"/>
            <a:ext cx="4752975" cy="4189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924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 Text Comparison Opt.C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Colour">
            <a:extLst>
              <a:ext uri="{FF2B5EF4-FFF2-40B4-BE49-F238E27FC236}">
                <a16:creationId xmlns:a16="http://schemas.microsoft.com/office/drawing/2014/main" id="{A14FF697-373F-C842-B80F-D2A3FC5D45B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BG Colour">
            <a:extLst>
              <a:ext uri="{FF2B5EF4-FFF2-40B4-BE49-F238E27FC236}">
                <a16:creationId xmlns:a16="http://schemas.microsoft.com/office/drawing/2014/main" id="{169D331C-2457-D249-957E-F96097F91F9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BG Colour">
            <a:extLst>
              <a:ext uri="{FF2B5EF4-FFF2-40B4-BE49-F238E27FC236}">
                <a16:creationId xmlns:a16="http://schemas.microsoft.com/office/drawing/2014/main" id="{3DE50FC8-21FA-A04E-AF80-876DF986C0B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C66C9-AB6C-4146-9A70-7AA6046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34541-70B2-EA43-85B5-D01A11BF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AFBC-B84D-114D-BDEB-822C8042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18ECCD64-3BEF-824B-AB87-7323D0CAF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5" y="2011682"/>
            <a:ext cx="4752975" cy="4189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Right">
            <a:extLst>
              <a:ext uri="{FF2B5EF4-FFF2-40B4-BE49-F238E27FC236}">
                <a16:creationId xmlns:a16="http://schemas.microsoft.com/office/drawing/2014/main" id="{B1982B0A-DECD-F040-BAFD-D6ACA230DD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165" y="2011363"/>
            <a:ext cx="4752975" cy="4189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141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 Text Comparison Opt.C_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Colour">
            <a:extLst>
              <a:ext uri="{FF2B5EF4-FFF2-40B4-BE49-F238E27FC236}">
                <a16:creationId xmlns:a16="http://schemas.microsoft.com/office/drawing/2014/main" id="{3B867ABF-215E-3344-8556-0F0B9B126F5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BG Colour">
            <a:extLst>
              <a:ext uri="{FF2B5EF4-FFF2-40B4-BE49-F238E27FC236}">
                <a16:creationId xmlns:a16="http://schemas.microsoft.com/office/drawing/2014/main" id="{F5018688-D9C5-ED41-8F24-4DCFF8C6656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BG Colour">
            <a:extLst>
              <a:ext uri="{FF2B5EF4-FFF2-40B4-BE49-F238E27FC236}">
                <a16:creationId xmlns:a16="http://schemas.microsoft.com/office/drawing/2014/main" id="{3DE50FC8-21FA-A04E-AF80-876DF986C0B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C66C9-AB6C-4146-9A70-7AA6046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 lang="en-AU" smtClean="0"/>
            </a:lvl1pPr>
          </a:lstStyle>
          <a:p>
            <a:r>
              <a:rPr lang="en-AU"/>
              <a:t>DD MM 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34541-70B2-EA43-85B5-D01A11BF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AFBC-B84D-114D-BDEB-822C8042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 lang="en-US" smtClean="0"/>
            </a:lvl1pPr>
          </a:lstStyle>
          <a:p>
            <a:fld id="{9EBEC7D2-4955-5E46-A2E6-70A78DC0C46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18ECCD64-3BEF-824B-AB87-7323D0CAF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5" y="2011682"/>
            <a:ext cx="4752975" cy="4189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Right">
            <a:extLst>
              <a:ext uri="{FF2B5EF4-FFF2-40B4-BE49-F238E27FC236}">
                <a16:creationId xmlns:a16="http://schemas.microsoft.com/office/drawing/2014/main" id="{B1982B0A-DECD-F040-BAFD-D6ACA230DD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165" y="2011363"/>
            <a:ext cx="4752975" cy="4189412"/>
          </a:xfrm>
        </p:spPr>
        <p:txBody>
          <a:bodyPr/>
          <a:lstStyle>
            <a:lvl1pPr>
              <a:defRPr lang="en-GB" dirty="0">
                <a:solidFill>
                  <a:schemeClr val="accent1"/>
                </a:solidFill>
              </a:defRPr>
            </a:lvl1pPr>
            <a:lvl2pPr>
              <a:defRPr lang="en-GB" dirty="0"/>
            </a:lvl2pPr>
            <a:lvl3pPr>
              <a:buClr>
                <a:schemeClr val="accent1"/>
              </a:buClr>
              <a:defRPr lang="en-GB" dirty="0"/>
            </a:lvl3pPr>
            <a:lvl4pPr>
              <a:buClr>
                <a:schemeClr val="accent1"/>
              </a:buClr>
              <a:defRPr lang="en-GB" dirty="0"/>
            </a:lvl4pPr>
            <a:lvl5pPr>
              <a:buClr>
                <a:schemeClr val="accent1"/>
              </a:buCl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83636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 Text + Image Opt.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G Colour">
            <a:extLst>
              <a:ext uri="{FF2B5EF4-FFF2-40B4-BE49-F238E27FC236}">
                <a16:creationId xmlns:a16="http://schemas.microsoft.com/office/drawing/2014/main" id="{4C895A0D-D8BC-544C-9DF5-DB6BACD72E48}"/>
              </a:ext>
            </a:extLst>
          </p:cNvPr>
          <p:cNvSpPr/>
          <p:nvPr userDrawn="1"/>
        </p:nvSpPr>
        <p:spPr>
          <a:xfrm>
            <a:off x="6888162" y="0"/>
            <a:ext cx="5303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BG Colour">
            <a:extLst>
              <a:ext uri="{FF2B5EF4-FFF2-40B4-BE49-F238E27FC236}">
                <a16:creationId xmlns:a16="http://schemas.microsoft.com/office/drawing/2014/main" id="{0E951E55-566B-384E-BFED-AA3199EEF162}"/>
              </a:ext>
            </a:extLst>
          </p:cNvPr>
          <p:cNvSpPr/>
          <p:nvPr/>
        </p:nvSpPr>
        <p:spPr>
          <a:xfrm>
            <a:off x="6888162" y="0"/>
            <a:ext cx="5303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BG Colour">
            <a:extLst>
              <a:ext uri="{FF2B5EF4-FFF2-40B4-BE49-F238E27FC236}">
                <a16:creationId xmlns:a16="http://schemas.microsoft.com/office/drawing/2014/main" id="{3DE50FC8-21FA-A04E-AF80-876DF986C0BA}"/>
              </a:ext>
            </a:extLst>
          </p:cNvPr>
          <p:cNvSpPr/>
          <p:nvPr/>
        </p:nvSpPr>
        <p:spPr>
          <a:xfrm>
            <a:off x="6888162" y="0"/>
            <a:ext cx="5303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25B5F27-6280-2E46-BCC0-F4E0A944CE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88163" y="0"/>
            <a:ext cx="5303837" cy="6858000"/>
          </a:xfrm>
          <a:solidFill>
            <a:srgbClr val="B2B2B2"/>
          </a:solidFill>
        </p:spPr>
        <p:txBody>
          <a:bodyPr lIns="576000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C66C9-AB6C-4146-9A70-7AA6046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34541-70B2-EA43-85B5-D01A11BF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AFBC-B84D-114D-BDEB-822C8042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5"/>
            <a:ext cx="5545136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18ECCD64-3BEF-824B-AB87-7323D0CAF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5" y="2011682"/>
            <a:ext cx="5545137" cy="4189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65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 Text + Image Opt.A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G Colour">
            <a:extLst>
              <a:ext uri="{FF2B5EF4-FFF2-40B4-BE49-F238E27FC236}">
                <a16:creationId xmlns:a16="http://schemas.microsoft.com/office/drawing/2014/main" id="{8B011051-3C09-B342-A5A4-8D50FFD4DC31}"/>
              </a:ext>
            </a:extLst>
          </p:cNvPr>
          <p:cNvSpPr/>
          <p:nvPr userDrawn="1"/>
        </p:nvSpPr>
        <p:spPr>
          <a:xfrm>
            <a:off x="6888162" y="0"/>
            <a:ext cx="53038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BG Colour">
            <a:extLst>
              <a:ext uri="{FF2B5EF4-FFF2-40B4-BE49-F238E27FC236}">
                <a16:creationId xmlns:a16="http://schemas.microsoft.com/office/drawing/2014/main" id="{2EB5A1D7-C07A-4040-8E6C-B048DD997953}"/>
              </a:ext>
            </a:extLst>
          </p:cNvPr>
          <p:cNvSpPr/>
          <p:nvPr/>
        </p:nvSpPr>
        <p:spPr>
          <a:xfrm>
            <a:off x="6888162" y="0"/>
            <a:ext cx="53038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BG Colour">
            <a:extLst>
              <a:ext uri="{FF2B5EF4-FFF2-40B4-BE49-F238E27FC236}">
                <a16:creationId xmlns:a16="http://schemas.microsoft.com/office/drawing/2014/main" id="{3DE50FC8-21FA-A04E-AF80-876DF986C0BA}"/>
              </a:ext>
            </a:extLst>
          </p:cNvPr>
          <p:cNvSpPr/>
          <p:nvPr/>
        </p:nvSpPr>
        <p:spPr>
          <a:xfrm>
            <a:off x="6888162" y="0"/>
            <a:ext cx="53038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25B5F27-6280-2E46-BCC0-F4E0A944CE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88163" y="0"/>
            <a:ext cx="5303837" cy="6858000"/>
          </a:xfrm>
          <a:solidFill>
            <a:srgbClr val="B2B2B2"/>
          </a:solidFill>
        </p:spPr>
        <p:txBody>
          <a:bodyPr lIns="576000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C66C9-AB6C-4146-9A70-7AA6046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34541-70B2-EA43-85B5-D01A11BF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AFBC-B84D-114D-BDEB-822C8042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5"/>
            <a:ext cx="5545136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18ECCD64-3BEF-824B-AB87-7323D0CAF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5" y="2011682"/>
            <a:ext cx="5545137" cy="4189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93663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 Text + Images Opt.B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G Colour">
            <a:extLst>
              <a:ext uri="{FF2B5EF4-FFF2-40B4-BE49-F238E27FC236}">
                <a16:creationId xmlns:a16="http://schemas.microsoft.com/office/drawing/2014/main" id="{E48463F7-58A8-2E45-A300-8A4063A87CC9}"/>
              </a:ext>
            </a:extLst>
          </p:cNvPr>
          <p:cNvSpPr/>
          <p:nvPr userDrawn="1"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BG Colour">
            <a:extLst>
              <a:ext uri="{FF2B5EF4-FFF2-40B4-BE49-F238E27FC236}">
                <a16:creationId xmlns:a16="http://schemas.microsoft.com/office/drawing/2014/main" id="{4753E246-D810-D248-8454-C05DEF33560D}"/>
              </a:ext>
            </a:extLst>
          </p:cNvPr>
          <p:cNvSpPr/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BG Colour">
            <a:extLst>
              <a:ext uri="{FF2B5EF4-FFF2-40B4-BE49-F238E27FC236}">
                <a16:creationId xmlns:a16="http://schemas.microsoft.com/office/drawing/2014/main" id="{3DE50FC8-21FA-A04E-AF80-876DF986C0BA}"/>
              </a:ext>
            </a:extLst>
          </p:cNvPr>
          <p:cNvSpPr/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25B5F27-6280-2E46-BCC0-F4E0A944CE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0" y="0"/>
            <a:ext cx="5303837" cy="3429000"/>
          </a:xfrm>
          <a:solidFill>
            <a:srgbClr val="B2B2B2"/>
          </a:solidFill>
        </p:spPr>
        <p:txBody>
          <a:bodyPr lIns="576000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50C0321-2D19-6C49-AC80-326ED317927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" y="3429000"/>
            <a:ext cx="5303839" cy="3429000"/>
          </a:xfrm>
          <a:solidFill>
            <a:schemeClr val="bg1">
              <a:lumMod val="75000"/>
            </a:schemeClr>
          </a:solidFill>
        </p:spPr>
        <p:txBody>
          <a:bodyPr lIns="576000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C66C9-AB6C-4146-9A70-7AA6046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 lang="en-AU" smtClean="0"/>
            </a:lvl1pPr>
          </a:lstStyle>
          <a:p>
            <a:r>
              <a:rPr lang="en-AU"/>
              <a:t>DD MM 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34541-70B2-EA43-85B5-D01A11BF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AFBC-B84D-114D-BDEB-822C8042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 lang="en-US" smtClean="0"/>
            </a:lvl1pPr>
          </a:lstStyle>
          <a:p>
            <a:fld id="{9EBEC7D2-4955-5E46-A2E6-70A78DC0C46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3" y="657225"/>
            <a:ext cx="5545136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18ECCD64-3BEF-824B-AB87-7323D0CAF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2" y="2011682"/>
            <a:ext cx="2808311" cy="4189095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0BFF1-F96C-CD44-B2D5-069300FE85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904313" y="2011363"/>
            <a:ext cx="2735659" cy="4189412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72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289E-777E-4AF8-29F5-125A1C5C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04AA1-B245-23FC-2E0B-43BF8BF53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FC6CF-F3B4-28B0-D4B6-AAB73631E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B2237-D708-A58F-63E8-49AA4A6AB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DF83D3-F6ED-2AED-5CE8-82A025B49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B8162-7E26-2668-0212-69EFC893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7D4E-50FD-824B-8FAA-011E4E4ECAB9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59C4B-A965-998E-412A-4AF27A96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16765-125A-F748-09CC-95AF1349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C6C5-692A-2340-AFB0-EB57F71F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1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 Text + Images Opt.B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G Colour">
            <a:extLst>
              <a:ext uri="{FF2B5EF4-FFF2-40B4-BE49-F238E27FC236}">
                <a16:creationId xmlns:a16="http://schemas.microsoft.com/office/drawing/2014/main" id="{3F48F276-321D-1F4E-967B-136997A8695A}"/>
              </a:ext>
            </a:extLst>
          </p:cNvPr>
          <p:cNvSpPr/>
          <p:nvPr userDrawn="1"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BG Colour">
            <a:extLst>
              <a:ext uri="{FF2B5EF4-FFF2-40B4-BE49-F238E27FC236}">
                <a16:creationId xmlns:a16="http://schemas.microsoft.com/office/drawing/2014/main" id="{183D0EDC-A2F0-4748-B167-BCB99C2617BC}"/>
              </a:ext>
            </a:extLst>
          </p:cNvPr>
          <p:cNvSpPr/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BG Colour">
            <a:extLst>
              <a:ext uri="{FF2B5EF4-FFF2-40B4-BE49-F238E27FC236}">
                <a16:creationId xmlns:a16="http://schemas.microsoft.com/office/drawing/2014/main" id="{3DE50FC8-21FA-A04E-AF80-876DF986C0BA}"/>
              </a:ext>
            </a:extLst>
          </p:cNvPr>
          <p:cNvSpPr/>
          <p:nvPr/>
        </p:nvSpPr>
        <p:spPr>
          <a:xfrm>
            <a:off x="1" y="0"/>
            <a:ext cx="53038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25B5F27-6280-2E46-BCC0-F4E0A944CE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0" y="0"/>
            <a:ext cx="5303837" cy="3429000"/>
          </a:xfrm>
          <a:solidFill>
            <a:srgbClr val="B2B2B2"/>
          </a:solidFill>
        </p:spPr>
        <p:txBody>
          <a:bodyPr lIns="576000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50C0321-2D19-6C49-AC80-326ED317927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" y="3429000"/>
            <a:ext cx="5303839" cy="3429000"/>
          </a:xfrm>
          <a:solidFill>
            <a:schemeClr val="bg1">
              <a:lumMod val="75000"/>
            </a:schemeClr>
          </a:solidFill>
        </p:spPr>
        <p:txBody>
          <a:bodyPr lIns="576000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C66C9-AB6C-4146-9A70-7AA6046B655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 lang="en-AU" smtClean="0"/>
            </a:lvl1pPr>
          </a:lstStyle>
          <a:p>
            <a:r>
              <a:rPr lang="en-AU"/>
              <a:t>DD MM 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34541-70B2-EA43-85B5-D01A11BFF44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AFBC-B84D-114D-BDEB-822C8042B3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 lang="en-US" smtClean="0"/>
            </a:lvl1pPr>
          </a:lstStyle>
          <a:p>
            <a:fld id="{9EBEC7D2-4955-5E46-A2E6-70A78DC0C46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3" y="657225"/>
            <a:ext cx="5545136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18ECCD64-3BEF-824B-AB87-7323D0CAF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2" y="2011682"/>
            <a:ext cx="2808311" cy="4189095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0BFF1-F96C-CD44-B2D5-069300FE85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904313" y="2011363"/>
            <a:ext cx="2735659" cy="4189412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906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 Text + Image Opt.C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G Colour">
            <a:extLst>
              <a:ext uri="{FF2B5EF4-FFF2-40B4-BE49-F238E27FC236}">
                <a16:creationId xmlns:a16="http://schemas.microsoft.com/office/drawing/2014/main" id="{F16D367F-0EDF-5441-AA60-91BE151D3AE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BG Colour">
            <a:extLst>
              <a:ext uri="{FF2B5EF4-FFF2-40B4-BE49-F238E27FC236}">
                <a16:creationId xmlns:a16="http://schemas.microsoft.com/office/drawing/2014/main" id="{2ED8F6AF-7D14-154A-A150-0F1DCAAF40FA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BG Colour">
            <a:extLst>
              <a:ext uri="{FF2B5EF4-FFF2-40B4-BE49-F238E27FC236}">
                <a16:creationId xmlns:a16="http://schemas.microsoft.com/office/drawing/2014/main" id="{3DE50FC8-21FA-A04E-AF80-876DF986C0BA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25B5F27-6280-2E46-BCC0-F4E0A944CE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0" y="0"/>
            <a:ext cx="12192000" cy="3429000"/>
          </a:xfrm>
          <a:solidFill>
            <a:srgbClr val="B2B2B2"/>
          </a:solidFill>
        </p:spPr>
        <p:txBody>
          <a:bodyPr lIns="576000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C66C9-AB6C-4146-9A70-7AA6046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 lang="en-AU" smtClean="0"/>
            </a:lvl1pPr>
          </a:lstStyle>
          <a:p>
            <a:r>
              <a:rPr lang="en-AU"/>
              <a:t>DD MM 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34541-70B2-EA43-85B5-D01A11BF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AU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AFBC-B84D-114D-BDEB-822C8042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 lang="en-US" smtClean="0"/>
            </a:lvl1pPr>
          </a:lstStyle>
          <a:p>
            <a:fld id="{9EBEC7D2-4955-5E46-A2E6-70A78DC0C46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5564972" cy="79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18ECCD64-3BEF-824B-AB87-7323D0CAF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4" y="3824469"/>
            <a:ext cx="5545136" cy="2376307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0BFF1-F96C-CD44-B2D5-069300FE85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15837" y="3824289"/>
            <a:ext cx="5524779" cy="2376487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005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 Text + Image Opt.C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G Colour">
            <a:extLst>
              <a:ext uri="{FF2B5EF4-FFF2-40B4-BE49-F238E27FC236}">
                <a16:creationId xmlns:a16="http://schemas.microsoft.com/office/drawing/2014/main" id="{6F43CB03-4632-A44D-8DD4-8F58B074C98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BG Colour">
            <a:extLst>
              <a:ext uri="{FF2B5EF4-FFF2-40B4-BE49-F238E27FC236}">
                <a16:creationId xmlns:a16="http://schemas.microsoft.com/office/drawing/2014/main" id="{1A630C6C-2809-944F-8A96-1927E54C002E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BG Colour">
            <a:extLst>
              <a:ext uri="{FF2B5EF4-FFF2-40B4-BE49-F238E27FC236}">
                <a16:creationId xmlns:a16="http://schemas.microsoft.com/office/drawing/2014/main" id="{3DE50FC8-21FA-A04E-AF80-876DF986C0BA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25B5F27-6280-2E46-BCC0-F4E0A944CE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0" y="0"/>
            <a:ext cx="12192000" cy="3429000"/>
          </a:xfrm>
          <a:solidFill>
            <a:srgbClr val="B2B2B2"/>
          </a:solidFill>
        </p:spPr>
        <p:txBody>
          <a:bodyPr lIns="576000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Pick an image that illustrates the topic you’re talking about. </a:t>
            </a:r>
            <a:br>
              <a:rPr lang="en-US"/>
            </a:br>
            <a:r>
              <a:rPr lang="en-US"/>
              <a:t>Use the ‘Send to back’ tool to place behind your text and logo.</a:t>
            </a:r>
          </a:p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C66C9-AB6C-4146-9A70-7AA6046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 lang="en-AU" smtClean="0"/>
            </a:lvl1pPr>
          </a:lstStyle>
          <a:p>
            <a:r>
              <a:rPr lang="en-AU"/>
              <a:t>DD MM 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34541-70B2-EA43-85B5-D01A11BF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AU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AFBC-B84D-114D-BDEB-822C8042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 lang="en-US" smtClean="0"/>
            </a:lvl1pPr>
          </a:lstStyle>
          <a:p>
            <a:fld id="{9EBEC7D2-4955-5E46-A2E6-70A78DC0C46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5564972" cy="79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18ECCD64-3BEF-824B-AB87-7323D0CAF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4" y="3824469"/>
            <a:ext cx="5545136" cy="2376307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0BFF1-F96C-CD44-B2D5-069300FE85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15837" y="3824289"/>
            <a:ext cx="5524779" cy="2376487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607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 Point 3 Opt.A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B46938-4E67-3B4C-BE0E-9D72A4402F68}"/>
              </a:ext>
            </a:extLst>
          </p:cNvPr>
          <p:cNvSpPr/>
          <p:nvPr userDrawn="1"/>
        </p:nvSpPr>
        <p:spPr>
          <a:xfrm flipV="1">
            <a:off x="0" y="-3"/>
            <a:ext cx="12192000" cy="342900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A8779-1FC2-BC4D-A6D0-EFD016531C89}"/>
              </a:ext>
            </a:extLst>
          </p:cNvPr>
          <p:cNvSpPr/>
          <p:nvPr/>
        </p:nvSpPr>
        <p:spPr>
          <a:xfrm flipV="1">
            <a:off x="0" y="-3"/>
            <a:ext cx="12192000" cy="342900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9246CF-AB23-A345-9ED3-7D206C891A90}"/>
              </a:ext>
            </a:extLst>
          </p:cNvPr>
          <p:cNvSpPr/>
          <p:nvPr/>
        </p:nvSpPr>
        <p:spPr>
          <a:xfrm flipV="1">
            <a:off x="0" y="-3"/>
            <a:ext cx="12192000" cy="342900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B83216E-939D-45CD-9380-84F5D1CA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46205" y="3429002"/>
            <a:ext cx="3168649" cy="2771775"/>
          </a:xfrm>
          <a:solidFill>
            <a:schemeClr val="accent1"/>
          </a:solidFill>
        </p:spPr>
        <p:txBody>
          <a:bodyPr lIns="108000" tIns="144000" rIns="108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659A03-1811-4D6E-9A58-C612A94EF5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15423" y="3429002"/>
            <a:ext cx="3164903" cy="2771775"/>
          </a:xfrm>
          <a:solidFill>
            <a:schemeClr val="accent1"/>
          </a:solidFill>
        </p:spPr>
        <p:txBody>
          <a:bodyPr lIns="108000" tIns="144000" rIns="108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13BBE83-6324-40A8-B000-00C2C9465C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109647" y="3429002"/>
            <a:ext cx="3164904" cy="2771775"/>
          </a:xfrm>
          <a:solidFill>
            <a:schemeClr val="accent1"/>
          </a:solidFill>
        </p:spPr>
        <p:txBody>
          <a:bodyPr lIns="108000" tIns="144000" rIns="108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7CBA3-487F-0542-A269-C897E1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7"/>
            <a:ext cx="11090275" cy="784608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A37D1-C35E-DF41-8DA8-6B64F24F5C1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0CE1-F270-CF42-81C8-655DB7B2921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F7F1-C4A9-6149-AD23-E4B717327A2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99E53B-944C-1C4B-84D2-C199FC44C31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46205" y="1460978"/>
            <a:ext cx="3168649" cy="1968023"/>
          </a:xfrm>
          <a:solidFill>
            <a:schemeClr val="bg1">
              <a:lumMod val="50000"/>
            </a:schemeClr>
          </a:solidFill>
        </p:spPr>
        <p:txBody>
          <a:bodyPr lIns="180000" rIns="180000"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CFC56C-9A5B-E042-8EB2-B297B38BC61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513552" y="1460979"/>
            <a:ext cx="3168649" cy="1968023"/>
          </a:xfrm>
          <a:solidFill>
            <a:schemeClr val="bg1">
              <a:lumMod val="50000"/>
            </a:schemeClr>
          </a:solidFill>
        </p:spPr>
        <p:txBody>
          <a:bodyPr lIns="180000" rIns="180000"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C51C4B-DD3C-E84D-A721-9A5387F8028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107777" y="1460979"/>
            <a:ext cx="3168649" cy="1968023"/>
          </a:xfrm>
          <a:solidFill>
            <a:schemeClr val="bg1">
              <a:lumMod val="50000"/>
            </a:schemeClr>
          </a:solidFill>
        </p:spPr>
        <p:txBody>
          <a:bodyPr lIns="180000" rIns="180000"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47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 Point 3 Opt.B_Ic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B83216E-939D-45CD-9380-84F5D1CA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46205" y="2241552"/>
            <a:ext cx="3168649" cy="3959225"/>
          </a:xfrm>
          <a:solidFill>
            <a:schemeClr val="tx2"/>
          </a:solidFill>
        </p:spPr>
        <p:txBody>
          <a:bodyPr lIns="144000" tIns="756000" rIns="144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659A03-1811-4D6E-9A58-C612A94EF5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13550" y="2241552"/>
            <a:ext cx="3164903" cy="3959225"/>
          </a:xfrm>
          <a:solidFill>
            <a:schemeClr val="tx2"/>
          </a:solidFill>
        </p:spPr>
        <p:txBody>
          <a:bodyPr lIns="144000" tIns="756000" rIns="144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13BBE83-6324-40A8-B000-00C2C9465C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107775" y="2241552"/>
            <a:ext cx="3164904" cy="3959225"/>
          </a:xfrm>
          <a:solidFill>
            <a:schemeClr val="tx2"/>
          </a:solidFill>
        </p:spPr>
        <p:txBody>
          <a:bodyPr lIns="144000" tIns="756000" rIns="144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7CBA3-487F-0542-A269-C897E1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7"/>
            <a:ext cx="11090275" cy="784608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A37D1-C35E-DF41-8DA8-6B64F24F5C1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0CE1-F270-CF42-81C8-655DB7B2921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F7F1-C4A9-6149-AD23-E4B717327A2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57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 Point 3 Opt.C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B32DD34-7721-254E-979F-84A63932ECAE}"/>
              </a:ext>
            </a:extLst>
          </p:cNvPr>
          <p:cNvSpPr/>
          <p:nvPr userDrawn="1"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CCBE7C-A35E-5344-9E09-CCA621E864AC}"/>
              </a:ext>
            </a:extLst>
          </p:cNvPr>
          <p:cNvSpPr/>
          <p:nvPr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9246CF-AB23-A345-9ED3-7D206C891A90}"/>
              </a:ext>
            </a:extLst>
          </p:cNvPr>
          <p:cNvSpPr/>
          <p:nvPr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B83216E-939D-45CD-9380-84F5D1CA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46205" y="1458355"/>
            <a:ext cx="3168649" cy="4742423"/>
          </a:xfrm>
          <a:solidFill>
            <a:schemeClr val="bg2"/>
          </a:solidFill>
        </p:spPr>
        <p:txBody>
          <a:bodyPr lIns="144000" tIns="900000" rIns="144000" bIns="144000" anchor="t"/>
          <a:lstStyle>
            <a:lvl1pPr>
              <a:spcAft>
                <a:spcPts val="1200"/>
              </a:spcAft>
              <a:defRPr lang="en-US" dirty="0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659A03-1811-4D6E-9A58-C612A94EF5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10934" y="1458355"/>
            <a:ext cx="3164903" cy="4742423"/>
          </a:xfrm>
          <a:solidFill>
            <a:schemeClr val="bg2"/>
          </a:solidFill>
        </p:spPr>
        <p:txBody>
          <a:bodyPr lIns="144000" tIns="900000" rIns="144000" bIns="144000" anchor="t"/>
          <a:lstStyle>
            <a:lvl1pPr>
              <a:spcAft>
                <a:spcPts val="12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13BBE83-6324-40A8-B000-00C2C9465C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107775" y="1458355"/>
            <a:ext cx="3164904" cy="4742423"/>
          </a:xfrm>
          <a:solidFill>
            <a:schemeClr val="bg2"/>
          </a:solidFill>
        </p:spPr>
        <p:txBody>
          <a:bodyPr lIns="144000" tIns="900000" rIns="144000" bIns="144000" anchor="t"/>
          <a:lstStyle>
            <a:lvl1pPr>
              <a:spcAft>
                <a:spcPts val="12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7CBA3-487F-0542-A269-C897E1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7"/>
            <a:ext cx="11090275" cy="784608"/>
          </a:xfrm>
        </p:spPr>
        <p:txBody>
          <a:bodyPr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A37D1-C35E-DF41-8DA8-6B64F24F5C1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0CE1-F270-CF42-81C8-655DB7B2921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F7F1-C4A9-6149-AD23-E4B717327A2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AC58120-D86C-ED4D-8241-95C2A70693F5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946849" y="1441451"/>
            <a:ext cx="1630363" cy="800100"/>
          </a:xfrm>
        </p:spPr>
        <p:txBody>
          <a:bodyPr lIns="144000" anchor="b"/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7F75654-F48C-9A4F-94D8-EA933DDE4B3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4510840" y="1441451"/>
            <a:ext cx="1622425" cy="800100"/>
          </a:xfrm>
        </p:spPr>
        <p:txBody>
          <a:bodyPr lIns="144000" anchor="b"/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76540EE5-8915-DC4B-9B78-FE86C58EE148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8107775" y="1441451"/>
            <a:ext cx="1638300" cy="800100"/>
          </a:xfrm>
        </p:spPr>
        <p:txBody>
          <a:bodyPr lIns="144000" anchor="b"/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6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 Point 4 Opt.A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2C625F1-4141-EC44-A18C-7B3583DF06AA}"/>
              </a:ext>
            </a:extLst>
          </p:cNvPr>
          <p:cNvSpPr/>
          <p:nvPr userDrawn="1"/>
        </p:nvSpPr>
        <p:spPr>
          <a:xfrm flipV="1">
            <a:off x="0" y="-3"/>
            <a:ext cx="12192000" cy="342900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4EE619-5F55-8242-BAA4-63B74C3881A0}"/>
              </a:ext>
            </a:extLst>
          </p:cNvPr>
          <p:cNvSpPr/>
          <p:nvPr/>
        </p:nvSpPr>
        <p:spPr>
          <a:xfrm flipV="1">
            <a:off x="0" y="-3"/>
            <a:ext cx="12192000" cy="342900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9246CF-AB23-A345-9ED3-7D206C891A90}"/>
              </a:ext>
            </a:extLst>
          </p:cNvPr>
          <p:cNvSpPr/>
          <p:nvPr/>
        </p:nvSpPr>
        <p:spPr>
          <a:xfrm flipV="1">
            <a:off x="0" y="-3"/>
            <a:ext cx="12192000" cy="342900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B83216E-939D-45CD-9380-84F5D1CA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3017" y="3429002"/>
            <a:ext cx="2376000" cy="2771775"/>
          </a:xfrm>
          <a:solidFill>
            <a:schemeClr val="accent1"/>
          </a:solidFill>
        </p:spPr>
        <p:txBody>
          <a:bodyPr lIns="108000" tIns="144000" rIns="108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659A03-1811-4D6E-9A58-C612A94EF5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463724" y="3429002"/>
            <a:ext cx="2376000" cy="2771775"/>
          </a:xfrm>
          <a:solidFill>
            <a:schemeClr val="accent1"/>
          </a:solidFill>
        </p:spPr>
        <p:txBody>
          <a:bodyPr lIns="108000" tIns="144000" rIns="108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13BBE83-6324-40A8-B000-00C2C9465C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64431" y="3429002"/>
            <a:ext cx="2376000" cy="2771775"/>
          </a:xfrm>
          <a:solidFill>
            <a:schemeClr val="accent1"/>
          </a:solidFill>
        </p:spPr>
        <p:txBody>
          <a:bodyPr lIns="108000" tIns="144000" rIns="108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317514B-8659-4944-B0DE-6724CEE749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65139" y="3429002"/>
            <a:ext cx="2376000" cy="2771775"/>
          </a:xfrm>
          <a:solidFill>
            <a:schemeClr val="accent1"/>
          </a:solidFill>
        </p:spPr>
        <p:txBody>
          <a:bodyPr lIns="108000" tIns="144000" rIns="108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7CBA3-487F-0542-A269-C897E1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7"/>
            <a:ext cx="11090275" cy="784608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A37D1-C35E-DF41-8DA8-6B64F24F5C1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0CE1-F270-CF42-81C8-655DB7B2921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F7F1-C4A9-6149-AD23-E4B717327A2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99E53B-944C-1C4B-84D2-C199FC44C31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63017" y="1449390"/>
            <a:ext cx="2376000" cy="1983389"/>
          </a:xfrm>
          <a:solidFill>
            <a:schemeClr val="bg1">
              <a:lumMod val="50000"/>
            </a:schemeClr>
          </a:solidFill>
        </p:spPr>
        <p:txBody>
          <a:bodyPr lIns="180000" rIns="180000"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CFC56C-9A5B-E042-8EB2-B297B38BC61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463724" y="1449390"/>
            <a:ext cx="2376000" cy="1983389"/>
          </a:xfrm>
          <a:solidFill>
            <a:schemeClr val="bg1">
              <a:lumMod val="50000"/>
            </a:schemeClr>
          </a:solidFill>
        </p:spPr>
        <p:txBody>
          <a:bodyPr lIns="180000" rIns="180000"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C51C4B-DD3C-E84D-A721-9A5387F8028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364431" y="1449390"/>
            <a:ext cx="2376000" cy="1983389"/>
          </a:xfrm>
          <a:solidFill>
            <a:schemeClr val="bg1">
              <a:lumMod val="50000"/>
            </a:schemeClr>
          </a:solidFill>
        </p:spPr>
        <p:txBody>
          <a:bodyPr lIns="180000" rIns="180000"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40871FA-86B5-464A-B715-9DE3FA81293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265139" y="1449390"/>
            <a:ext cx="2376000" cy="1983389"/>
          </a:xfrm>
          <a:solidFill>
            <a:schemeClr val="bg1">
              <a:lumMod val="50000"/>
            </a:schemeClr>
          </a:solidFill>
        </p:spPr>
        <p:txBody>
          <a:bodyPr lIns="180000" rIns="180000"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65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 Point 4 Opt.B_Ic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B83216E-939D-45CD-9380-84F5D1CA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95643" y="1458796"/>
            <a:ext cx="4680000" cy="1980000"/>
          </a:xfrm>
          <a:solidFill>
            <a:schemeClr val="tx2"/>
          </a:solidFill>
        </p:spPr>
        <p:txBody>
          <a:bodyPr lIns="936000" tIns="251999" rIns="144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659A03-1811-4D6E-9A58-C612A94EF5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55483" y="1458797"/>
            <a:ext cx="4680000" cy="1980000"/>
          </a:xfrm>
          <a:solidFill>
            <a:schemeClr val="tx2"/>
          </a:solidFill>
        </p:spPr>
        <p:txBody>
          <a:bodyPr lIns="936000" tIns="251999" rIns="144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13BBE83-6324-40A8-B000-00C2C9465C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195643" y="3834873"/>
            <a:ext cx="4680000" cy="1980000"/>
          </a:xfrm>
          <a:solidFill>
            <a:schemeClr val="tx2"/>
          </a:solidFill>
        </p:spPr>
        <p:txBody>
          <a:bodyPr lIns="936000" tIns="251999" rIns="144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317514B-8659-4944-B0DE-6724CEE749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54804" y="3834876"/>
            <a:ext cx="4680000" cy="1980000"/>
          </a:xfrm>
          <a:solidFill>
            <a:schemeClr val="tx2"/>
          </a:solidFill>
        </p:spPr>
        <p:txBody>
          <a:bodyPr lIns="936000" tIns="251999" rIns="144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7CBA3-487F-0542-A269-C897E1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7"/>
            <a:ext cx="11090275" cy="784608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A37D1-C35E-DF41-8DA8-6B64F24F5C1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0CE1-F270-CF42-81C8-655DB7B2921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F7F1-C4A9-6149-AD23-E4B717327A2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50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 Point 4 Opt.C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5308A5B-7BCD-6741-8DAC-BBFEF228F65A}"/>
              </a:ext>
            </a:extLst>
          </p:cNvPr>
          <p:cNvSpPr/>
          <p:nvPr userDrawn="1"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79F22-91D0-734D-BF43-AE0958102AAC}"/>
              </a:ext>
            </a:extLst>
          </p:cNvPr>
          <p:cNvSpPr/>
          <p:nvPr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9246CF-AB23-A345-9ED3-7D206C891A90}"/>
              </a:ext>
            </a:extLst>
          </p:cNvPr>
          <p:cNvSpPr/>
          <p:nvPr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B83216E-939D-45CD-9380-84F5D1CA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3017" y="1449389"/>
            <a:ext cx="2376000" cy="4751387"/>
          </a:xfrm>
          <a:solidFill>
            <a:schemeClr val="bg2"/>
          </a:solidFill>
        </p:spPr>
        <p:txBody>
          <a:bodyPr lIns="108000" tIns="900000" rIns="108000" bIns="144000" anchor="t"/>
          <a:lstStyle>
            <a:lvl1pPr>
              <a:spcAft>
                <a:spcPts val="1200"/>
              </a:spcAft>
              <a:defRPr lang="en-US" dirty="0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659A03-1811-4D6E-9A58-C612A94EF5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461851" y="1449389"/>
            <a:ext cx="2376000" cy="4751387"/>
          </a:xfrm>
          <a:solidFill>
            <a:schemeClr val="bg2"/>
          </a:solidFill>
        </p:spPr>
        <p:txBody>
          <a:bodyPr lIns="108000" tIns="900000" rIns="108000" bIns="144000" anchor="t"/>
          <a:lstStyle>
            <a:lvl1pPr>
              <a:spcAft>
                <a:spcPts val="12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13BBE83-6324-40A8-B000-00C2C9465C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60683" y="1449389"/>
            <a:ext cx="2376000" cy="4751387"/>
          </a:xfrm>
          <a:solidFill>
            <a:schemeClr val="bg2"/>
          </a:solidFill>
        </p:spPr>
        <p:txBody>
          <a:bodyPr lIns="108000" tIns="900000" rIns="108000" bIns="144000" anchor="t"/>
          <a:lstStyle>
            <a:lvl1pPr>
              <a:spcAft>
                <a:spcPts val="12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317514B-8659-4944-B0DE-6724CEE749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59515" y="1449389"/>
            <a:ext cx="2376000" cy="4751387"/>
          </a:xfrm>
          <a:solidFill>
            <a:schemeClr val="bg2"/>
          </a:solidFill>
        </p:spPr>
        <p:txBody>
          <a:bodyPr lIns="108000" tIns="900000" rIns="108000" bIns="144000" anchor="t"/>
          <a:lstStyle>
            <a:lvl1pPr>
              <a:spcAft>
                <a:spcPts val="12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7CBA3-487F-0542-A269-C897E1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7"/>
            <a:ext cx="11090275" cy="784608"/>
          </a:xfrm>
        </p:spPr>
        <p:txBody>
          <a:bodyPr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A37D1-C35E-DF41-8DA8-6B64F24F5C1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0CE1-F270-CF42-81C8-655DB7B2921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F7F1-C4A9-6149-AD23-E4B717327A2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AC58120-D86C-ED4D-8241-95C2A70693F5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563017" y="1441451"/>
            <a:ext cx="1630363" cy="800100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7F75654-F48C-9A4F-94D8-EA933DDE4B3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3461852" y="1441451"/>
            <a:ext cx="1622425" cy="800100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76540EE5-8915-DC4B-9B78-FE86C58EE148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6360683" y="1441451"/>
            <a:ext cx="1638300" cy="800100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DE3186F4-2F1F-1941-A9E0-58D3D0D63A01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9259516" y="1441451"/>
            <a:ext cx="1630363" cy="800100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31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 Point 6 Opt.A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13ECD7-3DD7-504D-8DDB-95C5288AE18A}"/>
              </a:ext>
            </a:extLst>
          </p:cNvPr>
          <p:cNvSpPr/>
          <p:nvPr userDrawn="1"/>
        </p:nvSpPr>
        <p:spPr>
          <a:xfrm flipV="1">
            <a:off x="0" y="-1"/>
            <a:ext cx="12192000" cy="46085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D009F6-5F7F-FC49-B86E-E06F63C8FC9B}"/>
              </a:ext>
            </a:extLst>
          </p:cNvPr>
          <p:cNvSpPr/>
          <p:nvPr/>
        </p:nvSpPr>
        <p:spPr>
          <a:xfrm flipV="1">
            <a:off x="0" y="-1"/>
            <a:ext cx="12192000" cy="46085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9246CF-AB23-A345-9ED3-7D206C891A90}"/>
              </a:ext>
            </a:extLst>
          </p:cNvPr>
          <p:cNvSpPr/>
          <p:nvPr/>
        </p:nvSpPr>
        <p:spPr>
          <a:xfrm flipV="1">
            <a:off x="0" y="-1"/>
            <a:ext cx="12192000" cy="46085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B83216E-939D-45CD-9380-84F5D1CA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3017" y="1449389"/>
            <a:ext cx="1630184" cy="4751387"/>
          </a:xfrm>
          <a:solidFill>
            <a:schemeClr val="accent1"/>
          </a:solidFill>
        </p:spPr>
        <p:txBody>
          <a:bodyPr lIns="108000" tIns="144000" rIns="108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659A03-1811-4D6E-9A58-C612A94EF5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456035" y="1449389"/>
            <a:ext cx="1630184" cy="4751387"/>
          </a:xfrm>
          <a:solidFill>
            <a:schemeClr val="accent1"/>
          </a:solidFill>
        </p:spPr>
        <p:txBody>
          <a:bodyPr lIns="108000" tIns="144000" rIns="108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13BBE83-6324-40A8-B000-00C2C9465C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49051" y="1449389"/>
            <a:ext cx="1630184" cy="4751387"/>
          </a:xfrm>
          <a:solidFill>
            <a:schemeClr val="accent1"/>
          </a:solidFill>
        </p:spPr>
        <p:txBody>
          <a:bodyPr lIns="108000" tIns="144000" rIns="108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44D93F0A-31CA-4F17-A118-A7357118BF1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42068" y="1449389"/>
            <a:ext cx="1630184" cy="4751387"/>
          </a:xfrm>
          <a:solidFill>
            <a:schemeClr val="accent1"/>
          </a:solidFill>
        </p:spPr>
        <p:txBody>
          <a:bodyPr lIns="108000" tIns="144000" rIns="108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6515E15-7D5D-450C-BBAE-91DEBEEE677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028103" y="1449389"/>
            <a:ext cx="1630184" cy="4751387"/>
          </a:xfrm>
          <a:solidFill>
            <a:schemeClr val="accent1"/>
          </a:solidFill>
        </p:spPr>
        <p:txBody>
          <a:bodyPr lIns="108000" tIns="144000" rIns="108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317514B-8659-4944-B0DE-6724CEE749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135085" y="1449389"/>
            <a:ext cx="1630184" cy="4751387"/>
          </a:xfrm>
          <a:solidFill>
            <a:schemeClr val="accent1"/>
          </a:solidFill>
        </p:spPr>
        <p:txBody>
          <a:bodyPr lIns="108000" tIns="144000" rIns="108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7CBA3-487F-0542-A269-C897E1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7"/>
            <a:ext cx="11090275" cy="784608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A37D1-C35E-DF41-8DA8-6B64F24F5C1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0CE1-F270-CF42-81C8-655DB7B2921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F7F1-C4A9-6149-AD23-E4B717327A2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99E53B-944C-1C4B-84D2-C199FC44C31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63019" y="4616451"/>
            <a:ext cx="1630183" cy="1584325"/>
          </a:xfrm>
          <a:solidFill>
            <a:schemeClr val="bg1">
              <a:lumMod val="50000"/>
            </a:schemeClr>
          </a:solidFill>
        </p:spPr>
        <p:txBody>
          <a:bodyPr lIns="180000" rIns="180000"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CFC56C-9A5B-E042-8EB2-B297B38BC61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456037" y="4616451"/>
            <a:ext cx="1630183" cy="1584325"/>
          </a:xfrm>
          <a:solidFill>
            <a:schemeClr val="bg1">
              <a:lumMod val="50000"/>
            </a:schemeClr>
          </a:solidFill>
        </p:spPr>
        <p:txBody>
          <a:bodyPr lIns="180000" rIns="180000"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C51C4B-DD3C-E84D-A721-9A5387F8028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49054" y="4616451"/>
            <a:ext cx="1630183" cy="1584325"/>
          </a:xfrm>
          <a:solidFill>
            <a:schemeClr val="bg1">
              <a:lumMod val="50000"/>
            </a:schemeClr>
          </a:solidFill>
        </p:spPr>
        <p:txBody>
          <a:bodyPr lIns="180000" rIns="180000"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40871FA-86B5-464A-B715-9DE3FA81293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135087" y="4616451"/>
            <a:ext cx="1630183" cy="1584325"/>
          </a:xfrm>
          <a:solidFill>
            <a:schemeClr val="bg1">
              <a:lumMod val="50000"/>
            </a:schemeClr>
          </a:solidFill>
        </p:spPr>
        <p:txBody>
          <a:bodyPr lIns="180000" rIns="180000"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9732F35-4715-A74A-8E64-05FF5D43FF0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42070" y="4624388"/>
            <a:ext cx="1630183" cy="1584325"/>
          </a:xfrm>
          <a:solidFill>
            <a:schemeClr val="bg1">
              <a:lumMod val="50000"/>
            </a:schemeClr>
          </a:solidFill>
        </p:spPr>
        <p:txBody>
          <a:bodyPr lIns="180000" rIns="180000"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5E62BE5-EAC3-E845-BC10-8ED0809CE7D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28105" y="4616451"/>
            <a:ext cx="1630183" cy="1584325"/>
          </a:xfrm>
          <a:solidFill>
            <a:schemeClr val="bg1">
              <a:lumMod val="50000"/>
            </a:schemeClr>
          </a:solidFill>
        </p:spPr>
        <p:txBody>
          <a:bodyPr lIns="180000" rIns="180000"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56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87737-3A22-1034-AEF4-F9412EBD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59772-711A-1D5F-04A4-F88CE561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7D4E-50FD-824B-8FAA-011E4E4ECAB9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9419D-F9B9-CFDF-2782-B24C9966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91D7D-1310-51DA-373C-DC22D44B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C6C5-692A-2340-AFB0-EB57F71F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217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 Point 6 Opt.B_Ic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B83216E-939D-45CD-9380-84F5D1CA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3017" y="2241548"/>
            <a:ext cx="1692000" cy="3960000"/>
          </a:xfrm>
          <a:solidFill>
            <a:schemeClr val="tx2"/>
          </a:solidFill>
        </p:spPr>
        <p:txBody>
          <a:bodyPr lIns="144000" tIns="576000" rIns="144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659A03-1811-4D6E-9A58-C612A94EF5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437811" y="2241548"/>
            <a:ext cx="1692000" cy="3960000"/>
          </a:xfrm>
          <a:solidFill>
            <a:schemeClr val="tx2"/>
          </a:solidFill>
        </p:spPr>
        <p:txBody>
          <a:bodyPr lIns="144000" tIns="576000" rIns="144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13BBE83-6324-40A8-B000-00C2C9465C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12603" y="2241548"/>
            <a:ext cx="1692000" cy="3960000"/>
          </a:xfrm>
          <a:solidFill>
            <a:schemeClr val="tx2"/>
          </a:solidFill>
        </p:spPr>
        <p:txBody>
          <a:bodyPr lIns="144000" tIns="576000" rIns="144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44D93F0A-31CA-4F17-A118-A7357118BF1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87396" y="2241548"/>
            <a:ext cx="1692000" cy="3960000"/>
          </a:xfrm>
          <a:solidFill>
            <a:schemeClr val="tx2"/>
          </a:solidFill>
        </p:spPr>
        <p:txBody>
          <a:bodyPr lIns="144000" tIns="576000" rIns="144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6515E15-7D5D-450C-BBAE-91DEBEEE677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936983" y="2241548"/>
            <a:ext cx="1692000" cy="3960000"/>
          </a:xfrm>
          <a:solidFill>
            <a:schemeClr val="tx2"/>
          </a:solidFill>
        </p:spPr>
        <p:txBody>
          <a:bodyPr lIns="144000" tIns="576000" rIns="144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317514B-8659-4944-B0DE-6724CEE749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62189" y="2241548"/>
            <a:ext cx="1692000" cy="3960000"/>
          </a:xfrm>
          <a:solidFill>
            <a:schemeClr val="tx2"/>
          </a:solidFill>
        </p:spPr>
        <p:txBody>
          <a:bodyPr lIns="144000" tIns="576000" rIns="144000" bIns="144000" anchor="t"/>
          <a:lstStyle>
            <a:lvl1pPr>
              <a:spcAft>
                <a:spcPts val="0"/>
              </a:spcAft>
              <a:buClr>
                <a:schemeClr val="bg1"/>
              </a:buClr>
              <a:defRPr lang="en-US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7CBA3-487F-0542-A269-C897E1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7"/>
            <a:ext cx="11090275" cy="784608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A37D1-C35E-DF41-8DA8-6B64F24F5C1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0CE1-F270-CF42-81C8-655DB7B2921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F7F1-C4A9-6149-AD23-E4B717327A2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2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 Point 6 Opt.C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96C2C62-EC7F-9047-A3AD-5217F84FA796}"/>
              </a:ext>
            </a:extLst>
          </p:cNvPr>
          <p:cNvSpPr/>
          <p:nvPr userDrawn="1"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99B34C-FA51-1046-940C-37AE09E51EE8}"/>
              </a:ext>
            </a:extLst>
          </p:cNvPr>
          <p:cNvSpPr/>
          <p:nvPr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9246CF-AB23-A345-9ED3-7D206C891A90}"/>
              </a:ext>
            </a:extLst>
          </p:cNvPr>
          <p:cNvSpPr/>
          <p:nvPr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B83216E-939D-45CD-9380-84F5D1CA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3017" y="1449389"/>
            <a:ext cx="1630184" cy="4751387"/>
          </a:xfrm>
          <a:solidFill>
            <a:schemeClr val="bg2"/>
          </a:solidFill>
        </p:spPr>
        <p:txBody>
          <a:bodyPr lIns="108000" tIns="900000" rIns="108000" bIns="144000" anchor="t"/>
          <a:lstStyle>
            <a:lvl1pPr>
              <a:spcAft>
                <a:spcPts val="1200"/>
              </a:spcAft>
              <a:defRPr lang="en-US" dirty="0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659A03-1811-4D6E-9A58-C612A94EF5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448659" y="1449389"/>
            <a:ext cx="1630184" cy="4751387"/>
          </a:xfrm>
          <a:solidFill>
            <a:schemeClr val="bg2"/>
          </a:solidFill>
        </p:spPr>
        <p:txBody>
          <a:bodyPr lIns="108000" tIns="900000" rIns="108000" bIns="144000" anchor="t"/>
          <a:lstStyle>
            <a:lvl1pPr>
              <a:spcAft>
                <a:spcPts val="12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13BBE83-6324-40A8-B000-00C2C9465C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34301" y="1449389"/>
            <a:ext cx="1630184" cy="4751387"/>
          </a:xfrm>
          <a:solidFill>
            <a:schemeClr val="bg2"/>
          </a:solidFill>
        </p:spPr>
        <p:txBody>
          <a:bodyPr lIns="108000" tIns="900000" rIns="108000" bIns="144000" anchor="t"/>
          <a:lstStyle>
            <a:lvl1pPr>
              <a:spcAft>
                <a:spcPts val="12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44D93F0A-31CA-4F17-A118-A7357118BF1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19825" y="1449389"/>
            <a:ext cx="1630184" cy="4751387"/>
          </a:xfrm>
          <a:solidFill>
            <a:schemeClr val="bg2"/>
          </a:solidFill>
        </p:spPr>
        <p:txBody>
          <a:bodyPr lIns="108000" tIns="900000" rIns="108000" bIns="144000" anchor="t"/>
          <a:lstStyle>
            <a:lvl1pPr>
              <a:spcAft>
                <a:spcPts val="12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6515E15-7D5D-450C-BBAE-91DEBEEE677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991227" y="1449389"/>
            <a:ext cx="1630184" cy="4751387"/>
          </a:xfrm>
          <a:solidFill>
            <a:schemeClr val="bg2"/>
          </a:solidFill>
        </p:spPr>
        <p:txBody>
          <a:bodyPr lIns="108000" tIns="900000" rIns="108000" bIns="144000" anchor="t"/>
          <a:lstStyle>
            <a:lvl1pPr>
              <a:spcAft>
                <a:spcPts val="12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317514B-8659-4944-B0DE-6724CEE749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105775" y="1449389"/>
            <a:ext cx="1630184" cy="4751387"/>
          </a:xfrm>
          <a:solidFill>
            <a:schemeClr val="bg2"/>
          </a:solidFill>
        </p:spPr>
        <p:txBody>
          <a:bodyPr lIns="108000" tIns="900000" rIns="108000" bIns="144000" anchor="t"/>
          <a:lstStyle>
            <a:lvl1pPr>
              <a:spcAft>
                <a:spcPts val="12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7CBA3-487F-0542-A269-C897E1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7"/>
            <a:ext cx="11090275" cy="784608"/>
          </a:xfrm>
        </p:spPr>
        <p:txBody>
          <a:bodyPr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A37D1-C35E-DF41-8DA8-6B64F24F5C1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0CE1-F270-CF42-81C8-655DB7B2921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F7F1-C4A9-6149-AD23-E4B717327A2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AC58120-D86C-ED4D-8241-95C2A70693F5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563563" y="1441451"/>
            <a:ext cx="1630363" cy="800100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7F75654-F48C-9A4F-94D8-EA933DDE4B3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2455865" y="1441451"/>
            <a:ext cx="1622425" cy="800100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76540EE5-8915-DC4B-9B78-FE86C58EE148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4333875" y="1441451"/>
            <a:ext cx="1638300" cy="800100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DE3186F4-2F1F-1941-A9E0-58D3D0D63A01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219825" y="1441451"/>
            <a:ext cx="1630363" cy="800100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91F4236C-7685-444D-AE81-4F6E8AB21041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8105775" y="1441451"/>
            <a:ext cx="1638300" cy="800100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97D0123E-99B3-1741-BCB0-5A248E3007D3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9991725" y="1449388"/>
            <a:ext cx="1630363" cy="792163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6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 Chart Slide Opt.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">
            <a:extLst>
              <a:ext uri="{FF2B5EF4-FFF2-40B4-BE49-F238E27FC236}">
                <a16:creationId xmlns:a16="http://schemas.microsoft.com/office/drawing/2014/main" id="{67484856-9FD9-5644-87E3-EAE6B69FE4C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0865" y="3033714"/>
            <a:ext cx="5545137" cy="3167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66C75E4F-F3D5-3948-AA2A-AA1D80F4CB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1" y="3033714"/>
            <a:ext cx="5545139" cy="3167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37C03-3C04-F044-B337-2AA8BBF7E6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2FA44-6A06-D54D-84C9-764BF67F10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D0782-D949-BF43-9253-BB112D001A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34C449-88AF-AE4E-AFED-85B24EA6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5"/>
            <a:ext cx="1108975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A93EAA-97D6-1B4C-AC3D-FCC910DB9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5" y="2024089"/>
            <a:ext cx="5545137" cy="1002071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E535FC-0101-3A48-9716-D38634B58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2024089"/>
            <a:ext cx="5545139" cy="1002071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AB65E-81D9-5047-995C-C2492116AB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5" y="6200775"/>
            <a:ext cx="5545137" cy="10795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800" b="0" spc="0"/>
            </a:lvl1pPr>
            <a:lvl2pPr marL="11113" indent="0">
              <a:buFont typeface="Arial" panose="020B0604020202020204" pitchFamily="34" charset="0"/>
              <a:buNone/>
              <a:tabLst/>
              <a:defRPr sz="800" b="0" spc="0"/>
            </a:lvl2pPr>
            <a:lvl3pPr marL="11113" indent="0">
              <a:buNone/>
              <a:tabLst/>
              <a:defRPr sz="800" b="0" spc="0"/>
            </a:lvl3pPr>
            <a:lvl4pPr marL="11113" indent="0">
              <a:buNone/>
              <a:tabLst/>
              <a:defRPr sz="800" b="0" spc="0"/>
            </a:lvl4pPr>
            <a:lvl5pPr marL="11113" indent="0">
              <a:buFont typeface="Arial" panose="020B0604020202020204" pitchFamily="34" charset="0"/>
              <a:buNone/>
              <a:tabLst/>
              <a:defRPr sz="800" b="0" spc="0"/>
            </a:lvl5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C03CB0-9299-8C48-83B5-E48ABB480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200775"/>
            <a:ext cx="5545139" cy="107951"/>
          </a:xfrm>
        </p:spPr>
        <p:txBody>
          <a:bodyPr/>
          <a:lstStyle>
            <a:lvl1pPr marL="7938" indent="0">
              <a:buFont typeface="Arial" panose="020B0604020202020204" pitchFamily="34" charset="0"/>
              <a:buNone/>
              <a:tabLst/>
              <a:defRPr sz="800" b="0" spc="0"/>
            </a:lvl1pPr>
            <a:lvl2pPr marL="11113" indent="0">
              <a:buFont typeface="Arial" panose="020B0604020202020204" pitchFamily="34" charset="0"/>
              <a:buNone/>
              <a:tabLst/>
              <a:defRPr sz="800" b="0" spc="0"/>
            </a:lvl2pPr>
            <a:lvl3pPr marL="11113" indent="0">
              <a:buNone/>
              <a:tabLst/>
              <a:defRPr sz="800" b="0" spc="0"/>
            </a:lvl3pPr>
            <a:lvl4pPr marL="11113" indent="0">
              <a:buNone/>
              <a:tabLst/>
              <a:defRPr sz="800" b="0" spc="0"/>
            </a:lvl4pPr>
            <a:lvl5pPr marL="11113" indent="0">
              <a:buFont typeface="Arial" panose="020B0604020202020204" pitchFamily="34" charset="0"/>
              <a:buNone/>
              <a:tabLst/>
              <a:defRPr sz="800" b="0" spc="0"/>
            </a:lvl5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98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 Chart Slide Opt.A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">
            <a:extLst>
              <a:ext uri="{FF2B5EF4-FFF2-40B4-BE49-F238E27FC236}">
                <a16:creationId xmlns:a16="http://schemas.microsoft.com/office/drawing/2014/main" id="{67484856-9FD9-5644-87E3-EAE6B69FE4C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0865" y="3033714"/>
            <a:ext cx="5545137" cy="3167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66C75E4F-F3D5-3948-AA2A-AA1D80F4CB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1" y="3033714"/>
            <a:ext cx="5545139" cy="3167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37C03-3C04-F044-B337-2AA8BBF7E6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2FA44-6A06-D54D-84C9-764BF67F10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D0782-D949-BF43-9253-BB112D001A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34C449-88AF-AE4E-AFED-85B24EA6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5"/>
            <a:ext cx="1108975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A93EAA-97D6-1B4C-AC3D-FCC910DB9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5" y="2024089"/>
            <a:ext cx="5545137" cy="1002071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E535FC-0101-3A48-9716-D38634B58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2024089"/>
            <a:ext cx="5545139" cy="1002071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B89C18-C0A8-C34D-A1A9-6CC0653F2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200775"/>
            <a:ext cx="5545139" cy="10795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800" b="0" spc="0"/>
            </a:lvl1pPr>
            <a:lvl2pPr marL="0" indent="0">
              <a:buFont typeface="Arial" panose="020B0604020202020204" pitchFamily="34" charset="0"/>
              <a:buNone/>
              <a:defRPr sz="800" b="0" spc="0"/>
            </a:lvl2pPr>
            <a:lvl3pPr marL="0" indent="0">
              <a:buNone/>
              <a:defRPr sz="800" b="0" spc="0"/>
            </a:lvl3pPr>
            <a:lvl4pPr marL="287986" indent="0">
              <a:buNone/>
              <a:defRPr sz="800" b="0" spc="0"/>
            </a:lvl4pPr>
            <a:lvl5pPr marL="575971" indent="0">
              <a:buFont typeface="Arial" panose="020B0604020202020204" pitchFamily="34" charset="0"/>
              <a:buNone/>
              <a:defRPr sz="800" b="0" spc="0"/>
            </a:lvl5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81CAC9-4831-5B4B-89D9-16BDB81A6F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200775"/>
            <a:ext cx="5545139" cy="107951"/>
          </a:xfrm>
        </p:spPr>
        <p:txBody>
          <a:bodyPr/>
          <a:lstStyle>
            <a:lvl1pPr marL="7938" indent="0">
              <a:buFont typeface="Arial" panose="020B0604020202020204" pitchFamily="34" charset="0"/>
              <a:buNone/>
              <a:tabLst/>
              <a:defRPr sz="800" b="0" spc="0"/>
            </a:lvl1pPr>
            <a:lvl2pPr marL="0" indent="0">
              <a:buFont typeface="Arial" panose="020B0604020202020204" pitchFamily="34" charset="0"/>
              <a:buNone/>
              <a:defRPr sz="800" b="0" spc="0"/>
            </a:lvl2pPr>
            <a:lvl3pPr marL="0" indent="0">
              <a:buNone/>
              <a:defRPr sz="800" b="0" spc="0"/>
            </a:lvl3pPr>
            <a:lvl4pPr marL="287986" indent="0">
              <a:buNone/>
              <a:defRPr sz="800" b="0" spc="0"/>
            </a:lvl4pPr>
            <a:lvl5pPr marL="575971" indent="0">
              <a:buFont typeface="Arial" panose="020B0604020202020204" pitchFamily="34" charset="0"/>
              <a:buNone/>
              <a:defRPr sz="800" b="0" spc="0"/>
            </a:lvl5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63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 Chart Slide Comparison Opt.B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61AA65-FEF1-824A-8E6C-C823F4C1B2D4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A065-235C-4742-86B4-B8FC72F9A45A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D3BBD-634E-4447-8AF5-3B9707287EB6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Chart Placeholder 1">
            <a:extLst>
              <a:ext uri="{FF2B5EF4-FFF2-40B4-BE49-F238E27FC236}">
                <a16:creationId xmlns:a16="http://schemas.microsoft.com/office/drawing/2014/main" id="{67484856-9FD9-5644-87E3-EAE6B69FE4C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0865" y="3033714"/>
            <a:ext cx="4752975" cy="3167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66C75E4F-F3D5-3948-AA2A-AA1D80F4CB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888163" y="3033714"/>
            <a:ext cx="4752976" cy="3167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37C03-3C04-F044-B337-2AA8BBF7E6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2FA44-6A06-D54D-84C9-764BF67F10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D0782-D949-BF43-9253-BB112D001A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34C449-88AF-AE4E-AFED-85B24EA6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A93EAA-97D6-1B4C-AC3D-FCC910DB9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5" y="2024089"/>
            <a:ext cx="4752975" cy="1002071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E535FC-0101-3A48-9716-D38634B58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8163" y="2024089"/>
            <a:ext cx="4752975" cy="1002071"/>
          </a:xfrm>
        </p:spPr>
        <p:txBody>
          <a:bodyPr r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5EE6A-6704-1345-BB24-C2917F7D59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5" y="6200775"/>
            <a:ext cx="4751999" cy="10795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800" b="0" spc="0"/>
            </a:lvl1pPr>
            <a:lvl2pPr marL="12700" indent="0">
              <a:buFont typeface="Arial" panose="020B0604020202020204" pitchFamily="34" charset="0"/>
              <a:buNone/>
              <a:tabLst/>
              <a:defRPr sz="800" b="0" spc="0"/>
            </a:lvl2pPr>
            <a:lvl3pPr marL="12700" indent="0">
              <a:buNone/>
              <a:tabLst/>
              <a:defRPr sz="800" b="0" spc="0"/>
            </a:lvl3pPr>
            <a:lvl4pPr marL="12700" indent="0">
              <a:buNone/>
              <a:tabLst/>
              <a:defRPr sz="800" b="0" spc="0"/>
            </a:lvl4pPr>
            <a:lvl5pPr marL="12700" indent="0">
              <a:buFont typeface="Arial" panose="020B0604020202020204" pitchFamily="34" charset="0"/>
              <a:buNone/>
              <a:tabLst/>
              <a:defRPr sz="800" b="0" spc="0"/>
            </a:lvl5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F72557-08DA-E14E-8E6A-2FC9309D47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88166" y="6200777"/>
            <a:ext cx="4752975" cy="107951"/>
          </a:xfrm>
        </p:spPr>
        <p:txBody>
          <a:bodyPr/>
          <a:lstStyle>
            <a:lvl1pPr marL="11113" indent="0">
              <a:buFont typeface="Arial" panose="020B0604020202020204" pitchFamily="34" charset="0"/>
              <a:buNone/>
              <a:tabLst/>
              <a:defRPr sz="800" b="0" spc="0">
                <a:solidFill>
                  <a:schemeClr val="bg1"/>
                </a:solidFill>
              </a:defRPr>
            </a:lvl1pPr>
            <a:lvl2pPr marL="12700" indent="0">
              <a:buFont typeface="Arial" panose="020B0604020202020204" pitchFamily="34" charset="0"/>
              <a:buNone/>
              <a:tabLst/>
              <a:defRPr sz="800" b="0" spc="0">
                <a:solidFill>
                  <a:schemeClr val="bg1"/>
                </a:solidFill>
              </a:defRPr>
            </a:lvl2pPr>
            <a:lvl3pPr marL="12700" indent="0">
              <a:buNone/>
              <a:tabLst/>
              <a:defRPr sz="800" b="0" spc="0">
                <a:solidFill>
                  <a:schemeClr val="bg1"/>
                </a:solidFill>
              </a:defRPr>
            </a:lvl3pPr>
            <a:lvl4pPr marL="12700" indent="0">
              <a:buNone/>
              <a:tabLst/>
              <a:defRPr sz="800" b="0" spc="0">
                <a:solidFill>
                  <a:schemeClr val="bg1"/>
                </a:solidFill>
              </a:defRPr>
            </a:lvl4pPr>
            <a:lvl5pPr marL="12700" indent="0">
              <a:buFont typeface="Arial" panose="020B0604020202020204" pitchFamily="34" charset="0"/>
              <a:buNone/>
              <a:tabLst/>
              <a:defRPr sz="800" b="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753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 Chart Slide Comparison Opt.B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EBFD16A-CFE5-514A-B7C7-1AA8C9C8808D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EC9C9E-D502-944D-B99E-47C6A948ECAA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D3BBD-634E-4447-8AF5-3B9707287EB6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Chart Placeholder 1">
            <a:extLst>
              <a:ext uri="{FF2B5EF4-FFF2-40B4-BE49-F238E27FC236}">
                <a16:creationId xmlns:a16="http://schemas.microsoft.com/office/drawing/2014/main" id="{67484856-9FD9-5644-87E3-EAE6B69FE4C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0863" y="3033714"/>
            <a:ext cx="4752000" cy="3167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66C75E4F-F3D5-3948-AA2A-AA1D80F4CB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888163" y="3033714"/>
            <a:ext cx="4752976" cy="3167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37C03-3C04-F044-B337-2AA8BBF7E6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2FA44-6A06-D54D-84C9-764BF67F10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D0782-D949-BF43-9253-BB112D001A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34C449-88AF-AE4E-AFED-85B24EA6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A93EAA-97D6-1B4C-AC3D-FCC910DB9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5" y="2024089"/>
            <a:ext cx="4752975" cy="1002071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E535FC-0101-3A48-9716-D38634B58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8163" y="2024089"/>
            <a:ext cx="4752975" cy="1002071"/>
          </a:xfrm>
        </p:spPr>
        <p:txBody>
          <a:bodyPr r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FE10D-0798-F442-AE06-E211C7A06F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200775"/>
            <a:ext cx="4752000" cy="10795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800" b="0" spc="0"/>
            </a:lvl1pPr>
            <a:lvl2pPr marL="0" indent="0">
              <a:buFont typeface="Arial" panose="020B0604020202020204" pitchFamily="34" charset="0"/>
              <a:buNone/>
              <a:defRPr sz="800" b="0"/>
            </a:lvl2pPr>
            <a:lvl3pPr marL="0" indent="0">
              <a:buNone/>
              <a:defRPr sz="800" b="0"/>
            </a:lvl3pPr>
            <a:lvl4pPr marL="287986" indent="0">
              <a:buNone/>
              <a:defRPr sz="800" b="0"/>
            </a:lvl4pPr>
            <a:lvl5pPr marL="575971" indent="0">
              <a:buFont typeface="Arial" panose="020B0604020202020204" pitchFamily="34" charset="0"/>
              <a:buNone/>
              <a:defRPr sz="800" b="0"/>
            </a:lvl5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AF7F42-F469-704F-9EC3-022D07390C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88166" y="6200777"/>
            <a:ext cx="4752975" cy="107951"/>
          </a:xfrm>
        </p:spPr>
        <p:txBody>
          <a:bodyPr/>
          <a:lstStyle>
            <a:lvl1pPr marL="11113" indent="0">
              <a:buFont typeface="Arial" panose="020B0604020202020204" pitchFamily="34" charset="0"/>
              <a:buNone/>
              <a:tabLst/>
              <a:defRPr sz="800" b="0" spc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2pPr>
            <a:lvl3pPr marL="0" indent="0">
              <a:buNone/>
              <a:defRPr sz="800" b="0">
                <a:solidFill>
                  <a:schemeClr val="bg1"/>
                </a:solidFill>
              </a:defRPr>
            </a:lvl3pPr>
            <a:lvl4pPr marL="287986" indent="0">
              <a:buNone/>
              <a:defRPr sz="800" b="0">
                <a:solidFill>
                  <a:schemeClr val="bg1"/>
                </a:solidFill>
              </a:defRPr>
            </a:lvl4pPr>
            <a:lvl5pPr marL="575971" indent="0"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982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 Chart Slide Comparison Opt.B_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F1F2ED-AA5B-484D-A830-9ECB951AF66E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3BF55-2634-0447-9E8A-53AB4B158473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D3BBD-634E-4447-8AF5-3B9707287EB6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Chart Placeholder 1">
            <a:extLst>
              <a:ext uri="{FF2B5EF4-FFF2-40B4-BE49-F238E27FC236}">
                <a16:creationId xmlns:a16="http://schemas.microsoft.com/office/drawing/2014/main" id="{67484856-9FD9-5644-87E3-EAE6B69FE4C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0865" y="3033714"/>
            <a:ext cx="4752975" cy="3167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66C75E4F-F3D5-3948-AA2A-AA1D80F4CB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888163" y="3033714"/>
            <a:ext cx="4752976" cy="316706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37C03-3C04-F044-B337-2AA8BBF7E6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 lang="en-AU" smtClean="0"/>
            </a:lvl1pPr>
          </a:lstStyle>
          <a:p>
            <a:r>
              <a:rPr lang="en-AU"/>
              <a:t>DD MM 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2FA44-6A06-D54D-84C9-764BF67F10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D0782-D949-BF43-9253-BB112D001A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 lang="en-US" smtClean="0"/>
            </a:lvl1pPr>
          </a:lstStyle>
          <a:p>
            <a:fld id="{9EBEC7D2-4955-5E46-A2E6-70A78DC0C46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34C449-88AF-AE4E-AFED-85B24EA6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A93EAA-97D6-1B4C-AC3D-FCC910DB9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5" y="2024089"/>
            <a:ext cx="4752975" cy="1002071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E535FC-0101-3A48-9716-D38634B58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8163" y="2024089"/>
            <a:ext cx="4752975" cy="1002071"/>
          </a:xfrm>
        </p:spPr>
        <p:txBody>
          <a:bodyPr rIns="144000"/>
          <a:lstStyle>
            <a:lvl1pPr>
              <a:defRPr lang="en-GB" dirty="0"/>
            </a:lvl1pPr>
            <a:lvl2pPr>
              <a:defRPr lang="en-US" dirty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57B58D-2521-AE4E-9BA2-997FF1BFE89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50865" y="6200775"/>
            <a:ext cx="4751999" cy="10795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800" b="0" spc="0"/>
            </a:lvl1pPr>
            <a:lvl2pPr marL="11113" indent="0">
              <a:buFont typeface="Arial" panose="020B0604020202020204" pitchFamily="34" charset="0"/>
              <a:buNone/>
              <a:tabLst/>
              <a:defRPr sz="800" b="0"/>
            </a:lvl2pPr>
            <a:lvl3pPr marL="11113" indent="0">
              <a:buNone/>
              <a:tabLst/>
              <a:defRPr sz="800" b="0"/>
            </a:lvl3pPr>
            <a:lvl4pPr marL="11113" indent="0">
              <a:buNone/>
              <a:tabLst/>
              <a:defRPr sz="800" b="0"/>
            </a:lvl4pPr>
            <a:lvl5pPr marL="11113" indent="0">
              <a:buFont typeface="Arial" panose="020B0604020202020204" pitchFamily="34" charset="0"/>
              <a:buNone/>
              <a:tabLst/>
              <a:defRPr sz="800" b="0"/>
            </a:lvl5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B217ED8-AD4C-9F48-BF88-DE58055B26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88166" y="6200777"/>
            <a:ext cx="4752975" cy="10795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 b="0" spc="0"/>
            </a:lvl1pPr>
            <a:lvl2pPr marL="0" indent="0">
              <a:buFont typeface="Arial" panose="020B0604020202020204" pitchFamily="34" charset="0"/>
              <a:buNone/>
              <a:defRPr sz="800" b="0"/>
            </a:lvl2pPr>
            <a:lvl3pPr marL="0" indent="0">
              <a:buNone/>
              <a:defRPr sz="800" b="0"/>
            </a:lvl3pPr>
            <a:lvl4pPr marL="287986" indent="0">
              <a:buNone/>
              <a:defRPr sz="800" b="0"/>
            </a:lvl4pPr>
            <a:lvl5pPr marL="575971" indent="0">
              <a:buFont typeface="Arial" panose="020B0604020202020204" pitchFamily="34" charset="0"/>
              <a:buNone/>
              <a:defRPr sz="800" b="0"/>
            </a:lvl5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55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 Chart x 4 Slide Opt.C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">
            <a:extLst>
              <a:ext uri="{FF2B5EF4-FFF2-40B4-BE49-F238E27FC236}">
                <a16:creationId xmlns:a16="http://schemas.microsoft.com/office/drawing/2014/main" id="{67484856-9FD9-5644-87E3-EAE6B69FE4C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135189" y="1456945"/>
            <a:ext cx="3744788" cy="19720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66C75E4F-F3D5-3948-AA2A-AA1D80F4CB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680326" y="1456945"/>
            <a:ext cx="3960815" cy="19720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37C03-3C04-F044-B337-2AA8BBF7E6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2FA44-6A06-D54D-84C9-764BF67F10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D0782-D949-BF43-9253-BB112D001A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34C449-88AF-AE4E-AFED-85B24EA6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5"/>
            <a:ext cx="1108975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A93EAA-97D6-1B4C-AC3D-FCC910DB9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4" y="1456944"/>
            <a:ext cx="1584325" cy="1972057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E535FC-0101-3A48-9716-D38634B58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1" y="1456944"/>
            <a:ext cx="1579835" cy="1972057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2DF084-A4B4-E041-8D40-46C2C563A4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4" y="3824289"/>
            <a:ext cx="1584325" cy="1972059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4B192593-20AA-FA49-9A89-FE539365D4B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2135189" y="3824290"/>
            <a:ext cx="3744788" cy="19796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FC1FB7-CD59-D448-8B02-D569E9897C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3824289"/>
            <a:ext cx="1584325" cy="1972059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CE85DAD4-703F-0246-8C8C-9BFEB970909E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7675565" y="3824289"/>
            <a:ext cx="3965575" cy="197205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E935B79-083D-7B43-BD05-85DA690BD8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3" y="6200775"/>
            <a:ext cx="5545139" cy="107951"/>
          </a:xfrm>
        </p:spPr>
        <p:txBody>
          <a:bodyPr/>
          <a:lstStyle>
            <a:lvl1pPr>
              <a:defRPr sz="800" b="0" spc="0"/>
            </a:lvl1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897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 Chart x 4 Slide Opt.C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">
            <a:extLst>
              <a:ext uri="{FF2B5EF4-FFF2-40B4-BE49-F238E27FC236}">
                <a16:creationId xmlns:a16="http://schemas.microsoft.com/office/drawing/2014/main" id="{67484856-9FD9-5644-87E3-EAE6B69FE4C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135189" y="1456945"/>
            <a:ext cx="3744788" cy="19720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66C75E4F-F3D5-3948-AA2A-AA1D80F4CB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680326" y="1456945"/>
            <a:ext cx="3960815" cy="19720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37C03-3C04-F044-B337-2AA8BBF7E6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2FA44-6A06-D54D-84C9-764BF67F10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D0782-D949-BF43-9253-BB112D001A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34C449-88AF-AE4E-AFED-85B24EA6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5"/>
            <a:ext cx="1108975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A93EAA-97D6-1B4C-AC3D-FCC910DB9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4" y="1456944"/>
            <a:ext cx="1584325" cy="1972057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E535FC-0101-3A48-9716-D38634B58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1" y="1456944"/>
            <a:ext cx="1579835" cy="1972057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2DF084-A4B4-E041-8D40-46C2C563A4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4" y="3824288"/>
            <a:ext cx="1584325" cy="1979613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4B192593-20AA-FA49-9A89-FE539365D4B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2135189" y="3824290"/>
            <a:ext cx="3744788" cy="19796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FC1FB7-CD59-D448-8B02-D569E9897C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3824288"/>
            <a:ext cx="1584325" cy="1979613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CE85DAD4-703F-0246-8C8C-9BFEB970909E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7675565" y="3824290"/>
            <a:ext cx="3965575" cy="19796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04FCCF-6B9F-2945-B7F0-1C94E19099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3" y="6200775"/>
            <a:ext cx="5545139" cy="10795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800" b="0" spc="0"/>
            </a:lvl1pPr>
            <a:lvl2pPr marL="11113" indent="0">
              <a:buFont typeface="Arial" panose="020B0604020202020204" pitchFamily="34" charset="0"/>
              <a:buNone/>
              <a:tabLst/>
              <a:defRPr sz="800" b="0"/>
            </a:lvl2pPr>
            <a:lvl3pPr marL="11113" indent="0">
              <a:buNone/>
              <a:tabLst/>
              <a:defRPr sz="800" b="0"/>
            </a:lvl3pPr>
            <a:lvl4pPr marL="11113" indent="0">
              <a:buNone/>
              <a:tabLst/>
              <a:defRPr sz="800" b="0"/>
            </a:lvl4pPr>
            <a:lvl5pPr marL="11113" indent="0">
              <a:buFont typeface="Arial" panose="020B0604020202020204" pitchFamily="34" charset="0"/>
              <a:buNone/>
              <a:tabLst/>
              <a:defRPr sz="800" b="0"/>
            </a:lvl5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25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 Table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12A02-1D8E-1C40-A812-1FA68B7134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4" y="1449388"/>
            <a:ext cx="11090275" cy="79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59069-A901-2D4A-8D3E-C34B6298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5"/>
            <a:ext cx="1109027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9EBDE2D-1945-4B49-B69C-5A3ABD17E2F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50865" y="2247885"/>
            <a:ext cx="11090273" cy="316072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1EBA4-6EEB-7845-8B55-E67D813504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464DD-E1DF-B141-AF24-9F5EC245ED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A01BC3-9084-604A-9534-198D1A8C21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B2078D-1F44-1546-B2C9-D67879FEB8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6200775"/>
            <a:ext cx="5545139" cy="10795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800" b="0" spc="0"/>
            </a:lvl1pPr>
            <a:lvl2pPr marL="9525" indent="0">
              <a:buFont typeface="Arial" panose="020B0604020202020204" pitchFamily="34" charset="0"/>
              <a:buNone/>
              <a:tabLst/>
              <a:defRPr sz="800" b="0"/>
            </a:lvl2pPr>
            <a:lvl3pPr marL="9525" indent="0">
              <a:buNone/>
              <a:tabLst/>
              <a:defRPr sz="800" b="0"/>
            </a:lvl3pPr>
            <a:lvl4pPr marL="9525" indent="0">
              <a:buNone/>
              <a:tabLst/>
              <a:defRPr sz="800" b="0"/>
            </a:lvl4pPr>
            <a:lvl5pPr marL="9525" indent="0">
              <a:buFont typeface="Arial" panose="020B0604020202020204" pitchFamily="34" charset="0"/>
              <a:buNone/>
              <a:tabLst/>
              <a:defRPr sz="800" b="0"/>
            </a:lvl5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2F96AA-8E27-19CC-BCC5-590D2120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7D4E-50FD-824B-8FAA-011E4E4ECAB9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06341-9AC6-C871-26FF-E31D3288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F8A4D-5A8F-743E-7A68-0EED5C5C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C6C5-692A-2340-AFB0-EB57F71F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29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 Table Slide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12A02-1D8E-1C40-A812-1FA68B7134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4" y="1449388"/>
            <a:ext cx="11090275" cy="79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59069-A901-2D4A-8D3E-C34B6298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57225"/>
            <a:ext cx="1109027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9EBDE2D-1945-4B49-B69C-5A3ABD17E2F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50865" y="2247885"/>
            <a:ext cx="11090273" cy="316072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1EBA4-6EEB-7845-8B55-E67D813504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464DD-E1DF-B141-AF24-9F5EC245ED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A01BC3-9084-604A-9534-198D1A8C21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B2078D-1F44-1546-B2C9-D67879FEB8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6200775"/>
            <a:ext cx="5545139" cy="10795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800" b="0" spc="0"/>
            </a:lvl1pPr>
            <a:lvl2pPr marL="9525" indent="0">
              <a:buFont typeface="Arial" panose="020B0604020202020204" pitchFamily="34" charset="0"/>
              <a:buNone/>
              <a:tabLst/>
              <a:defRPr sz="800" b="0"/>
            </a:lvl2pPr>
            <a:lvl3pPr marL="9525" indent="0">
              <a:buNone/>
              <a:tabLst/>
              <a:defRPr sz="800" b="0"/>
            </a:lvl3pPr>
            <a:lvl4pPr marL="9525" indent="0">
              <a:buNone/>
              <a:tabLst/>
              <a:defRPr sz="800" b="0"/>
            </a:lvl4pPr>
            <a:lvl5pPr marL="9525" indent="0">
              <a:buFont typeface="Arial" panose="020B0604020202020204" pitchFamily="34" charset="0"/>
              <a:buNone/>
              <a:tabLst/>
              <a:defRPr sz="800" b="0"/>
            </a:lvl5pPr>
          </a:lstStyle>
          <a:p>
            <a:pPr lvl="0"/>
            <a:r>
              <a:rPr lang="en-GB"/>
              <a:t>Source goes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85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martphone + Text Opt.A_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A14AE-35FD-8C44-837B-3D39C772B54C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2019301"/>
            <a:ext cx="4752975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36FF58F6-B01C-1042-B723-6E80353492A9}"/>
              </a:ext>
            </a:extLst>
          </p:cNvPr>
          <p:cNvSpPr/>
          <p:nvPr/>
        </p:nvSpPr>
        <p:spPr>
          <a:xfrm>
            <a:off x="7643309" y="5811360"/>
            <a:ext cx="2844799" cy="50534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425723-59D5-1640-B88E-00946DA09C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309" y="509029"/>
            <a:ext cx="2844799" cy="5534628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16000"/>
              </a:prstClr>
            </a:outerShdw>
          </a:effectLst>
        </p:spPr>
      </p:pic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ACFC89A5-7F16-0D42-8B17-5D884562EA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32132" y="852409"/>
            <a:ext cx="2664717" cy="4928308"/>
          </a:xfrm>
          <a:custGeom>
            <a:avLst/>
            <a:gdLst>
              <a:gd name="connsiteX0" fmla="*/ 228553 w 2664716"/>
              <a:gd name="connsiteY0" fmla="*/ 0 h 4928308"/>
              <a:gd name="connsiteX1" fmla="*/ 2436163 w 2664716"/>
              <a:gd name="connsiteY1" fmla="*/ 0 h 4928308"/>
              <a:gd name="connsiteX2" fmla="*/ 2664716 w 2664716"/>
              <a:gd name="connsiteY2" fmla="*/ 228553 h 4928308"/>
              <a:gd name="connsiteX3" fmla="*/ 2664716 w 2664716"/>
              <a:gd name="connsiteY3" fmla="*/ 4699755 h 4928308"/>
              <a:gd name="connsiteX4" fmla="*/ 2436163 w 2664716"/>
              <a:gd name="connsiteY4" fmla="*/ 4928308 h 4928308"/>
              <a:gd name="connsiteX5" fmla="*/ 228553 w 2664716"/>
              <a:gd name="connsiteY5" fmla="*/ 4928308 h 4928308"/>
              <a:gd name="connsiteX6" fmla="*/ 0 w 2664716"/>
              <a:gd name="connsiteY6" fmla="*/ 4699755 h 4928308"/>
              <a:gd name="connsiteX7" fmla="*/ 0 w 2664716"/>
              <a:gd name="connsiteY7" fmla="*/ 228553 h 4928308"/>
              <a:gd name="connsiteX8" fmla="*/ 228553 w 2664716"/>
              <a:gd name="connsiteY8" fmla="*/ 0 h 492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4716" h="4928308">
                <a:moveTo>
                  <a:pt x="228553" y="0"/>
                </a:moveTo>
                <a:lnTo>
                  <a:pt x="2436163" y="0"/>
                </a:lnTo>
                <a:cubicBezTo>
                  <a:pt x="2562389" y="0"/>
                  <a:pt x="2664716" y="102327"/>
                  <a:pt x="2664716" y="228553"/>
                </a:cubicBezTo>
                <a:lnTo>
                  <a:pt x="2664716" y="4699755"/>
                </a:lnTo>
                <a:cubicBezTo>
                  <a:pt x="2664716" y="4825981"/>
                  <a:pt x="2562389" y="4928308"/>
                  <a:pt x="2436163" y="4928308"/>
                </a:cubicBezTo>
                <a:lnTo>
                  <a:pt x="228553" y="4928308"/>
                </a:lnTo>
                <a:cubicBezTo>
                  <a:pt x="102327" y="4928308"/>
                  <a:pt x="0" y="4825981"/>
                  <a:pt x="0" y="4699755"/>
                </a:cubicBezTo>
                <a:lnTo>
                  <a:pt x="0" y="228553"/>
                </a:lnTo>
                <a:cubicBezTo>
                  <a:pt x="0" y="102327"/>
                  <a:pt x="102327" y="0"/>
                  <a:pt x="22855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screenshot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1D553-C2CD-AC49-A0AA-C60B2FC348B7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2C69AB28-01E4-F444-9C0D-D221785D79E3}"/>
              </a:ext>
            </a:extLst>
          </p:cNvPr>
          <p:cNvSpPr/>
          <p:nvPr/>
        </p:nvSpPr>
        <p:spPr>
          <a:xfrm>
            <a:off x="7643309" y="5811360"/>
            <a:ext cx="2844799" cy="50534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C297DB-CD56-C94D-84B3-E8923C90C3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309" y="509029"/>
            <a:ext cx="2844799" cy="5534628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16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F78A27-A6D7-F445-A622-0552AD3235BF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0E3798-BB00-7F46-87E0-69DABB959A7E}"/>
              </a:ext>
            </a:extLst>
          </p:cNvPr>
          <p:cNvSpPr/>
          <p:nvPr userDrawn="1"/>
        </p:nvSpPr>
        <p:spPr>
          <a:xfrm>
            <a:off x="7643309" y="5811360"/>
            <a:ext cx="2844799" cy="50534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F85C67-38F7-174F-8EE9-0F8C9B2D1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309" y="509029"/>
            <a:ext cx="2844799" cy="5534628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1357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martphone + Text Opt.A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A14AE-35FD-8C44-837B-3D39C772B54C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81860D39-C0BE-954A-B797-D84DD580FD7E}"/>
              </a:ext>
            </a:extLst>
          </p:cNvPr>
          <p:cNvSpPr/>
          <p:nvPr/>
        </p:nvSpPr>
        <p:spPr>
          <a:xfrm>
            <a:off x="7643309" y="5811360"/>
            <a:ext cx="2844799" cy="50534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8ADD88-9882-1F4A-93D8-0F4B6A438C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309" y="509029"/>
            <a:ext cx="2844799" cy="5534628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16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2019301"/>
            <a:ext cx="4752975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7197796-D557-BE48-A3D1-FFC4FBE220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32132" y="852409"/>
            <a:ext cx="2664717" cy="4928308"/>
          </a:xfrm>
          <a:custGeom>
            <a:avLst/>
            <a:gdLst>
              <a:gd name="connsiteX0" fmla="*/ 228553 w 2664716"/>
              <a:gd name="connsiteY0" fmla="*/ 0 h 4928308"/>
              <a:gd name="connsiteX1" fmla="*/ 2436163 w 2664716"/>
              <a:gd name="connsiteY1" fmla="*/ 0 h 4928308"/>
              <a:gd name="connsiteX2" fmla="*/ 2664716 w 2664716"/>
              <a:gd name="connsiteY2" fmla="*/ 228553 h 4928308"/>
              <a:gd name="connsiteX3" fmla="*/ 2664716 w 2664716"/>
              <a:gd name="connsiteY3" fmla="*/ 4699755 h 4928308"/>
              <a:gd name="connsiteX4" fmla="*/ 2436163 w 2664716"/>
              <a:gd name="connsiteY4" fmla="*/ 4928308 h 4928308"/>
              <a:gd name="connsiteX5" fmla="*/ 228553 w 2664716"/>
              <a:gd name="connsiteY5" fmla="*/ 4928308 h 4928308"/>
              <a:gd name="connsiteX6" fmla="*/ 0 w 2664716"/>
              <a:gd name="connsiteY6" fmla="*/ 4699755 h 4928308"/>
              <a:gd name="connsiteX7" fmla="*/ 0 w 2664716"/>
              <a:gd name="connsiteY7" fmla="*/ 228553 h 4928308"/>
              <a:gd name="connsiteX8" fmla="*/ 228553 w 2664716"/>
              <a:gd name="connsiteY8" fmla="*/ 0 h 492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4716" h="4928308">
                <a:moveTo>
                  <a:pt x="228553" y="0"/>
                </a:moveTo>
                <a:lnTo>
                  <a:pt x="2436163" y="0"/>
                </a:lnTo>
                <a:cubicBezTo>
                  <a:pt x="2562389" y="0"/>
                  <a:pt x="2664716" y="102327"/>
                  <a:pt x="2664716" y="228553"/>
                </a:cubicBezTo>
                <a:lnTo>
                  <a:pt x="2664716" y="4699755"/>
                </a:lnTo>
                <a:cubicBezTo>
                  <a:pt x="2664716" y="4825981"/>
                  <a:pt x="2562389" y="4928308"/>
                  <a:pt x="2436163" y="4928308"/>
                </a:cubicBezTo>
                <a:lnTo>
                  <a:pt x="228553" y="4928308"/>
                </a:lnTo>
                <a:cubicBezTo>
                  <a:pt x="102327" y="4928308"/>
                  <a:pt x="0" y="4825981"/>
                  <a:pt x="0" y="4699755"/>
                </a:cubicBezTo>
                <a:lnTo>
                  <a:pt x="0" y="228553"/>
                </a:lnTo>
                <a:cubicBezTo>
                  <a:pt x="0" y="102327"/>
                  <a:pt x="102327" y="0"/>
                  <a:pt x="22855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screenshot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F16F5A-209F-EB41-B471-FA6E73B5907F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EBDF59B9-1CF5-004E-A159-40BCFEB9E06E}"/>
              </a:ext>
            </a:extLst>
          </p:cNvPr>
          <p:cNvSpPr/>
          <p:nvPr/>
        </p:nvSpPr>
        <p:spPr>
          <a:xfrm>
            <a:off x="7643309" y="5811360"/>
            <a:ext cx="2844799" cy="50534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BCD0A0-F8BD-184A-8D8C-8185CBC83C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309" y="509029"/>
            <a:ext cx="2844799" cy="5534628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16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24511A-8125-E842-AECC-8DA9512DF732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58020ED-A915-0C4D-8B85-99C584405333}"/>
              </a:ext>
            </a:extLst>
          </p:cNvPr>
          <p:cNvSpPr/>
          <p:nvPr userDrawn="1"/>
        </p:nvSpPr>
        <p:spPr>
          <a:xfrm>
            <a:off x="7643309" y="5811360"/>
            <a:ext cx="2844799" cy="50534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EEFCA9-78FF-CB46-89A2-E4902455AA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309" y="509029"/>
            <a:ext cx="2844799" cy="5534628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306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martphone + Text Opt.B_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A14AE-35FD-8C44-837B-3D39C772B54C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0B779008-A25E-E649-9B62-2001F6FC76FA}"/>
              </a:ext>
            </a:extLst>
          </p:cNvPr>
          <p:cNvSpPr/>
          <p:nvPr/>
        </p:nvSpPr>
        <p:spPr>
          <a:xfrm>
            <a:off x="5649649" y="5007534"/>
            <a:ext cx="6278827" cy="50534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EA13B6-6924-EC46-BEA3-D747B71E28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75407" y="448105"/>
            <a:ext cx="3227316" cy="6278825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16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2019301"/>
            <a:ext cx="4752975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A89E9A3-7970-4244-B2F6-A7D372D4B6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2196" y="2092923"/>
            <a:ext cx="5608477" cy="3013368"/>
          </a:xfrm>
          <a:custGeom>
            <a:avLst/>
            <a:gdLst>
              <a:gd name="connsiteX0" fmla="*/ 255805 w 5608477"/>
              <a:gd name="connsiteY0" fmla="*/ 0 h 3013368"/>
              <a:gd name="connsiteX1" fmla="*/ 5352672 w 5608477"/>
              <a:gd name="connsiteY1" fmla="*/ 0 h 3013368"/>
              <a:gd name="connsiteX2" fmla="*/ 5608477 w 5608477"/>
              <a:gd name="connsiteY2" fmla="*/ 255805 h 3013368"/>
              <a:gd name="connsiteX3" fmla="*/ 5608477 w 5608477"/>
              <a:gd name="connsiteY3" fmla="*/ 2757563 h 3013368"/>
              <a:gd name="connsiteX4" fmla="*/ 5352672 w 5608477"/>
              <a:gd name="connsiteY4" fmla="*/ 3013368 h 3013368"/>
              <a:gd name="connsiteX5" fmla="*/ 255805 w 5608477"/>
              <a:gd name="connsiteY5" fmla="*/ 3013368 h 3013368"/>
              <a:gd name="connsiteX6" fmla="*/ 0 w 5608477"/>
              <a:gd name="connsiteY6" fmla="*/ 2757563 h 3013368"/>
              <a:gd name="connsiteX7" fmla="*/ 0 w 5608477"/>
              <a:gd name="connsiteY7" fmla="*/ 255805 h 3013368"/>
              <a:gd name="connsiteX8" fmla="*/ 255805 w 5608477"/>
              <a:gd name="connsiteY8" fmla="*/ 0 h 301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8477" h="3013368">
                <a:moveTo>
                  <a:pt x="255805" y="0"/>
                </a:moveTo>
                <a:lnTo>
                  <a:pt x="5352672" y="0"/>
                </a:lnTo>
                <a:cubicBezTo>
                  <a:pt x="5493949" y="0"/>
                  <a:pt x="5608477" y="114528"/>
                  <a:pt x="5608477" y="255805"/>
                </a:cubicBezTo>
                <a:lnTo>
                  <a:pt x="5608477" y="2757563"/>
                </a:lnTo>
                <a:cubicBezTo>
                  <a:pt x="5608477" y="2898840"/>
                  <a:pt x="5493949" y="3013368"/>
                  <a:pt x="5352672" y="3013368"/>
                </a:cubicBezTo>
                <a:lnTo>
                  <a:pt x="255805" y="3013368"/>
                </a:lnTo>
                <a:cubicBezTo>
                  <a:pt x="114528" y="3013368"/>
                  <a:pt x="0" y="2898840"/>
                  <a:pt x="0" y="2757563"/>
                </a:cubicBezTo>
                <a:lnTo>
                  <a:pt x="0" y="255805"/>
                </a:lnTo>
                <a:cubicBezTo>
                  <a:pt x="0" y="114528"/>
                  <a:pt x="114528" y="0"/>
                  <a:pt x="25580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D62D67-3E80-DC4C-8584-2755E4897B4B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F2AA95BE-0909-874A-AC07-EB48E9C1A0B8}"/>
              </a:ext>
            </a:extLst>
          </p:cNvPr>
          <p:cNvSpPr/>
          <p:nvPr/>
        </p:nvSpPr>
        <p:spPr>
          <a:xfrm>
            <a:off x="5649649" y="5007534"/>
            <a:ext cx="6278827" cy="50534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33102F-B115-6F4C-8266-0BFAF2A276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75407" y="448105"/>
            <a:ext cx="3227316" cy="6278825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16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81C692-17E1-9245-BC44-0D861AD8D82F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1C3ACB26-2C76-AE4F-9956-5FEC3C3D3343}"/>
              </a:ext>
            </a:extLst>
          </p:cNvPr>
          <p:cNvSpPr/>
          <p:nvPr userDrawn="1"/>
        </p:nvSpPr>
        <p:spPr>
          <a:xfrm>
            <a:off x="5649649" y="5007534"/>
            <a:ext cx="6278827" cy="50534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FF5185-592F-7449-9FE8-7C9272027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75407" y="448105"/>
            <a:ext cx="3227316" cy="6278825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3615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martphone + Text Opt.B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A14AE-35FD-8C44-837B-3D39C772B54C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0B779008-A25E-E649-9B62-2001F6FC76FA}"/>
              </a:ext>
            </a:extLst>
          </p:cNvPr>
          <p:cNvSpPr/>
          <p:nvPr/>
        </p:nvSpPr>
        <p:spPr>
          <a:xfrm>
            <a:off x="5649649" y="5007534"/>
            <a:ext cx="6278827" cy="50534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EA13B6-6924-EC46-BEA3-D747B71E28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75407" y="448105"/>
            <a:ext cx="3227316" cy="6278825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16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2019301"/>
            <a:ext cx="4752975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A89E9A3-7970-4244-B2F6-A7D372D4B6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2196" y="2092923"/>
            <a:ext cx="5608477" cy="3013368"/>
          </a:xfrm>
          <a:custGeom>
            <a:avLst/>
            <a:gdLst>
              <a:gd name="connsiteX0" fmla="*/ 255805 w 5608477"/>
              <a:gd name="connsiteY0" fmla="*/ 0 h 3013368"/>
              <a:gd name="connsiteX1" fmla="*/ 5352672 w 5608477"/>
              <a:gd name="connsiteY1" fmla="*/ 0 h 3013368"/>
              <a:gd name="connsiteX2" fmla="*/ 5608477 w 5608477"/>
              <a:gd name="connsiteY2" fmla="*/ 255805 h 3013368"/>
              <a:gd name="connsiteX3" fmla="*/ 5608477 w 5608477"/>
              <a:gd name="connsiteY3" fmla="*/ 2757563 h 3013368"/>
              <a:gd name="connsiteX4" fmla="*/ 5352672 w 5608477"/>
              <a:gd name="connsiteY4" fmla="*/ 3013368 h 3013368"/>
              <a:gd name="connsiteX5" fmla="*/ 255805 w 5608477"/>
              <a:gd name="connsiteY5" fmla="*/ 3013368 h 3013368"/>
              <a:gd name="connsiteX6" fmla="*/ 0 w 5608477"/>
              <a:gd name="connsiteY6" fmla="*/ 2757563 h 3013368"/>
              <a:gd name="connsiteX7" fmla="*/ 0 w 5608477"/>
              <a:gd name="connsiteY7" fmla="*/ 255805 h 3013368"/>
              <a:gd name="connsiteX8" fmla="*/ 255805 w 5608477"/>
              <a:gd name="connsiteY8" fmla="*/ 0 h 301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8477" h="3013368">
                <a:moveTo>
                  <a:pt x="255805" y="0"/>
                </a:moveTo>
                <a:lnTo>
                  <a:pt x="5352672" y="0"/>
                </a:lnTo>
                <a:cubicBezTo>
                  <a:pt x="5493949" y="0"/>
                  <a:pt x="5608477" y="114528"/>
                  <a:pt x="5608477" y="255805"/>
                </a:cubicBezTo>
                <a:lnTo>
                  <a:pt x="5608477" y="2757563"/>
                </a:lnTo>
                <a:cubicBezTo>
                  <a:pt x="5608477" y="2898840"/>
                  <a:pt x="5493949" y="3013368"/>
                  <a:pt x="5352672" y="3013368"/>
                </a:cubicBezTo>
                <a:lnTo>
                  <a:pt x="255805" y="3013368"/>
                </a:lnTo>
                <a:cubicBezTo>
                  <a:pt x="114528" y="3013368"/>
                  <a:pt x="0" y="2898840"/>
                  <a:pt x="0" y="2757563"/>
                </a:cubicBezTo>
                <a:lnTo>
                  <a:pt x="0" y="255805"/>
                </a:lnTo>
                <a:cubicBezTo>
                  <a:pt x="0" y="114528"/>
                  <a:pt x="114528" y="0"/>
                  <a:pt x="25580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2B13E3-5536-A643-B678-59D867A2AE34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785D6576-BF9A-9246-94B9-D2165FC5148A}"/>
              </a:ext>
            </a:extLst>
          </p:cNvPr>
          <p:cNvSpPr/>
          <p:nvPr/>
        </p:nvSpPr>
        <p:spPr>
          <a:xfrm>
            <a:off x="5649649" y="5007534"/>
            <a:ext cx="6278827" cy="50534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271109-2528-764C-9E43-51BEB0C99E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75407" y="448105"/>
            <a:ext cx="3227316" cy="6278825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16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38F706-05BD-B845-B410-CA71BF089C53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F08EE34C-AC1D-F04F-BB8A-EF0C70D6A19A}"/>
              </a:ext>
            </a:extLst>
          </p:cNvPr>
          <p:cNvSpPr/>
          <p:nvPr userDrawn="1"/>
        </p:nvSpPr>
        <p:spPr>
          <a:xfrm>
            <a:off x="5649649" y="5007534"/>
            <a:ext cx="6278827" cy="50534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A937A9-8807-3848-998E-EC0251676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75407" y="448105"/>
            <a:ext cx="3227316" cy="6278825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6725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Tablet + Text Opt.A_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A14AE-35FD-8C44-837B-3D39C772B54C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34F29D61-C235-7247-BCB0-678FA424AB17}"/>
              </a:ext>
            </a:extLst>
          </p:cNvPr>
          <p:cNvSpPr/>
          <p:nvPr/>
        </p:nvSpPr>
        <p:spPr>
          <a:xfrm>
            <a:off x="7206412" y="5845110"/>
            <a:ext cx="3809189" cy="487495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AF55B3-7177-BC4D-BCDB-3767026003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696" y="368638"/>
            <a:ext cx="3978165" cy="5719564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0"/>
              </a:prstClr>
            </a:outerShdw>
          </a:effectLst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362FEF7-C6E0-414C-96F0-68B011AD1D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5201" y="674016"/>
            <a:ext cx="3591612" cy="5151749"/>
          </a:xfrm>
          <a:custGeom>
            <a:avLst/>
            <a:gdLst>
              <a:gd name="connsiteX0" fmla="*/ 148046 w 3591612"/>
              <a:gd name="connsiteY0" fmla="*/ 0 h 5151749"/>
              <a:gd name="connsiteX1" fmla="*/ 3443566 w 3591612"/>
              <a:gd name="connsiteY1" fmla="*/ 0 h 5151749"/>
              <a:gd name="connsiteX2" fmla="*/ 3591612 w 3591612"/>
              <a:gd name="connsiteY2" fmla="*/ 148046 h 5151749"/>
              <a:gd name="connsiteX3" fmla="*/ 3591612 w 3591612"/>
              <a:gd name="connsiteY3" fmla="*/ 5003703 h 5151749"/>
              <a:gd name="connsiteX4" fmla="*/ 3443566 w 3591612"/>
              <a:gd name="connsiteY4" fmla="*/ 5151749 h 5151749"/>
              <a:gd name="connsiteX5" fmla="*/ 148046 w 3591612"/>
              <a:gd name="connsiteY5" fmla="*/ 5151749 h 5151749"/>
              <a:gd name="connsiteX6" fmla="*/ 0 w 3591612"/>
              <a:gd name="connsiteY6" fmla="*/ 5003703 h 5151749"/>
              <a:gd name="connsiteX7" fmla="*/ 0 w 3591612"/>
              <a:gd name="connsiteY7" fmla="*/ 148046 h 5151749"/>
              <a:gd name="connsiteX8" fmla="*/ 148046 w 3591612"/>
              <a:gd name="connsiteY8" fmla="*/ 0 h 515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1612" h="5151749">
                <a:moveTo>
                  <a:pt x="148046" y="0"/>
                </a:moveTo>
                <a:lnTo>
                  <a:pt x="3443566" y="0"/>
                </a:lnTo>
                <a:cubicBezTo>
                  <a:pt x="3525330" y="0"/>
                  <a:pt x="3591612" y="66282"/>
                  <a:pt x="3591612" y="148046"/>
                </a:cubicBezTo>
                <a:lnTo>
                  <a:pt x="3591612" y="5003703"/>
                </a:lnTo>
                <a:cubicBezTo>
                  <a:pt x="3591612" y="5085467"/>
                  <a:pt x="3525330" y="5151749"/>
                  <a:pt x="3443566" y="5151749"/>
                </a:cubicBezTo>
                <a:lnTo>
                  <a:pt x="148046" y="5151749"/>
                </a:lnTo>
                <a:cubicBezTo>
                  <a:pt x="66282" y="5151749"/>
                  <a:pt x="0" y="5085467"/>
                  <a:pt x="0" y="5003703"/>
                </a:cubicBezTo>
                <a:lnTo>
                  <a:pt x="0" y="148046"/>
                </a:lnTo>
                <a:cubicBezTo>
                  <a:pt x="0" y="66282"/>
                  <a:pt x="66282" y="0"/>
                  <a:pt x="14804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screenshot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2019301"/>
            <a:ext cx="4752975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FFC629-6B0C-8D4E-99B4-2F7C09982D68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BB928489-668D-684D-8A11-4517EA25B3A9}"/>
              </a:ext>
            </a:extLst>
          </p:cNvPr>
          <p:cNvSpPr/>
          <p:nvPr/>
        </p:nvSpPr>
        <p:spPr>
          <a:xfrm>
            <a:off x="7206412" y="5845110"/>
            <a:ext cx="3809189" cy="487495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820EC5-66ED-B24A-95FA-15269576DD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696" y="368638"/>
            <a:ext cx="3978165" cy="5719564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89644B-AE33-6A49-BBCA-38C1212AC40F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92C467F6-72E9-4346-9687-AAC7834A85F4}"/>
              </a:ext>
            </a:extLst>
          </p:cNvPr>
          <p:cNvSpPr/>
          <p:nvPr userDrawn="1"/>
        </p:nvSpPr>
        <p:spPr>
          <a:xfrm>
            <a:off x="7206412" y="5845110"/>
            <a:ext cx="3809189" cy="487495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342607-9739-EB44-9550-5DB613B4A2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696" y="368638"/>
            <a:ext cx="3978165" cy="5719564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6864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Tablet + Text Opt.A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A14AE-35FD-8C44-837B-3D39C772B54C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34F29D61-C235-7247-BCB0-678FA424AB17}"/>
              </a:ext>
            </a:extLst>
          </p:cNvPr>
          <p:cNvSpPr/>
          <p:nvPr/>
        </p:nvSpPr>
        <p:spPr>
          <a:xfrm>
            <a:off x="7206412" y="5845110"/>
            <a:ext cx="3809189" cy="487495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AF55B3-7177-BC4D-BCDB-3767026003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696" y="368638"/>
            <a:ext cx="3978165" cy="5719564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0"/>
              </a:prstClr>
            </a:outerShdw>
          </a:effectLst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362FEF7-C6E0-414C-96F0-68B011AD1D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5201" y="674016"/>
            <a:ext cx="3591612" cy="5151749"/>
          </a:xfrm>
          <a:custGeom>
            <a:avLst/>
            <a:gdLst>
              <a:gd name="connsiteX0" fmla="*/ 148046 w 3591612"/>
              <a:gd name="connsiteY0" fmla="*/ 0 h 5151749"/>
              <a:gd name="connsiteX1" fmla="*/ 3443566 w 3591612"/>
              <a:gd name="connsiteY1" fmla="*/ 0 h 5151749"/>
              <a:gd name="connsiteX2" fmla="*/ 3591612 w 3591612"/>
              <a:gd name="connsiteY2" fmla="*/ 148046 h 5151749"/>
              <a:gd name="connsiteX3" fmla="*/ 3591612 w 3591612"/>
              <a:gd name="connsiteY3" fmla="*/ 5003703 h 5151749"/>
              <a:gd name="connsiteX4" fmla="*/ 3443566 w 3591612"/>
              <a:gd name="connsiteY4" fmla="*/ 5151749 h 5151749"/>
              <a:gd name="connsiteX5" fmla="*/ 148046 w 3591612"/>
              <a:gd name="connsiteY5" fmla="*/ 5151749 h 5151749"/>
              <a:gd name="connsiteX6" fmla="*/ 0 w 3591612"/>
              <a:gd name="connsiteY6" fmla="*/ 5003703 h 5151749"/>
              <a:gd name="connsiteX7" fmla="*/ 0 w 3591612"/>
              <a:gd name="connsiteY7" fmla="*/ 148046 h 5151749"/>
              <a:gd name="connsiteX8" fmla="*/ 148046 w 3591612"/>
              <a:gd name="connsiteY8" fmla="*/ 0 h 515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1612" h="5151749">
                <a:moveTo>
                  <a:pt x="148046" y="0"/>
                </a:moveTo>
                <a:lnTo>
                  <a:pt x="3443566" y="0"/>
                </a:lnTo>
                <a:cubicBezTo>
                  <a:pt x="3525330" y="0"/>
                  <a:pt x="3591612" y="66282"/>
                  <a:pt x="3591612" y="148046"/>
                </a:cubicBezTo>
                <a:lnTo>
                  <a:pt x="3591612" y="5003703"/>
                </a:lnTo>
                <a:cubicBezTo>
                  <a:pt x="3591612" y="5085467"/>
                  <a:pt x="3525330" y="5151749"/>
                  <a:pt x="3443566" y="5151749"/>
                </a:cubicBezTo>
                <a:lnTo>
                  <a:pt x="148046" y="5151749"/>
                </a:lnTo>
                <a:cubicBezTo>
                  <a:pt x="66282" y="5151749"/>
                  <a:pt x="0" y="5085467"/>
                  <a:pt x="0" y="5003703"/>
                </a:cubicBezTo>
                <a:lnTo>
                  <a:pt x="0" y="148046"/>
                </a:lnTo>
                <a:cubicBezTo>
                  <a:pt x="0" y="66282"/>
                  <a:pt x="66282" y="0"/>
                  <a:pt x="14804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screenshot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2019301"/>
            <a:ext cx="4752975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7DA16E-AEE3-C846-B4B1-38A4426CC818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C760B932-4ED8-8D4B-A590-CA6CFABEFD75}"/>
              </a:ext>
            </a:extLst>
          </p:cNvPr>
          <p:cNvSpPr/>
          <p:nvPr/>
        </p:nvSpPr>
        <p:spPr>
          <a:xfrm>
            <a:off x="7206412" y="5845110"/>
            <a:ext cx="3809189" cy="487495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A9163F-0336-404F-A987-0DE016F27B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696" y="368638"/>
            <a:ext cx="3978165" cy="5719564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9850916-219C-784F-A072-614FDBF85845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CC25FB90-3EAC-9D42-87F5-495F42B64768}"/>
              </a:ext>
            </a:extLst>
          </p:cNvPr>
          <p:cNvSpPr/>
          <p:nvPr userDrawn="1"/>
        </p:nvSpPr>
        <p:spPr>
          <a:xfrm>
            <a:off x="7206412" y="5845110"/>
            <a:ext cx="3809189" cy="487495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14A34B-DE74-A64A-9068-E8EA3F570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696" y="368638"/>
            <a:ext cx="3978165" cy="5719564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0123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Tablet + Text Opt.B_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A14AE-35FD-8C44-837B-3D39C772B54C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0D486A5-E30A-484D-BE58-FA80EF0B397E}"/>
              </a:ext>
            </a:extLst>
          </p:cNvPr>
          <p:cNvSpPr/>
          <p:nvPr/>
        </p:nvSpPr>
        <p:spPr>
          <a:xfrm>
            <a:off x="5892434" y="5376422"/>
            <a:ext cx="5895359" cy="59175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93C5F9-97BD-B140-A182-CAEBB87332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713293" y="512910"/>
            <a:ext cx="4278705" cy="6151663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2019301"/>
            <a:ext cx="4752975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969DF6-0306-684E-AE6F-FEDA91EDBE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643988"/>
            <a:ext cx="5564188" cy="3889507"/>
          </a:xfrm>
          <a:prstGeom prst="roundRect">
            <a:avLst>
              <a:gd name="adj" fmla="val 4048"/>
            </a:avLst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screenshot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EFB714-332F-BC4C-A787-7F8C38562DA8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9441194B-77EC-9944-BA69-D08600807E70}"/>
              </a:ext>
            </a:extLst>
          </p:cNvPr>
          <p:cNvSpPr/>
          <p:nvPr/>
        </p:nvSpPr>
        <p:spPr>
          <a:xfrm>
            <a:off x="5892434" y="5376422"/>
            <a:ext cx="5895359" cy="59175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B11F5E-5F52-5748-866B-120B4B8F78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713293" y="512910"/>
            <a:ext cx="4278705" cy="6151663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A33B9E-9BAC-A84E-8553-1869717CD869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D2ECDF41-147D-5A4D-BF17-FBF7BED3DA77}"/>
              </a:ext>
            </a:extLst>
          </p:cNvPr>
          <p:cNvSpPr/>
          <p:nvPr userDrawn="1"/>
        </p:nvSpPr>
        <p:spPr>
          <a:xfrm>
            <a:off x="5892434" y="5376422"/>
            <a:ext cx="5895359" cy="59175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CD4440-2565-804F-956E-195911435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713293" y="512910"/>
            <a:ext cx="4278705" cy="6151663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7891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Tablet + Text Opt.B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A14AE-35FD-8C44-837B-3D39C772B54C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2019301"/>
            <a:ext cx="4752975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EAF201D3-CC3F-5249-B25E-D2CCEF91857F}"/>
              </a:ext>
            </a:extLst>
          </p:cNvPr>
          <p:cNvSpPr/>
          <p:nvPr/>
        </p:nvSpPr>
        <p:spPr>
          <a:xfrm>
            <a:off x="5892434" y="5376422"/>
            <a:ext cx="5895359" cy="59175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F7DD3C-5D1A-0243-8DD0-722B512C3C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713293" y="512910"/>
            <a:ext cx="4278705" cy="6151663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0"/>
              </a:prstClr>
            </a:outerShdw>
          </a:effectLst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8C1030C-311A-B44E-96CA-8260B32437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643988"/>
            <a:ext cx="5564188" cy="3889507"/>
          </a:xfrm>
          <a:prstGeom prst="roundRect">
            <a:avLst>
              <a:gd name="adj" fmla="val 4048"/>
            </a:avLst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screenshot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4160E-D17E-AA4E-B062-D21F3B2A630E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9A5DAA66-84AA-3E47-A42F-7CE0D4299D5E}"/>
              </a:ext>
            </a:extLst>
          </p:cNvPr>
          <p:cNvSpPr/>
          <p:nvPr/>
        </p:nvSpPr>
        <p:spPr>
          <a:xfrm>
            <a:off x="5892434" y="5376422"/>
            <a:ext cx="5895359" cy="59175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045239-027C-0A4A-9ABE-D10B34B7D8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713293" y="512910"/>
            <a:ext cx="4278705" cy="6151663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9AF3DA-4B09-4B43-B386-0702AC64DB7F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F6469A0-EB05-B940-9CB9-122642B1D7C7}"/>
              </a:ext>
            </a:extLst>
          </p:cNvPr>
          <p:cNvSpPr/>
          <p:nvPr userDrawn="1"/>
        </p:nvSpPr>
        <p:spPr>
          <a:xfrm>
            <a:off x="5892434" y="5376422"/>
            <a:ext cx="5895359" cy="591759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6000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DE3B5E-635E-F745-B33F-30131E709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713293" y="512910"/>
            <a:ext cx="4278705" cy="6151663"/>
          </a:xfrm>
          <a:prstGeom prst="rect">
            <a:avLst/>
          </a:prstGeom>
          <a:effectLst>
            <a:outerShdw blurRad="376309" dist="90677" dir="5400000" algn="t" rotWithShape="0">
              <a:prstClr val="black">
                <a:alpha val="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63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Laptop + Text_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A14AE-35FD-8C44-837B-3D39C772B54C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6" y="2019301"/>
            <a:ext cx="3967415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DCC53C-88D5-9744-B890-D90EFDC1665A}"/>
              </a:ext>
            </a:extLst>
          </p:cNvPr>
          <p:cNvSpPr/>
          <p:nvPr/>
        </p:nvSpPr>
        <p:spPr>
          <a:xfrm>
            <a:off x="5086604" y="5525009"/>
            <a:ext cx="6724089" cy="432211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7586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9FF51F-0914-984F-9CDA-C409823233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940" y="1422114"/>
            <a:ext cx="6732585" cy="4302121"/>
          </a:xfrm>
          <a:prstGeom prst="rect">
            <a:avLst/>
          </a:prstGeom>
          <a:effectLst/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D3E90A8-EAAA-9D46-BD9D-1D06ED1898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8224" y="1625601"/>
            <a:ext cx="5583976" cy="3761803"/>
          </a:xfrm>
          <a:custGeom>
            <a:avLst/>
            <a:gdLst>
              <a:gd name="connsiteX0" fmla="*/ 28063 w 5583976"/>
              <a:gd name="connsiteY0" fmla="*/ 0 h 3761802"/>
              <a:gd name="connsiteX1" fmla="*/ 5555913 w 5583976"/>
              <a:gd name="connsiteY1" fmla="*/ 0 h 3761802"/>
              <a:gd name="connsiteX2" fmla="*/ 5583976 w 5583976"/>
              <a:gd name="connsiteY2" fmla="*/ 28063 h 3761802"/>
              <a:gd name="connsiteX3" fmla="*/ 5583976 w 5583976"/>
              <a:gd name="connsiteY3" fmla="*/ 3733739 h 3761802"/>
              <a:gd name="connsiteX4" fmla="*/ 5555913 w 5583976"/>
              <a:gd name="connsiteY4" fmla="*/ 3761802 h 3761802"/>
              <a:gd name="connsiteX5" fmla="*/ 28063 w 5583976"/>
              <a:gd name="connsiteY5" fmla="*/ 3761802 h 3761802"/>
              <a:gd name="connsiteX6" fmla="*/ 0 w 5583976"/>
              <a:gd name="connsiteY6" fmla="*/ 3733739 h 3761802"/>
              <a:gd name="connsiteX7" fmla="*/ 0 w 5583976"/>
              <a:gd name="connsiteY7" fmla="*/ 28063 h 3761802"/>
              <a:gd name="connsiteX8" fmla="*/ 28063 w 5583976"/>
              <a:gd name="connsiteY8" fmla="*/ 0 h 376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3976" h="3761802">
                <a:moveTo>
                  <a:pt x="28063" y="0"/>
                </a:moveTo>
                <a:lnTo>
                  <a:pt x="5555913" y="0"/>
                </a:lnTo>
                <a:cubicBezTo>
                  <a:pt x="5571412" y="0"/>
                  <a:pt x="5583976" y="12564"/>
                  <a:pt x="5583976" y="28063"/>
                </a:cubicBezTo>
                <a:lnTo>
                  <a:pt x="5583976" y="3733739"/>
                </a:lnTo>
                <a:cubicBezTo>
                  <a:pt x="5583976" y="3749238"/>
                  <a:pt x="5571412" y="3761802"/>
                  <a:pt x="5555913" y="3761802"/>
                </a:cubicBezTo>
                <a:lnTo>
                  <a:pt x="28063" y="3761802"/>
                </a:lnTo>
                <a:cubicBezTo>
                  <a:pt x="12564" y="3761802"/>
                  <a:pt x="0" y="3749238"/>
                  <a:pt x="0" y="3733739"/>
                </a:cubicBezTo>
                <a:lnTo>
                  <a:pt x="0" y="28063"/>
                </a:lnTo>
                <a:cubicBezTo>
                  <a:pt x="0" y="12564"/>
                  <a:pt x="12564" y="0"/>
                  <a:pt x="2806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screenshot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DB4C29-E024-2C4A-B668-7C2A8FFD720C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0A67AD22-5FE1-A84C-8114-8769851A0F3B}"/>
              </a:ext>
            </a:extLst>
          </p:cNvPr>
          <p:cNvSpPr/>
          <p:nvPr/>
        </p:nvSpPr>
        <p:spPr>
          <a:xfrm>
            <a:off x="5086604" y="5525009"/>
            <a:ext cx="6724089" cy="432211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7586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F6F01A-64EA-2640-B205-EC00E1EBF6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940" y="1422114"/>
            <a:ext cx="6732585" cy="430212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459E5CD-AE04-0644-A0A4-90A10966B4C2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262C3A77-87E0-F843-AA1F-C846D63DDB06}"/>
              </a:ext>
            </a:extLst>
          </p:cNvPr>
          <p:cNvSpPr/>
          <p:nvPr userDrawn="1"/>
        </p:nvSpPr>
        <p:spPr>
          <a:xfrm>
            <a:off x="5086604" y="5525009"/>
            <a:ext cx="6724089" cy="432211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7586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EDE09D-A3C3-7A4C-927E-9AEAAB486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940" y="1422114"/>
            <a:ext cx="6732585" cy="43021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3951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27D9-BA71-0CE0-2989-CA5A41A4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ADF6-8EBB-AB2E-7B2A-21A5F97DA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9AF58-E773-3288-9E98-DD83824F2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27D83-3C35-1F35-9A04-8D3A8A38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7D4E-50FD-824B-8FAA-011E4E4ECAB9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7E669-BFB2-D10F-CCD7-33EF52A2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E146E-2C5E-BC0D-39E3-FDAAF951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C6C5-692A-2340-AFB0-EB57F71F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132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Laptop + 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A14AE-35FD-8C44-837B-3D39C772B54C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6" y="2019301"/>
            <a:ext cx="3967415" cy="418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835" y="6509517"/>
            <a:ext cx="316736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450" y="6509517"/>
            <a:ext cx="76716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DCC53C-88D5-9744-B890-D90EFDC1665A}"/>
              </a:ext>
            </a:extLst>
          </p:cNvPr>
          <p:cNvSpPr/>
          <p:nvPr/>
        </p:nvSpPr>
        <p:spPr>
          <a:xfrm>
            <a:off x="5086604" y="5525009"/>
            <a:ext cx="6724089" cy="432211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7586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9FF51F-0914-984F-9CDA-C409823233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940" y="1422114"/>
            <a:ext cx="6732585" cy="4302121"/>
          </a:xfrm>
          <a:prstGeom prst="rect">
            <a:avLst/>
          </a:prstGeom>
          <a:effectLst/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D3E90A8-EAAA-9D46-BD9D-1D06ED1898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8224" y="1625601"/>
            <a:ext cx="5583976" cy="3761803"/>
          </a:xfrm>
          <a:custGeom>
            <a:avLst/>
            <a:gdLst>
              <a:gd name="connsiteX0" fmla="*/ 28063 w 5583976"/>
              <a:gd name="connsiteY0" fmla="*/ 0 h 3761802"/>
              <a:gd name="connsiteX1" fmla="*/ 5555913 w 5583976"/>
              <a:gd name="connsiteY1" fmla="*/ 0 h 3761802"/>
              <a:gd name="connsiteX2" fmla="*/ 5583976 w 5583976"/>
              <a:gd name="connsiteY2" fmla="*/ 28063 h 3761802"/>
              <a:gd name="connsiteX3" fmla="*/ 5583976 w 5583976"/>
              <a:gd name="connsiteY3" fmla="*/ 3733739 h 3761802"/>
              <a:gd name="connsiteX4" fmla="*/ 5555913 w 5583976"/>
              <a:gd name="connsiteY4" fmla="*/ 3761802 h 3761802"/>
              <a:gd name="connsiteX5" fmla="*/ 28063 w 5583976"/>
              <a:gd name="connsiteY5" fmla="*/ 3761802 h 3761802"/>
              <a:gd name="connsiteX6" fmla="*/ 0 w 5583976"/>
              <a:gd name="connsiteY6" fmla="*/ 3733739 h 3761802"/>
              <a:gd name="connsiteX7" fmla="*/ 0 w 5583976"/>
              <a:gd name="connsiteY7" fmla="*/ 28063 h 3761802"/>
              <a:gd name="connsiteX8" fmla="*/ 28063 w 5583976"/>
              <a:gd name="connsiteY8" fmla="*/ 0 h 376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3976" h="3761802">
                <a:moveTo>
                  <a:pt x="28063" y="0"/>
                </a:moveTo>
                <a:lnTo>
                  <a:pt x="5555913" y="0"/>
                </a:lnTo>
                <a:cubicBezTo>
                  <a:pt x="5571412" y="0"/>
                  <a:pt x="5583976" y="12564"/>
                  <a:pt x="5583976" y="28063"/>
                </a:cubicBezTo>
                <a:lnTo>
                  <a:pt x="5583976" y="3733739"/>
                </a:lnTo>
                <a:cubicBezTo>
                  <a:pt x="5583976" y="3749238"/>
                  <a:pt x="5571412" y="3761802"/>
                  <a:pt x="5555913" y="3761802"/>
                </a:cubicBezTo>
                <a:lnTo>
                  <a:pt x="28063" y="3761802"/>
                </a:lnTo>
                <a:cubicBezTo>
                  <a:pt x="12564" y="3761802"/>
                  <a:pt x="0" y="3749238"/>
                  <a:pt x="0" y="3733739"/>
                </a:cubicBezTo>
                <a:lnTo>
                  <a:pt x="0" y="28063"/>
                </a:lnTo>
                <a:cubicBezTo>
                  <a:pt x="0" y="12564"/>
                  <a:pt x="12564" y="0"/>
                  <a:pt x="2806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screenshot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05781B-ED50-5346-B81D-DD7DF5BA9D87}"/>
              </a:ext>
            </a:extLst>
          </p:cNvPr>
          <p:cNvSpPr/>
          <p:nvPr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1E8BCAF0-7980-FD49-9149-D16FC6B07BC2}"/>
              </a:ext>
            </a:extLst>
          </p:cNvPr>
          <p:cNvSpPr/>
          <p:nvPr/>
        </p:nvSpPr>
        <p:spPr>
          <a:xfrm>
            <a:off x="5086604" y="5525009"/>
            <a:ext cx="6724089" cy="432211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7586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7B071D-D7B3-874F-9BAA-C75F050B19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940" y="1422114"/>
            <a:ext cx="6732585" cy="430212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DF07A4-5C33-7B47-B457-19AA42CDBC40}"/>
              </a:ext>
            </a:extLst>
          </p:cNvPr>
          <p:cNvSpPr/>
          <p:nvPr userDrawn="1"/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365E15EB-E918-8047-A1D4-941946C67A0B}"/>
              </a:ext>
            </a:extLst>
          </p:cNvPr>
          <p:cNvSpPr/>
          <p:nvPr userDrawn="1"/>
        </p:nvSpPr>
        <p:spPr>
          <a:xfrm>
            <a:off x="5086604" y="5525009"/>
            <a:ext cx="6724089" cy="432211"/>
          </a:xfrm>
          <a:custGeom>
            <a:avLst/>
            <a:gdLst>
              <a:gd name="connsiteX0" fmla="*/ 0 w 6840719"/>
              <a:gd name="connsiteY0" fmla="*/ 225411 h 450822"/>
              <a:gd name="connsiteX1" fmla="*/ 225411 w 6840719"/>
              <a:gd name="connsiteY1" fmla="*/ 0 h 450822"/>
              <a:gd name="connsiteX2" fmla="*/ 6615308 w 6840719"/>
              <a:gd name="connsiteY2" fmla="*/ 0 h 450822"/>
              <a:gd name="connsiteX3" fmla="*/ 6840719 w 6840719"/>
              <a:gd name="connsiteY3" fmla="*/ 225411 h 450822"/>
              <a:gd name="connsiteX4" fmla="*/ 6840719 w 6840719"/>
              <a:gd name="connsiteY4" fmla="*/ 225411 h 450822"/>
              <a:gd name="connsiteX5" fmla="*/ 6615308 w 6840719"/>
              <a:gd name="connsiteY5" fmla="*/ 450822 h 450822"/>
              <a:gd name="connsiteX6" fmla="*/ 225411 w 6840719"/>
              <a:gd name="connsiteY6" fmla="*/ 450822 h 450822"/>
              <a:gd name="connsiteX7" fmla="*/ 0 w 6840719"/>
              <a:gd name="connsiteY7" fmla="*/ 225411 h 450822"/>
              <a:gd name="connsiteX0" fmla="*/ 0 w 6840719"/>
              <a:gd name="connsiteY0" fmla="*/ 225411 h 454305"/>
              <a:gd name="connsiteX1" fmla="*/ 225411 w 6840719"/>
              <a:gd name="connsiteY1" fmla="*/ 0 h 454305"/>
              <a:gd name="connsiteX2" fmla="*/ 6615308 w 6840719"/>
              <a:gd name="connsiteY2" fmla="*/ 0 h 454305"/>
              <a:gd name="connsiteX3" fmla="*/ 6840719 w 6840719"/>
              <a:gd name="connsiteY3" fmla="*/ 225411 h 454305"/>
              <a:gd name="connsiteX4" fmla="*/ 6840719 w 6840719"/>
              <a:gd name="connsiteY4" fmla="*/ 225411 h 454305"/>
              <a:gd name="connsiteX5" fmla="*/ 6615308 w 6840719"/>
              <a:gd name="connsiteY5" fmla="*/ 450822 h 454305"/>
              <a:gd name="connsiteX6" fmla="*/ 3370819 w 6840719"/>
              <a:gd name="connsiteY6" fmla="*/ 454305 h 454305"/>
              <a:gd name="connsiteX7" fmla="*/ 225411 w 6840719"/>
              <a:gd name="connsiteY7" fmla="*/ 450822 h 454305"/>
              <a:gd name="connsiteX8" fmla="*/ 0 w 6840719"/>
              <a:gd name="connsiteY8" fmla="*/ 225411 h 454305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  <a:gd name="connsiteX0" fmla="*/ 0 w 6840719"/>
              <a:gd name="connsiteY0" fmla="*/ 225411 h 575329"/>
              <a:gd name="connsiteX1" fmla="*/ 225411 w 6840719"/>
              <a:gd name="connsiteY1" fmla="*/ 0 h 575329"/>
              <a:gd name="connsiteX2" fmla="*/ 6615308 w 6840719"/>
              <a:gd name="connsiteY2" fmla="*/ 0 h 575329"/>
              <a:gd name="connsiteX3" fmla="*/ 6840719 w 6840719"/>
              <a:gd name="connsiteY3" fmla="*/ 225411 h 575329"/>
              <a:gd name="connsiteX4" fmla="*/ 6840719 w 6840719"/>
              <a:gd name="connsiteY4" fmla="*/ 225411 h 575329"/>
              <a:gd name="connsiteX5" fmla="*/ 6615308 w 6840719"/>
              <a:gd name="connsiteY5" fmla="*/ 450822 h 575329"/>
              <a:gd name="connsiteX6" fmla="*/ 3370819 w 6840719"/>
              <a:gd name="connsiteY6" fmla="*/ 575329 h 575329"/>
              <a:gd name="connsiteX7" fmla="*/ 225411 w 6840719"/>
              <a:gd name="connsiteY7" fmla="*/ 450822 h 575329"/>
              <a:gd name="connsiteX8" fmla="*/ 0 w 6840719"/>
              <a:gd name="connsiteY8" fmla="*/ 225411 h 5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0719" h="575329">
                <a:moveTo>
                  <a:pt x="0" y="225411"/>
                </a:moveTo>
                <a:cubicBezTo>
                  <a:pt x="0" y="100920"/>
                  <a:pt x="100920" y="0"/>
                  <a:pt x="225411" y="0"/>
                </a:cubicBezTo>
                <a:lnTo>
                  <a:pt x="6615308" y="0"/>
                </a:lnTo>
                <a:cubicBezTo>
                  <a:pt x="6739799" y="0"/>
                  <a:pt x="6840719" y="100920"/>
                  <a:pt x="6840719" y="225411"/>
                </a:cubicBezTo>
                <a:lnTo>
                  <a:pt x="6840719" y="225411"/>
                </a:lnTo>
                <a:cubicBezTo>
                  <a:pt x="6840719" y="349902"/>
                  <a:pt x="6739799" y="450822"/>
                  <a:pt x="6615308" y="450822"/>
                </a:cubicBezTo>
                <a:cubicBezTo>
                  <a:pt x="5533812" y="492324"/>
                  <a:pt x="4828833" y="574168"/>
                  <a:pt x="3370819" y="575329"/>
                </a:cubicBezTo>
                <a:cubicBezTo>
                  <a:pt x="1811362" y="560721"/>
                  <a:pt x="1273880" y="492324"/>
                  <a:pt x="225411" y="450822"/>
                </a:cubicBezTo>
                <a:cubicBezTo>
                  <a:pt x="100920" y="450822"/>
                  <a:pt x="0" y="349902"/>
                  <a:pt x="0" y="225411"/>
                </a:cubicBezTo>
                <a:close/>
              </a:path>
            </a:pathLst>
          </a:custGeom>
          <a:solidFill>
            <a:schemeClr val="tx1">
              <a:alpha val="17586"/>
            </a:schemeClr>
          </a:solidFill>
          <a:effectLst>
            <a:softEdge rad="14353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292CCE-8258-F846-9B86-C4EB41713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940" y="1422114"/>
            <a:ext cx="6732585" cy="43021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68765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 Case Study Slide Opt. 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317514B-8659-4944-B0DE-6724CEE749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125519" y="1"/>
            <a:ext cx="3509997" cy="3429000"/>
          </a:xfrm>
          <a:solidFill>
            <a:schemeClr val="accent1"/>
          </a:solidFill>
        </p:spPr>
        <p:txBody>
          <a:bodyPr lIns="324000" tIns="612000" rIns="108000" bIns="144000" anchor="t"/>
          <a:lstStyle>
            <a:lvl1pPr>
              <a:spcAft>
                <a:spcPts val="1200"/>
              </a:spcAft>
              <a:defRPr lang="en-US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85744" indent="-285744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B83216E-939D-45CD-9380-84F5D1CA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1386" y="1449389"/>
            <a:ext cx="3135135" cy="4751388"/>
          </a:xfrm>
          <a:solidFill>
            <a:schemeClr val="bg2"/>
          </a:solidFill>
        </p:spPr>
        <p:txBody>
          <a:bodyPr lIns="180000" tIns="180000" rIns="108000" bIns="144000" anchor="t"/>
          <a:lstStyle>
            <a:lvl1pPr>
              <a:spcAft>
                <a:spcPts val="600"/>
              </a:spcAft>
              <a:defRPr lang="en-US" dirty="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/>
            </a:lvl2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659A03-1811-4D6E-9A58-C612A94EF5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780000" y="1449287"/>
            <a:ext cx="4271269" cy="1983087"/>
          </a:xfrm>
          <a:solidFill>
            <a:schemeClr val="bg2"/>
          </a:solidFill>
        </p:spPr>
        <p:txBody>
          <a:bodyPr lIns="180000" tIns="180000" rIns="108000" bIns="144000" anchor="t"/>
          <a:lstStyle>
            <a:lvl1pPr>
              <a:spcAft>
                <a:spcPts val="600"/>
              </a:spcAft>
              <a:defRPr lang="en-US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/>
            </a:lvl2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13BBE83-6324-40A8-B000-00C2C9465C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780000" y="3495676"/>
            <a:ext cx="4271269" cy="2705515"/>
          </a:xfrm>
          <a:solidFill>
            <a:schemeClr val="bg2"/>
          </a:solidFill>
        </p:spPr>
        <p:txBody>
          <a:bodyPr lIns="180000" tIns="180000" rIns="108000" bIns="144000" anchor="t"/>
          <a:lstStyle>
            <a:lvl1pPr>
              <a:spcAft>
                <a:spcPts val="600"/>
              </a:spcAft>
              <a:defRPr lang="en-US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/>
            </a:lvl2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7CBA3-487F-0542-A269-C897E1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7"/>
            <a:ext cx="6337299" cy="784608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A37D1-C35E-DF41-8DA8-6B64F24F5C1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0CE1-F270-CF42-81C8-655DB7B2921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F7F1-C4A9-6149-AD23-E4B717327A2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AC58120-D86C-ED4D-8241-95C2A70693F5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8374063" y="1052736"/>
            <a:ext cx="1682123" cy="510653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7F75654-F48C-9A4F-94D8-EA933DDE4B3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9984433" y="1052737"/>
            <a:ext cx="1623252" cy="510655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76540EE5-8915-DC4B-9B78-FE86C58EE148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8374063" y="2100224"/>
            <a:ext cx="1682123" cy="510653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DE3186F4-2F1F-1941-A9E0-58D3D0D63A01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9984433" y="2097780"/>
            <a:ext cx="1623255" cy="510653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F8EE65C-8C6A-A94E-B754-08AF73175A2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124826" y="3495676"/>
            <a:ext cx="3509997" cy="2705515"/>
          </a:xfrm>
          <a:solidFill>
            <a:schemeClr val="bg1">
              <a:lumMod val="50000"/>
            </a:schemeClr>
          </a:solidFill>
        </p:spPr>
        <p:txBody>
          <a:bodyPr lIns="360000" rIns="36000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423EC7-26E3-FB41-BA07-5856448414A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72679" y="1563688"/>
            <a:ext cx="1544447" cy="425451"/>
          </a:xfrm>
        </p:spPr>
        <p:txBody>
          <a:bodyPr/>
          <a:lstStyle>
            <a:lvl1pPr>
              <a:defRPr sz="14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95A7C6-8C90-5645-B2C9-9BC43AD1D5D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091930" y="1563688"/>
            <a:ext cx="1544447" cy="425451"/>
          </a:xfrm>
        </p:spPr>
        <p:txBody>
          <a:bodyPr/>
          <a:lstStyle>
            <a:lvl1pPr>
              <a:defRPr sz="14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6F0FD9-4CAA-064B-ACD4-EF87B025B9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472489" y="2608264"/>
            <a:ext cx="1541463" cy="517525"/>
          </a:xfrm>
        </p:spPr>
        <p:txBody>
          <a:bodyPr/>
          <a:lstStyle>
            <a:lvl1pPr>
              <a:defRPr sz="14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A770D0D-A866-4A44-A018-10933B251E3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91852" y="2616202"/>
            <a:ext cx="1542936" cy="511175"/>
          </a:xfrm>
        </p:spPr>
        <p:txBody>
          <a:bodyPr/>
          <a:lstStyle>
            <a:lvl1pPr>
              <a:defRPr sz="14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949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 Case Study Slide Opt. A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317514B-8659-4944-B0DE-6724CEE749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125519" y="1"/>
            <a:ext cx="3509997" cy="3429000"/>
          </a:xfrm>
          <a:solidFill>
            <a:schemeClr val="tx2"/>
          </a:solidFill>
        </p:spPr>
        <p:txBody>
          <a:bodyPr lIns="324000" tIns="612000" rIns="108000" bIns="144000" anchor="t"/>
          <a:lstStyle>
            <a:lvl1pPr>
              <a:spcAft>
                <a:spcPts val="1200"/>
              </a:spcAft>
              <a:defRPr lang="en-US">
                <a:solidFill>
                  <a:srgbClr val="51A0D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85744" indent="-285744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B83216E-939D-45CD-9380-84F5D1CA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1386" y="1449389"/>
            <a:ext cx="3135135" cy="4751388"/>
          </a:xfrm>
          <a:solidFill>
            <a:schemeClr val="bg1"/>
          </a:solidFill>
        </p:spPr>
        <p:txBody>
          <a:bodyPr lIns="180000" tIns="180000" rIns="108000" bIns="144000" anchor="t"/>
          <a:lstStyle>
            <a:lvl1pPr>
              <a:spcAft>
                <a:spcPts val="600"/>
              </a:spcAft>
              <a:defRPr lang="en-US" dirty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/>
            </a:lvl2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659A03-1811-4D6E-9A58-C612A94EF5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780000" y="1449287"/>
            <a:ext cx="4271269" cy="1983087"/>
          </a:xfrm>
          <a:solidFill>
            <a:schemeClr val="bg1"/>
          </a:solidFill>
        </p:spPr>
        <p:txBody>
          <a:bodyPr lIns="180000" tIns="180000" rIns="108000" bIns="144000" anchor="t"/>
          <a:lstStyle>
            <a:lvl1pPr>
              <a:spcAft>
                <a:spcPts val="600"/>
              </a:spcAft>
              <a:defRPr lang="en-US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/>
            </a:lvl2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13BBE83-6324-40A8-B000-00C2C9465C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780000" y="3495676"/>
            <a:ext cx="4271269" cy="2705515"/>
          </a:xfrm>
          <a:solidFill>
            <a:schemeClr val="bg1"/>
          </a:solidFill>
        </p:spPr>
        <p:txBody>
          <a:bodyPr lIns="180000" tIns="180000" rIns="108000" bIns="144000" anchor="t"/>
          <a:lstStyle>
            <a:lvl1pPr>
              <a:spcAft>
                <a:spcPts val="600"/>
              </a:spcAft>
              <a:defRPr lang="en-US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/>
            </a:lvl2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7CBA3-487F-0542-A269-C897E1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7"/>
            <a:ext cx="6337299" cy="784608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A37D1-C35E-DF41-8DA8-6B64F24F5C1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0CE1-F270-CF42-81C8-655DB7B2921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F7F1-C4A9-6149-AD23-E4B717327A2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AC58120-D86C-ED4D-8241-95C2A70693F5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8374063" y="1052736"/>
            <a:ext cx="1682123" cy="510653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7F75654-F48C-9A4F-94D8-EA933DDE4B3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9984433" y="1052737"/>
            <a:ext cx="1623252" cy="510655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76540EE5-8915-DC4B-9B78-FE86C58EE148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8374063" y="2100224"/>
            <a:ext cx="1682123" cy="510653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DE3186F4-2F1F-1941-A9E0-58D3D0D63A01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9984433" y="2097780"/>
            <a:ext cx="1623255" cy="510653"/>
          </a:xfrm>
        </p:spPr>
        <p:txBody>
          <a:bodyPr lIns="72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F8EE65C-8C6A-A94E-B754-08AF73175A2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124826" y="3495676"/>
            <a:ext cx="3509997" cy="2705515"/>
          </a:xfrm>
          <a:solidFill>
            <a:schemeClr val="bg1">
              <a:lumMod val="50000"/>
            </a:schemeClr>
          </a:solidFill>
        </p:spPr>
        <p:txBody>
          <a:bodyPr lIns="360000" rIns="36000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423EC7-26E3-FB41-BA07-5856448414A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72679" y="1563688"/>
            <a:ext cx="1544447" cy="425451"/>
          </a:xfrm>
        </p:spPr>
        <p:txBody>
          <a:bodyPr/>
          <a:lstStyle>
            <a:lvl1pPr>
              <a:defRPr sz="14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95A7C6-8C90-5645-B2C9-9BC43AD1D5D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091930" y="1563688"/>
            <a:ext cx="1544447" cy="425451"/>
          </a:xfrm>
        </p:spPr>
        <p:txBody>
          <a:bodyPr/>
          <a:lstStyle>
            <a:lvl1pPr>
              <a:defRPr sz="14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6F0FD9-4CAA-064B-ACD4-EF87B025B9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472489" y="2608264"/>
            <a:ext cx="1541463" cy="517525"/>
          </a:xfrm>
        </p:spPr>
        <p:txBody>
          <a:bodyPr/>
          <a:lstStyle>
            <a:lvl1pPr>
              <a:defRPr sz="14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A770D0D-A866-4A44-A018-10933B251E3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91852" y="2616202"/>
            <a:ext cx="1542936" cy="511175"/>
          </a:xfrm>
        </p:spPr>
        <p:txBody>
          <a:bodyPr/>
          <a:lstStyle>
            <a:lvl1pPr>
              <a:defRPr sz="14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910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 Case Study Slide Opt. B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FBC6505-A9A8-544A-A5CE-3DAD0A9FD74C}"/>
              </a:ext>
            </a:extLst>
          </p:cNvPr>
          <p:cNvSpPr/>
          <p:nvPr/>
        </p:nvSpPr>
        <p:spPr>
          <a:xfrm>
            <a:off x="9445811" y="1865911"/>
            <a:ext cx="2194805" cy="21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C21F04-6D5E-3942-BC88-0F212F7EC2A5}"/>
              </a:ext>
            </a:extLst>
          </p:cNvPr>
          <p:cNvSpPr>
            <a:spLocks/>
          </p:cNvSpPr>
          <p:nvPr/>
        </p:nvSpPr>
        <p:spPr>
          <a:xfrm>
            <a:off x="2744408" y="4061027"/>
            <a:ext cx="2191633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317514B-8659-4944-B0DE-6724CEE749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45811" y="4061027"/>
            <a:ext cx="2194805" cy="2160000"/>
          </a:xfrm>
          <a:solidFill>
            <a:schemeClr val="accent1"/>
          </a:solidFill>
        </p:spPr>
        <p:txBody>
          <a:bodyPr lIns="180000" tIns="180000" rIns="108000" bIns="180000" anchor="t"/>
          <a:lstStyle>
            <a:lvl1pPr>
              <a:spcAft>
                <a:spcPts val="1200"/>
              </a:spcAft>
              <a:defRPr lang="en-US"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85744" indent="-285744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B83216E-939D-45CD-9380-84F5D1CA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46963" y="1865911"/>
            <a:ext cx="4389077" cy="2160000"/>
          </a:xfrm>
          <a:solidFill>
            <a:schemeClr val="bg2"/>
          </a:solidFill>
        </p:spPr>
        <p:txBody>
          <a:bodyPr lIns="180000" tIns="180000" rIns="108000" bIns="180000" anchor="t"/>
          <a:lstStyle>
            <a:lvl1pPr>
              <a:spcAft>
                <a:spcPts val="600"/>
              </a:spcAft>
              <a:defRPr lang="en-US" sz="1600" dirty="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 sz="1200"/>
            </a:lvl2pPr>
            <a:lvl3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659A03-1811-4D6E-9A58-C612A94EF5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79311" y="4061027"/>
            <a:ext cx="2231615" cy="2160000"/>
          </a:xfrm>
          <a:solidFill>
            <a:schemeClr val="bg2"/>
          </a:solidFill>
        </p:spPr>
        <p:txBody>
          <a:bodyPr lIns="180000" tIns="180000" rIns="108000" bIns="180000" anchor="t"/>
          <a:lstStyle>
            <a:lvl1pPr>
              <a:spcAft>
                <a:spcPts val="600"/>
              </a:spcAft>
              <a:defRPr lang="en-US" sz="1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 sz="1200"/>
            </a:lvl2pPr>
            <a:lvl3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13BBE83-6324-40A8-B000-00C2C9465C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48368" y="1865911"/>
            <a:ext cx="2160000" cy="2160000"/>
          </a:xfrm>
          <a:solidFill>
            <a:schemeClr val="bg2"/>
          </a:solidFill>
        </p:spPr>
        <p:txBody>
          <a:bodyPr lIns="180000" tIns="180000" rIns="108000" bIns="180000" anchor="t"/>
          <a:lstStyle>
            <a:lvl1pPr>
              <a:spcAft>
                <a:spcPts val="600"/>
              </a:spcAft>
              <a:defRPr lang="en-US" sz="1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 sz="1200"/>
            </a:lvl2pPr>
            <a:lvl3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7CBA3-487F-0542-A269-C897E1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7"/>
            <a:ext cx="6337299" cy="784608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A37D1-C35E-DF41-8DA8-6B64F24F5C1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0CE1-F270-CF42-81C8-655DB7B2921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F7F1-C4A9-6149-AD23-E4B717327A2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AC58120-D86C-ED4D-8241-95C2A70693F5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2744408" y="4220791"/>
            <a:ext cx="2089545" cy="510653"/>
          </a:xfrm>
        </p:spPr>
        <p:txBody>
          <a:bodyPr lIns="216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7F75654-F48C-9A4F-94D8-EA933DDE4B3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9477053" y="1990693"/>
            <a:ext cx="1947540" cy="510655"/>
          </a:xfrm>
        </p:spPr>
        <p:txBody>
          <a:bodyPr lIns="180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76540EE5-8915-DC4B-9B78-FE86C58EE148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9445811" y="4563676"/>
            <a:ext cx="2103587" cy="510653"/>
          </a:xfrm>
        </p:spPr>
        <p:txBody>
          <a:bodyPr lIns="180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F8EE65C-8C6A-A94E-B754-08AF73175A2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46963" y="4061027"/>
            <a:ext cx="2160000" cy="2160000"/>
          </a:xfrm>
          <a:solidFill>
            <a:schemeClr val="bg1">
              <a:lumMod val="50000"/>
            </a:schemeClr>
          </a:solidFill>
        </p:spPr>
        <p:txBody>
          <a:bodyPr lIns="360000" rIns="36000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423EC7-26E3-FB41-BA07-5856448414A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44407" y="4731741"/>
            <a:ext cx="2103283" cy="425451"/>
          </a:xfrm>
        </p:spPr>
        <p:txBody>
          <a:bodyPr lIns="216000"/>
          <a:lstStyle>
            <a:lvl1pPr>
              <a:defRPr sz="12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95A7C6-8C90-5645-B2C9-9BC43AD1D5D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477053" y="2501644"/>
            <a:ext cx="1947540" cy="425451"/>
          </a:xfrm>
        </p:spPr>
        <p:txBody>
          <a:bodyPr lIns="180000"/>
          <a:lstStyle>
            <a:lvl1pPr>
              <a:defRPr sz="12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6F0FD9-4CAA-064B-ACD4-EF87B025B9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445812" y="5071716"/>
            <a:ext cx="2103587" cy="517525"/>
          </a:xfrm>
        </p:spPr>
        <p:txBody>
          <a:bodyPr lIns="180000"/>
          <a:lstStyle>
            <a:lvl1pPr>
              <a:defRPr sz="12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B3D740-FE92-A547-926D-74ED7CF13240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979311" y="1865911"/>
            <a:ext cx="2231615" cy="2160000"/>
          </a:xfrm>
          <a:solidFill>
            <a:schemeClr val="bg1">
              <a:lumMod val="50000"/>
            </a:schemeClr>
          </a:solidFill>
        </p:spPr>
        <p:txBody>
          <a:bodyPr lIns="360000" rIns="360000"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Pick an image that illustrates the topic you’re talking about.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C19C72C-786B-B74D-A69E-E70786B27D6B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48368" y="4061027"/>
            <a:ext cx="2160000" cy="2160000"/>
          </a:xfrm>
          <a:solidFill>
            <a:schemeClr val="bg1">
              <a:lumMod val="50000"/>
            </a:schemeClr>
          </a:solidFill>
        </p:spPr>
        <p:txBody>
          <a:bodyPr lIns="360000" rIns="36000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564668-A097-B049-83F2-DC9A9BD0F9C4}"/>
              </a:ext>
            </a:extLst>
          </p:cNvPr>
          <p:cNvSpPr/>
          <p:nvPr/>
        </p:nvSpPr>
        <p:spPr>
          <a:xfrm>
            <a:off x="9445811" y="1865911"/>
            <a:ext cx="2194805" cy="21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7F73FA-E658-C646-8975-3C424952FE5A}"/>
              </a:ext>
            </a:extLst>
          </p:cNvPr>
          <p:cNvSpPr>
            <a:spLocks/>
          </p:cNvSpPr>
          <p:nvPr/>
        </p:nvSpPr>
        <p:spPr>
          <a:xfrm>
            <a:off x="2744408" y="4061027"/>
            <a:ext cx="2191633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FF6F58-52DE-704A-8BAD-F0C706D4BCC4}"/>
              </a:ext>
            </a:extLst>
          </p:cNvPr>
          <p:cNvSpPr/>
          <p:nvPr userDrawn="1"/>
        </p:nvSpPr>
        <p:spPr>
          <a:xfrm>
            <a:off x="9445811" y="1865911"/>
            <a:ext cx="2194805" cy="21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0C81FB-B513-C849-BACE-44CDAF315B51}"/>
              </a:ext>
            </a:extLst>
          </p:cNvPr>
          <p:cNvSpPr>
            <a:spLocks/>
          </p:cNvSpPr>
          <p:nvPr userDrawn="1"/>
        </p:nvSpPr>
        <p:spPr>
          <a:xfrm>
            <a:off x="2744408" y="4061027"/>
            <a:ext cx="2191633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78358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 Case Study Slide Opt. B_Warm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FBC6505-A9A8-544A-A5CE-3DAD0A9FD74C}"/>
              </a:ext>
            </a:extLst>
          </p:cNvPr>
          <p:cNvSpPr/>
          <p:nvPr/>
        </p:nvSpPr>
        <p:spPr>
          <a:xfrm>
            <a:off x="9445811" y="1865911"/>
            <a:ext cx="2194805" cy="21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C21F04-6D5E-3942-BC88-0F212F7EC2A5}"/>
              </a:ext>
            </a:extLst>
          </p:cNvPr>
          <p:cNvSpPr>
            <a:spLocks/>
          </p:cNvSpPr>
          <p:nvPr/>
        </p:nvSpPr>
        <p:spPr>
          <a:xfrm>
            <a:off x="2744408" y="4061027"/>
            <a:ext cx="2191633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317514B-8659-4944-B0DE-6724CEE749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45811" y="4061027"/>
            <a:ext cx="2194805" cy="2160000"/>
          </a:xfrm>
          <a:solidFill>
            <a:schemeClr val="accent1"/>
          </a:solidFill>
        </p:spPr>
        <p:txBody>
          <a:bodyPr lIns="180000" tIns="180000" rIns="108000" bIns="180000" anchor="t"/>
          <a:lstStyle>
            <a:lvl1pPr>
              <a:spcAft>
                <a:spcPts val="1200"/>
              </a:spcAft>
              <a:defRPr lang="en-US"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85744" indent="-285744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B83216E-939D-45CD-9380-84F5D1CAFE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46963" y="1865911"/>
            <a:ext cx="4389077" cy="2160000"/>
          </a:xfrm>
          <a:solidFill>
            <a:schemeClr val="bg1"/>
          </a:solidFill>
        </p:spPr>
        <p:txBody>
          <a:bodyPr lIns="180000" tIns="180000" rIns="108000" bIns="180000" anchor="t"/>
          <a:lstStyle>
            <a:lvl1pPr>
              <a:spcAft>
                <a:spcPts val="600"/>
              </a:spcAft>
              <a:defRPr lang="en-US" sz="1600" dirty="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1200"/>
            </a:lvl2pPr>
            <a:lvl3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659A03-1811-4D6E-9A58-C612A94EF5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79311" y="4061027"/>
            <a:ext cx="2231615" cy="2160000"/>
          </a:xfrm>
          <a:solidFill>
            <a:schemeClr val="bg1"/>
          </a:solidFill>
        </p:spPr>
        <p:txBody>
          <a:bodyPr lIns="180000" tIns="180000" rIns="108000" bIns="180000" anchor="t"/>
          <a:lstStyle>
            <a:lvl1pPr>
              <a:spcAft>
                <a:spcPts val="600"/>
              </a:spcAft>
              <a:defRPr lang="en-US" sz="16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1200"/>
            </a:lvl2pPr>
            <a:lvl3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13BBE83-6324-40A8-B000-00C2C9465C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48368" y="1865911"/>
            <a:ext cx="2160000" cy="2160000"/>
          </a:xfrm>
          <a:solidFill>
            <a:schemeClr val="bg1"/>
          </a:solidFill>
        </p:spPr>
        <p:txBody>
          <a:bodyPr lIns="180000" tIns="180000" rIns="108000" bIns="180000" anchor="t"/>
          <a:lstStyle>
            <a:lvl1pPr>
              <a:spcAft>
                <a:spcPts val="600"/>
              </a:spcAft>
              <a:defRPr lang="en-US" sz="16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1200"/>
            </a:lvl2pPr>
            <a:lvl3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7CBA3-487F-0542-A269-C897E180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7"/>
            <a:ext cx="6337299" cy="784608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A37D1-C35E-DF41-8DA8-6B64F24F5C1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0CE1-F270-CF42-81C8-655DB7B2921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F7F1-C4A9-6149-AD23-E4B717327A2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AC58120-D86C-ED4D-8241-95C2A70693F5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2744408" y="4220791"/>
            <a:ext cx="2089545" cy="510653"/>
          </a:xfrm>
        </p:spPr>
        <p:txBody>
          <a:bodyPr lIns="216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7F75654-F48C-9A4F-94D8-EA933DDE4B3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9477053" y="1990693"/>
            <a:ext cx="1947540" cy="510655"/>
          </a:xfrm>
        </p:spPr>
        <p:txBody>
          <a:bodyPr lIns="180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76540EE5-8915-DC4B-9B78-FE86C58EE148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9445811" y="4563676"/>
            <a:ext cx="2103587" cy="510653"/>
          </a:xfrm>
        </p:spPr>
        <p:txBody>
          <a:bodyPr lIns="180000" anchor="b"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3pPr>
            <a:lvl4pPr marL="287986" indent="0">
              <a:buNone/>
              <a:defRPr sz="4400">
                <a:solidFill>
                  <a:schemeClr val="accent1"/>
                </a:solidFill>
                <a:latin typeface="+mj-lt"/>
              </a:defRPr>
            </a:lvl4pPr>
            <a:lvl5pPr marL="575971" indent="0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F8EE65C-8C6A-A94E-B754-08AF73175A2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46963" y="4061027"/>
            <a:ext cx="2160000" cy="2160000"/>
          </a:xfrm>
          <a:solidFill>
            <a:schemeClr val="bg1">
              <a:lumMod val="50000"/>
            </a:schemeClr>
          </a:solidFill>
        </p:spPr>
        <p:txBody>
          <a:bodyPr lIns="360000" rIns="36000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423EC7-26E3-FB41-BA07-5856448414A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44407" y="4731741"/>
            <a:ext cx="2103283" cy="425451"/>
          </a:xfrm>
        </p:spPr>
        <p:txBody>
          <a:bodyPr lIns="216000"/>
          <a:lstStyle>
            <a:lvl1pPr>
              <a:defRPr sz="12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95A7C6-8C90-5645-B2C9-9BC43AD1D5D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477053" y="2501644"/>
            <a:ext cx="1947540" cy="425451"/>
          </a:xfrm>
        </p:spPr>
        <p:txBody>
          <a:bodyPr lIns="180000"/>
          <a:lstStyle>
            <a:lvl1pPr>
              <a:defRPr sz="12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6F0FD9-4CAA-064B-ACD4-EF87B025B9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445812" y="5071716"/>
            <a:ext cx="2103587" cy="517525"/>
          </a:xfrm>
        </p:spPr>
        <p:txBody>
          <a:bodyPr lIns="180000"/>
          <a:lstStyle>
            <a:lvl1pPr>
              <a:defRPr sz="1200" b="0" spc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B3D740-FE92-A547-926D-74ED7CF13240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979311" y="1865911"/>
            <a:ext cx="2231615" cy="2160000"/>
          </a:xfrm>
          <a:solidFill>
            <a:schemeClr val="bg1">
              <a:lumMod val="50000"/>
            </a:schemeClr>
          </a:solidFill>
        </p:spPr>
        <p:txBody>
          <a:bodyPr lIns="360000" rIns="360000"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Pick an image that illustrates the topic you’re talking about.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C19C72C-786B-B74D-A69E-E70786B27D6B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48368" y="4061027"/>
            <a:ext cx="2160000" cy="2160000"/>
          </a:xfrm>
          <a:solidFill>
            <a:schemeClr val="bg1">
              <a:lumMod val="50000"/>
            </a:schemeClr>
          </a:solidFill>
        </p:spPr>
        <p:txBody>
          <a:bodyPr lIns="360000" rIns="36000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Pick an image that illustrates the topic you’re talking about.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E0DC9B-EAFD-EE44-AD98-B36BDF5B438E}"/>
              </a:ext>
            </a:extLst>
          </p:cNvPr>
          <p:cNvSpPr/>
          <p:nvPr/>
        </p:nvSpPr>
        <p:spPr>
          <a:xfrm>
            <a:off x="9445811" y="1865911"/>
            <a:ext cx="2194805" cy="21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6F56EF-4642-D64D-B3FB-B47951412BCE}"/>
              </a:ext>
            </a:extLst>
          </p:cNvPr>
          <p:cNvSpPr>
            <a:spLocks/>
          </p:cNvSpPr>
          <p:nvPr/>
        </p:nvSpPr>
        <p:spPr>
          <a:xfrm>
            <a:off x="2744408" y="4061027"/>
            <a:ext cx="2191633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2EC20C-C2D1-8F45-9CC3-C94C8D03596B}"/>
              </a:ext>
            </a:extLst>
          </p:cNvPr>
          <p:cNvSpPr/>
          <p:nvPr userDrawn="1"/>
        </p:nvSpPr>
        <p:spPr>
          <a:xfrm>
            <a:off x="9445811" y="1865911"/>
            <a:ext cx="2194805" cy="21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60D8DF-6E6F-5342-8BF7-753DE47B0753}"/>
              </a:ext>
            </a:extLst>
          </p:cNvPr>
          <p:cNvSpPr>
            <a:spLocks/>
          </p:cNvSpPr>
          <p:nvPr userDrawn="1"/>
        </p:nvSpPr>
        <p:spPr>
          <a:xfrm>
            <a:off x="2744408" y="4061027"/>
            <a:ext cx="2191633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348963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Flow Diagram Slide_Opt.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3918-3F56-3943-8841-AE9AFE3A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5FDE75-CC69-8848-80A6-E47C1F6D4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4" y="1449388"/>
            <a:ext cx="11090275" cy="79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0AEE264-D6FF-264A-AC7B-89CAD0F8FEA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0864" y="3848986"/>
            <a:ext cx="1572171" cy="2351788"/>
          </a:xfrm>
          <a:noFill/>
        </p:spPr>
        <p:txBody>
          <a:bodyPr lIns="0" tIns="0" rIns="108000" bIns="144000" anchor="t"/>
          <a:lstStyle>
            <a:lvl1pPr>
              <a:spcAft>
                <a:spcPts val="600"/>
              </a:spcAft>
              <a:defRPr lang="en-US" dirty="0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9D392B5-C7B1-B64D-9729-DB2ADB10ED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32349" y="3848986"/>
            <a:ext cx="1572171" cy="2351788"/>
          </a:xfrm>
          <a:noFill/>
        </p:spPr>
        <p:txBody>
          <a:bodyPr lIns="0" tIns="0" rIns="108000" bIns="144000" anchor="t"/>
          <a:lstStyle>
            <a:lvl1pPr>
              <a:spcAft>
                <a:spcPts val="6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44D1724-890D-B441-8E9B-D19D711EC38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13833" y="3848986"/>
            <a:ext cx="1572171" cy="2351788"/>
          </a:xfrm>
          <a:noFill/>
        </p:spPr>
        <p:txBody>
          <a:bodyPr lIns="0" tIns="0" rIns="108000" bIns="144000" anchor="t"/>
          <a:lstStyle>
            <a:lvl1pPr>
              <a:spcAft>
                <a:spcPts val="6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D6748FE-F1B3-FF40-83B9-D2A0CE261E1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89241" y="3848986"/>
            <a:ext cx="1572171" cy="2351788"/>
          </a:xfrm>
          <a:noFill/>
        </p:spPr>
        <p:txBody>
          <a:bodyPr lIns="0" tIns="0" rIns="108000" bIns="144000" anchor="t"/>
          <a:lstStyle>
            <a:lvl1pPr>
              <a:spcAft>
                <a:spcPts val="6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B7A923C-F8DE-CD4A-BE45-AFDF1CAFDD3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64651" y="3848986"/>
            <a:ext cx="1572171" cy="2351788"/>
          </a:xfrm>
          <a:noFill/>
        </p:spPr>
        <p:txBody>
          <a:bodyPr lIns="0" tIns="0" rIns="108000" bIns="144000" anchor="t"/>
          <a:lstStyle>
            <a:lvl1pPr>
              <a:spcAft>
                <a:spcPts val="600"/>
              </a:spcAft>
              <a:defRPr lang="en-US"/>
            </a:lvl1pPr>
            <a:lvl3pPr marL="285744" indent="-285744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FB1E50D-76FF-034D-85CE-17A2D1F2930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0864" y="2256662"/>
            <a:ext cx="1572171" cy="192596"/>
          </a:xfrm>
        </p:spPr>
        <p:txBody>
          <a:bodyPr/>
          <a:lstStyle>
            <a:lvl1pPr marL="0" indent="0" defTabSz="1625519">
              <a:spcBef>
                <a:spcPts val="2489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>
              <a:defRPr sz="1100">
                <a:solidFill>
                  <a:schemeClr val="accent1"/>
                </a:solidFill>
              </a:defRPr>
            </a:lvl2pPr>
            <a:lvl3pPr>
              <a:defRPr sz="11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defTabSz="1219170">
              <a:spcBef>
                <a:spcPts val="1867"/>
              </a:spcBef>
              <a:buClr>
                <a:schemeClr val="accent1"/>
              </a:buClr>
            </a:pPr>
            <a:r>
              <a:rPr lang="en-US" sz="1400" b="1" spc="-31">
                <a:solidFill>
                  <a:schemeClr val="accent1"/>
                </a:solidFill>
                <a:latin typeface="Arial" panose="020B0604020202020204" pitchFamily="34" charset="0"/>
              </a:rPr>
              <a:t>Month / Period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F8270C4-471F-5A47-A123-95B3A21432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32349" y="2256662"/>
            <a:ext cx="1572171" cy="192596"/>
          </a:xfrm>
        </p:spPr>
        <p:txBody>
          <a:bodyPr/>
          <a:lstStyle>
            <a:lvl1pPr marL="0" indent="0" defTabSz="1625519">
              <a:spcBef>
                <a:spcPts val="2489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>
              <a:defRPr sz="1100">
                <a:solidFill>
                  <a:schemeClr val="accent1"/>
                </a:solidFill>
              </a:defRPr>
            </a:lvl2pPr>
            <a:lvl3pPr>
              <a:defRPr sz="11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defTabSz="1219170">
              <a:spcBef>
                <a:spcPts val="1867"/>
              </a:spcBef>
              <a:buClr>
                <a:schemeClr val="accent1"/>
              </a:buClr>
            </a:pPr>
            <a:r>
              <a:rPr lang="en-US" sz="1400" b="1" spc="-31">
                <a:solidFill>
                  <a:schemeClr val="accent1"/>
                </a:solidFill>
                <a:latin typeface="Arial" panose="020B0604020202020204" pitchFamily="34" charset="0"/>
              </a:rPr>
              <a:t>Month / Period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07CD243-3E0B-4347-8A80-7A389F34D7F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913833" y="2256662"/>
            <a:ext cx="1572171" cy="192596"/>
          </a:xfrm>
        </p:spPr>
        <p:txBody>
          <a:bodyPr/>
          <a:lstStyle>
            <a:lvl1pPr marL="0" indent="0" defTabSz="1625519">
              <a:spcBef>
                <a:spcPts val="2489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>
              <a:defRPr sz="1100">
                <a:solidFill>
                  <a:schemeClr val="accent1"/>
                </a:solidFill>
              </a:defRPr>
            </a:lvl2pPr>
            <a:lvl3pPr>
              <a:defRPr sz="11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defTabSz="1219170">
              <a:spcBef>
                <a:spcPts val="1867"/>
              </a:spcBef>
              <a:buClr>
                <a:schemeClr val="accent1"/>
              </a:buClr>
            </a:pPr>
            <a:r>
              <a:rPr lang="en-US" sz="1400" b="1" spc="-31">
                <a:solidFill>
                  <a:schemeClr val="accent1"/>
                </a:solidFill>
                <a:latin typeface="Arial" panose="020B0604020202020204" pitchFamily="34" charset="0"/>
              </a:rPr>
              <a:t>Month / Period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021355F-4904-3841-B94B-C1736F0556C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89241" y="2256662"/>
            <a:ext cx="1572171" cy="192596"/>
          </a:xfrm>
        </p:spPr>
        <p:txBody>
          <a:bodyPr/>
          <a:lstStyle>
            <a:lvl1pPr marL="0" indent="0" defTabSz="1625519">
              <a:spcBef>
                <a:spcPts val="2489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>
              <a:defRPr sz="1100">
                <a:solidFill>
                  <a:schemeClr val="accent1"/>
                </a:solidFill>
              </a:defRPr>
            </a:lvl2pPr>
            <a:lvl3pPr>
              <a:defRPr sz="11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defTabSz="1219170">
              <a:spcBef>
                <a:spcPts val="1867"/>
              </a:spcBef>
              <a:buClr>
                <a:schemeClr val="accent1"/>
              </a:buClr>
            </a:pPr>
            <a:r>
              <a:rPr lang="en-US" sz="1400" b="1" spc="-31">
                <a:solidFill>
                  <a:schemeClr val="accent1"/>
                </a:solidFill>
                <a:latin typeface="Arial" panose="020B0604020202020204" pitchFamily="34" charset="0"/>
              </a:rPr>
              <a:t>Month / Period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FA7E95B-E4C2-4B48-B0D8-08C06A6C119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264651" y="2256662"/>
            <a:ext cx="1572171" cy="192596"/>
          </a:xfrm>
        </p:spPr>
        <p:txBody>
          <a:bodyPr/>
          <a:lstStyle>
            <a:lvl1pPr marL="0" indent="0" defTabSz="1625519">
              <a:spcBef>
                <a:spcPts val="2489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>
              <a:defRPr sz="1100">
                <a:solidFill>
                  <a:schemeClr val="accent1"/>
                </a:solidFill>
              </a:defRPr>
            </a:lvl2pPr>
            <a:lvl3pPr>
              <a:defRPr sz="11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defTabSz="1219170">
              <a:spcBef>
                <a:spcPts val="1867"/>
              </a:spcBef>
              <a:buClr>
                <a:schemeClr val="accent1"/>
              </a:buClr>
            </a:pPr>
            <a:r>
              <a:rPr lang="en-US" sz="1400" b="1" spc="-31">
                <a:solidFill>
                  <a:schemeClr val="accent1"/>
                </a:solidFill>
                <a:latin typeface="Arial" panose="020B0604020202020204" pitchFamily="34" charset="0"/>
              </a:rPr>
              <a:t>Month / Period</a:t>
            </a: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286BA5D3-2FB1-FD49-955E-F8B225F566D9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5" y="3040064"/>
            <a:ext cx="612775" cy="611187"/>
          </a:xfrm>
          <a:solidFill>
            <a:schemeClr val="accent1"/>
          </a:solidFill>
        </p:spPr>
        <p:txBody>
          <a:bodyPr anchor="ctr"/>
          <a:lstStyle>
            <a:lvl1pPr marL="11113" indent="0" algn="ctr">
              <a:buFont typeface="Arial" panose="020B0604020202020204" pitchFamily="34" charset="0"/>
              <a:buNone/>
              <a:tabLst/>
              <a:defRPr sz="1000" spc="0">
                <a:solidFill>
                  <a:schemeClr val="bg1"/>
                </a:solidFill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2pPr>
            <a:lvl3pPr marL="11113" indent="0" algn="ctr">
              <a:buNone/>
              <a:tabLst/>
              <a:defRPr sz="1000">
                <a:solidFill>
                  <a:schemeClr val="bg1"/>
                </a:solidFill>
              </a:defRPr>
            </a:lvl3pPr>
            <a:lvl4pPr marL="11113" indent="0" algn="ctr">
              <a:buNone/>
              <a:tabLst/>
              <a:defRPr sz="1000">
                <a:solidFill>
                  <a:schemeClr val="bg1"/>
                </a:solidFill>
              </a:defRPr>
            </a:lvl4pPr>
            <a:lvl5pPr marL="11113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No.</a:t>
            </a:r>
            <a:endParaRPr lang="en-US"/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96782B87-F320-6546-AB67-B3A3A3781D3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2732350" y="3040064"/>
            <a:ext cx="612775" cy="611187"/>
          </a:xfrm>
          <a:solidFill>
            <a:schemeClr val="accent1"/>
          </a:solidFill>
        </p:spPr>
        <p:txBody>
          <a:bodyPr anchor="ctr"/>
          <a:lstStyle>
            <a:lvl1pPr marL="9525" indent="0" algn="ctr">
              <a:buFont typeface="Arial" panose="020B0604020202020204" pitchFamily="34" charset="0"/>
              <a:buNone/>
              <a:tabLst/>
              <a:defRPr sz="1000" spc="0">
                <a:solidFill>
                  <a:schemeClr val="bg1"/>
                </a:solidFill>
              </a:defRPr>
            </a:lvl1pPr>
            <a:lvl2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0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000">
                <a:solidFill>
                  <a:schemeClr val="bg1"/>
                </a:solidFill>
              </a:defRPr>
            </a:lvl4pPr>
            <a:lvl5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No.</a:t>
            </a:r>
            <a:endParaRPr lang="en-US"/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C0AC2056-5E23-3A4B-8838-571914A0F15B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4913834" y="3040064"/>
            <a:ext cx="612775" cy="611187"/>
          </a:xfrm>
          <a:solidFill>
            <a:schemeClr val="accent1"/>
          </a:solidFill>
        </p:spPr>
        <p:txBody>
          <a:bodyPr anchor="ctr"/>
          <a:lstStyle>
            <a:lvl1pPr marL="9525" indent="0" algn="ctr">
              <a:buFont typeface="Arial" panose="020B0604020202020204" pitchFamily="34" charset="0"/>
              <a:buNone/>
              <a:tabLst/>
              <a:defRPr sz="1000" spc="0">
                <a:solidFill>
                  <a:schemeClr val="bg1"/>
                </a:solidFill>
              </a:defRPr>
            </a:lvl1pPr>
            <a:lvl2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0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000">
                <a:solidFill>
                  <a:schemeClr val="bg1"/>
                </a:solidFill>
              </a:defRPr>
            </a:lvl4pPr>
            <a:lvl5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No.</a:t>
            </a:r>
            <a:endParaRPr lang="en-US"/>
          </a:p>
        </p:txBody>
      </p:sp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833604B0-5323-6043-B28D-E3B870AE7555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074709" y="3040064"/>
            <a:ext cx="612775" cy="611187"/>
          </a:xfrm>
          <a:solidFill>
            <a:schemeClr val="accent1"/>
          </a:solidFill>
        </p:spPr>
        <p:txBody>
          <a:bodyPr anchor="ctr"/>
          <a:lstStyle>
            <a:lvl1pPr marL="9525" indent="0" algn="ctr">
              <a:buFont typeface="Arial" panose="020B0604020202020204" pitchFamily="34" charset="0"/>
              <a:buNone/>
              <a:tabLst/>
              <a:defRPr sz="1000" spc="0">
                <a:solidFill>
                  <a:schemeClr val="bg1"/>
                </a:solidFill>
              </a:defRPr>
            </a:lvl1pPr>
            <a:lvl2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0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000">
                <a:solidFill>
                  <a:schemeClr val="bg1"/>
                </a:solidFill>
              </a:defRPr>
            </a:lvl4pPr>
            <a:lvl5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No.</a:t>
            </a:r>
            <a:endParaRPr lang="en-US"/>
          </a:p>
        </p:txBody>
      </p:sp>
      <p:sp>
        <p:nvSpPr>
          <p:cNvPr id="63" name="Content Placeholder 62">
            <a:extLst>
              <a:ext uri="{FF2B5EF4-FFF2-40B4-BE49-F238E27FC236}">
                <a16:creationId xmlns:a16="http://schemas.microsoft.com/office/drawing/2014/main" id="{7D18C9FA-C980-EA45-8036-D94FC8A81D9F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9264651" y="3040064"/>
            <a:ext cx="612775" cy="611187"/>
          </a:xfrm>
          <a:solidFill>
            <a:schemeClr val="accent1"/>
          </a:solidFill>
        </p:spPr>
        <p:txBody>
          <a:bodyPr anchor="ctr"/>
          <a:lstStyle>
            <a:lvl1pPr marL="9525" indent="0" algn="ctr">
              <a:buFont typeface="Arial" panose="020B0604020202020204" pitchFamily="34" charset="0"/>
              <a:buNone/>
              <a:tabLst/>
              <a:defRPr sz="1000" spc="0">
                <a:solidFill>
                  <a:schemeClr val="bg1"/>
                </a:solidFill>
              </a:defRPr>
            </a:lvl1pPr>
            <a:lvl2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0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000">
                <a:solidFill>
                  <a:schemeClr val="bg1"/>
                </a:solidFill>
              </a:defRPr>
            </a:lvl4pPr>
            <a:lvl5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No.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620ABB-6262-7045-AF6D-9807F56969E8}"/>
              </a:ext>
            </a:extLst>
          </p:cNvPr>
          <p:cNvSpPr>
            <a:spLocks noGrp="1"/>
          </p:cNvSpPr>
          <p:nvPr>
            <p:ph type="dt" sz="half" idx="52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385F5-9B07-0847-A664-0A779A79E731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A8A4B-650E-1049-9A77-399D205902AF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99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Flow Diagram Slide_Opt.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96782B87-F320-6546-AB67-B3A3A3781D3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511677" y="3033712"/>
            <a:ext cx="612775" cy="612000"/>
          </a:xfrm>
          <a:solidFill>
            <a:schemeClr val="bg2"/>
          </a:solidFill>
          <a:ln w="25400">
            <a:solidFill>
              <a:schemeClr val="accent1"/>
            </a:solidFill>
            <a:miter lim="800000"/>
          </a:ln>
        </p:spPr>
        <p:txBody>
          <a:bodyPr anchor="ctr"/>
          <a:lstStyle>
            <a:lvl1pPr marL="9525" indent="0" algn="ctr">
              <a:buFont typeface="Arial" panose="020B0604020202020204" pitchFamily="34" charset="0"/>
              <a:buNone/>
              <a:tabLst/>
              <a:defRPr sz="1000" spc="0">
                <a:solidFill>
                  <a:schemeClr val="accent1"/>
                </a:solidFill>
              </a:defRPr>
            </a:lvl1pPr>
            <a:lvl2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0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000">
                <a:solidFill>
                  <a:schemeClr val="bg1"/>
                </a:solidFill>
              </a:defRPr>
            </a:lvl4pPr>
            <a:lvl5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No.</a:t>
            </a: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EE898F-D5A5-ED45-8B3E-E2D6B18E2FC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5135983" y="3033712"/>
            <a:ext cx="2557463" cy="612000"/>
          </a:xfrm>
          <a:prstGeom prst="homePlate">
            <a:avLst>
              <a:gd name="adj" fmla="val 31790"/>
            </a:avLst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</a:ln>
        </p:spPr>
        <p:txBody>
          <a:bodyPr lIns="180000" tIns="72000" bIns="72000" anchor="ctr"/>
          <a:lstStyle>
            <a:lvl1pPr>
              <a:defRPr sz="14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10000"/>
              </a:lnSpc>
              <a:defRPr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Gotham HTF Book" charset="0"/>
                <a:cs typeface="Gotham HTF Book" charset="0"/>
              </a:rPr>
              <a:t>Description on one line.</a:t>
            </a:r>
            <a:endParaRPr kumimoji="0" lang="en-US" sz="14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Gotham HTF Book" charset="0"/>
              <a:cs typeface="Gotham HTF Book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93918-3F56-3943-8841-AE9AFE3A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5FDE75-CC69-8848-80A6-E47C1F6D4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4" y="1449388"/>
            <a:ext cx="11090275" cy="79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0AEE264-D6FF-264A-AC7B-89CAD0F8FEA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0864" y="3848986"/>
            <a:ext cx="1572171" cy="2351788"/>
          </a:xfrm>
          <a:noFill/>
        </p:spPr>
        <p:txBody>
          <a:bodyPr lIns="0" tIns="0" rIns="108000" bIns="144000" anchor="t"/>
          <a:lstStyle>
            <a:lvl1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b="0" spc="0" dirty="0"/>
            </a:lvl1pPr>
            <a:lvl2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GB" sz="1200" dirty="0"/>
            </a:lvl2pPr>
            <a:lvl3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GB" sz="1200" dirty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9D392B5-C7B1-B64D-9729-DB2ADB10ED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148985" y="3848986"/>
            <a:ext cx="1572171" cy="2351788"/>
          </a:xfrm>
          <a:noFill/>
        </p:spPr>
        <p:txBody>
          <a:bodyPr lIns="0" tIns="0" rIns="108000" bIns="144000" anchor="t"/>
          <a:lstStyle>
            <a:lvl1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b="0" spc="0"/>
            </a:lvl1pPr>
            <a:lvl2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GB" sz="1200" dirty="0"/>
            </a:lvl2pPr>
            <a:lvl3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GB" sz="1200" dirty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44D1724-890D-B441-8E9B-D19D711EC38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511676" y="3848986"/>
            <a:ext cx="1572171" cy="2351788"/>
          </a:xfrm>
          <a:noFill/>
        </p:spPr>
        <p:txBody>
          <a:bodyPr lIns="0" tIns="0" rIns="108000" bIns="144000" anchor="t"/>
          <a:lstStyle>
            <a:lvl1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b="0" spc="0"/>
            </a:lvl1pPr>
            <a:lvl2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1200" dirty="0"/>
            </a:lvl2pPr>
            <a:lvl3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GB" sz="1200" dirty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D6748FE-F1B3-FF40-83B9-D2A0CE261E1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15873" y="3848986"/>
            <a:ext cx="1572171" cy="2351788"/>
          </a:xfrm>
          <a:noFill/>
        </p:spPr>
        <p:txBody>
          <a:bodyPr lIns="0" tIns="0" rIns="108000" bIns="144000" anchor="t"/>
          <a:lstStyle>
            <a:lvl1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200" b="0" spc="0"/>
            </a:lvl1pPr>
            <a:lvl2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dirty="0"/>
            </a:lvl2pPr>
            <a:lvl3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dirty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B7A923C-F8DE-CD4A-BE45-AFDF1CAFDD3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499363" y="3848986"/>
            <a:ext cx="1572171" cy="2351788"/>
          </a:xfrm>
          <a:noFill/>
        </p:spPr>
        <p:txBody>
          <a:bodyPr lIns="0" tIns="0" rIns="108000" bIns="144000" anchor="t"/>
          <a:lstStyle>
            <a:lvl1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en-US" sz="1200" b="0" spc="0"/>
            </a:lvl1pPr>
            <a:lvl2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en-GB" sz="1200" dirty="0"/>
            </a:lvl2pPr>
            <a:lvl3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en-GB" sz="1200" dirty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FB1E50D-76FF-034D-85CE-17A2D1F2930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0863" y="2256661"/>
            <a:ext cx="3600000" cy="180000"/>
          </a:xfrm>
        </p:spPr>
        <p:txBody>
          <a:bodyPr/>
          <a:lstStyle>
            <a:lvl1pPr marL="0" indent="0" defTabSz="1625519">
              <a:spcBef>
                <a:spcPts val="2489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>
              <a:defRPr sz="1100">
                <a:solidFill>
                  <a:schemeClr val="accent1"/>
                </a:solidFill>
              </a:defRPr>
            </a:lvl2pPr>
            <a:lvl3pPr>
              <a:defRPr sz="11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defTabSz="1219170">
              <a:spcBef>
                <a:spcPts val="1867"/>
              </a:spcBef>
              <a:buClr>
                <a:schemeClr val="accent1"/>
              </a:buClr>
            </a:pPr>
            <a:r>
              <a:rPr lang="en-US" sz="1400" b="1" spc="-31">
                <a:solidFill>
                  <a:schemeClr val="accent1"/>
                </a:solidFill>
                <a:latin typeface="Arial" panose="020B0604020202020204" pitchFamily="34" charset="0"/>
              </a:rPr>
              <a:t>Month / Period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F8270C4-471F-5A47-A123-95B3A21432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1675" y="2256661"/>
            <a:ext cx="3384325" cy="180000"/>
          </a:xfrm>
        </p:spPr>
        <p:txBody>
          <a:bodyPr/>
          <a:lstStyle>
            <a:lvl1pPr marL="0" indent="0" defTabSz="1625519">
              <a:spcBef>
                <a:spcPts val="2489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>
              <a:defRPr sz="1100">
                <a:solidFill>
                  <a:schemeClr val="accent1"/>
                </a:solidFill>
              </a:defRPr>
            </a:lvl2pPr>
            <a:lvl3pPr>
              <a:defRPr sz="11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defTabSz="1219170">
              <a:spcBef>
                <a:spcPts val="1867"/>
              </a:spcBef>
              <a:buClr>
                <a:schemeClr val="accent1"/>
              </a:buClr>
            </a:pPr>
            <a:r>
              <a:rPr lang="en-US" sz="1400" b="1" spc="-31">
                <a:solidFill>
                  <a:schemeClr val="accent1"/>
                </a:solidFill>
                <a:latin typeface="Arial" panose="020B0604020202020204" pitchFamily="34" charset="0"/>
              </a:rPr>
              <a:t>Month / Period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07CD243-3E0B-4347-8A80-7A389F34D7F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72489" y="2256661"/>
            <a:ext cx="3168649" cy="180000"/>
          </a:xfrm>
        </p:spPr>
        <p:txBody>
          <a:bodyPr/>
          <a:lstStyle>
            <a:lvl1pPr marL="0" indent="0" defTabSz="1625519">
              <a:spcBef>
                <a:spcPts val="2489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>
              <a:defRPr sz="1100">
                <a:solidFill>
                  <a:schemeClr val="accent1"/>
                </a:solidFill>
              </a:defRPr>
            </a:lvl2pPr>
            <a:lvl3pPr>
              <a:defRPr sz="11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defTabSz="1219170">
              <a:spcBef>
                <a:spcPts val="1867"/>
              </a:spcBef>
              <a:buClr>
                <a:schemeClr val="accent1"/>
              </a:buClr>
            </a:pPr>
            <a:r>
              <a:rPr lang="en-US" sz="1400" b="1" spc="-31">
                <a:solidFill>
                  <a:schemeClr val="accent1"/>
                </a:solidFill>
                <a:latin typeface="Arial" panose="020B0604020202020204" pitchFamily="34" charset="0"/>
              </a:rPr>
              <a:t>Month / Period</a:t>
            </a: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286BA5D3-2FB1-FD49-955E-F8B225F566D9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5" y="3033712"/>
            <a:ext cx="612775" cy="612000"/>
          </a:xfrm>
          <a:solidFill>
            <a:schemeClr val="bg2"/>
          </a:solidFill>
          <a:ln w="25400">
            <a:solidFill>
              <a:schemeClr val="tx2"/>
            </a:solidFill>
            <a:miter lim="800000"/>
          </a:ln>
        </p:spPr>
        <p:txBody>
          <a:bodyPr anchor="ctr"/>
          <a:lstStyle>
            <a:lvl1pPr marL="11113" indent="0" algn="ctr">
              <a:buFont typeface="Arial" panose="020B0604020202020204" pitchFamily="34" charset="0"/>
              <a:buNone/>
              <a:tabLst/>
              <a:defRPr sz="1000" spc="0">
                <a:solidFill>
                  <a:schemeClr val="tx2"/>
                </a:solidFill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2pPr>
            <a:lvl3pPr marL="11113" indent="0" algn="ctr">
              <a:buNone/>
              <a:tabLst/>
              <a:defRPr sz="1000">
                <a:solidFill>
                  <a:schemeClr val="bg1"/>
                </a:solidFill>
              </a:defRPr>
            </a:lvl3pPr>
            <a:lvl4pPr marL="11113" indent="0" algn="ctr">
              <a:buNone/>
              <a:tabLst/>
              <a:defRPr sz="1000">
                <a:solidFill>
                  <a:schemeClr val="bg1"/>
                </a:solidFill>
              </a:defRPr>
            </a:lvl4pPr>
            <a:lvl5pPr marL="11113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No.</a:t>
            </a:r>
            <a:endParaRPr lang="en-US"/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C0AC2056-5E23-3A4B-8838-571914A0F15B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8499363" y="3033712"/>
            <a:ext cx="612775" cy="612000"/>
          </a:xfrm>
          <a:solidFill>
            <a:schemeClr val="bg2"/>
          </a:solidFill>
          <a:ln w="25400">
            <a:solidFill>
              <a:schemeClr val="accent3"/>
            </a:solidFill>
            <a:miter lim="800000"/>
          </a:ln>
        </p:spPr>
        <p:txBody>
          <a:bodyPr anchor="ctr"/>
          <a:lstStyle>
            <a:lvl1pPr marL="9525" indent="0" algn="ctr">
              <a:buFont typeface="Arial" panose="020B0604020202020204" pitchFamily="34" charset="0"/>
              <a:buNone/>
              <a:tabLst/>
              <a:defRPr sz="1000" spc="0">
                <a:solidFill>
                  <a:schemeClr val="accent3"/>
                </a:solidFill>
              </a:defRPr>
            </a:lvl1pPr>
            <a:lvl2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0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000">
                <a:solidFill>
                  <a:schemeClr val="bg1"/>
                </a:solidFill>
              </a:defRPr>
            </a:lvl4pPr>
            <a:lvl5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No.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D75717-434D-F249-AB66-809D4D0CD00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068968" y="3848987"/>
            <a:ext cx="1572171" cy="2351087"/>
          </a:xfrm>
        </p:spPr>
        <p:txBody>
          <a:bodyPr lIns="0" rIns="108000"/>
          <a:lstStyle>
            <a:lvl1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 b="0" spc="0"/>
            </a:lvl1pPr>
            <a:lvl2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en-GB" sz="1200" dirty="0"/>
            </a:lvl2pPr>
            <a:lvl3pPr marL="212395" indent="-2123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defRPr lang="en-GB" sz="1200" dirty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204EB70-6C8D-E546-9016-4688A91DC3EF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63638" y="3033712"/>
            <a:ext cx="2557463" cy="612000"/>
          </a:xfrm>
          <a:prstGeom prst="homePlate">
            <a:avLst>
              <a:gd name="adj" fmla="val 31890"/>
            </a:avLst>
          </a:prstGeom>
          <a:solidFill>
            <a:schemeClr val="tx2"/>
          </a:solidFill>
          <a:ln w="25400">
            <a:solidFill>
              <a:schemeClr val="tx2"/>
            </a:solidFill>
            <a:miter lim="800000"/>
          </a:ln>
        </p:spPr>
        <p:txBody>
          <a:bodyPr lIns="180000" tIns="72000" bIns="72000" anchor="ctr"/>
          <a:lstStyle>
            <a:lvl1pPr>
              <a:defRPr sz="1400" b="0">
                <a:solidFill>
                  <a:schemeClr val="bg1"/>
                </a:solidFill>
              </a:defRPr>
            </a:lvl1pPr>
            <a:lvl2pPr marL="0" marR="0" indent="0" algn="l" defTabSz="121914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10000"/>
              </a:lnSpc>
              <a:defRPr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Gotham HTF Book" charset="0"/>
                <a:cs typeface="Gotham HTF Book" charset="0"/>
              </a:rPr>
              <a:t>Description on one line.</a:t>
            </a:r>
            <a:endParaRPr kumimoji="0" lang="en-US" sz="14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Gotham HTF Book" charset="0"/>
              <a:cs typeface="Gotham HTF Book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FB21DF9-889C-1148-BC69-55440EB432BE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9133237" y="3033712"/>
            <a:ext cx="2557463" cy="612000"/>
          </a:xfrm>
          <a:prstGeom prst="homePlate">
            <a:avLst>
              <a:gd name="adj" fmla="val 32569"/>
            </a:avLst>
          </a:prstGeom>
          <a:solidFill>
            <a:schemeClr val="accent3"/>
          </a:solidFill>
          <a:ln w="25400">
            <a:solidFill>
              <a:schemeClr val="accent3"/>
            </a:solidFill>
            <a:miter lim="800000"/>
          </a:ln>
        </p:spPr>
        <p:txBody>
          <a:bodyPr lIns="180000" anchor="ctr"/>
          <a:lstStyle>
            <a:lvl1pPr>
              <a:defRPr sz="1400" b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10000"/>
              </a:lnSpc>
              <a:defRPr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Gotham HTF Book" charset="0"/>
                <a:cs typeface="Gotham HTF Book" charset="0"/>
              </a:rPr>
              <a:t>Description on one line.</a:t>
            </a:r>
            <a:endParaRPr kumimoji="0" lang="en-US" sz="14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Gotham HTF Book" charset="0"/>
              <a:cs typeface="Gotham HTF Book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AB1368-B490-2949-A71F-52AE5588CC2D}"/>
              </a:ext>
            </a:extLst>
          </p:cNvPr>
          <p:cNvSpPr>
            <a:spLocks noGrp="1"/>
          </p:cNvSpPr>
          <p:nvPr>
            <p:ph type="dt" sz="half" idx="54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FF0A344-6CB8-104B-92B9-0E259F421028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61F2CEF-85BE-7F47-B98D-46A15B087C5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71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imeline Slide_Opt.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3918-3F56-3943-8841-AE9AFE3A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5FDE75-CC69-8848-80A6-E47C1F6D4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4" y="1449388"/>
            <a:ext cx="11090275" cy="79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4">
            <a:extLst>
              <a:ext uri="{FF2B5EF4-FFF2-40B4-BE49-F238E27FC236}">
                <a16:creationId xmlns:a16="http://schemas.microsoft.com/office/drawing/2014/main" id="{8034CA85-A35D-954E-81AB-DD17C04A5ADA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3319235"/>
            <a:ext cx="257408" cy="257408"/>
          </a:xfrm>
          <a:solidFill>
            <a:schemeClr val="tx2"/>
          </a:solidFill>
        </p:spPr>
        <p:txBody>
          <a:bodyPr anchor="ctr"/>
          <a:lstStyle>
            <a:lvl1pPr marL="11113" indent="0" algn="ctr">
              <a:buFont typeface="Arial" panose="020B0604020202020204" pitchFamily="34" charset="0"/>
              <a:buNone/>
              <a:tabLst/>
              <a:defRPr sz="1000" spc="0">
                <a:solidFill>
                  <a:schemeClr val="bg1"/>
                </a:solidFill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2pPr>
            <a:lvl3pPr marL="11113" indent="0" algn="ctr">
              <a:buNone/>
              <a:tabLst/>
              <a:defRPr sz="1000">
                <a:solidFill>
                  <a:schemeClr val="bg1"/>
                </a:solidFill>
              </a:defRPr>
            </a:lvl3pPr>
            <a:lvl4pPr marL="11113" indent="0" algn="ctr">
              <a:buNone/>
              <a:tabLst/>
              <a:defRPr sz="1000">
                <a:solidFill>
                  <a:schemeClr val="bg1"/>
                </a:solidFill>
              </a:defRPr>
            </a:lvl4pPr>
            <a:lvl5pPr marL="11113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No.</a:t>
            </a:r>
            <a:endParaRPr lang="en-US"/>
          </a:p>
        </p:txBody>
      </p:sp>
      <p:sp>
        <p:nvSpPr>
          <p:cNvPr id="23" name="Content Placeholder 56">
            <a:extLst>
              <a:ext uri="{FF2B5EF4-FFF2-40B4-BE49-F238E27FC236}">
                <a16:creationId xmlns:a16="http://schemas.microsoft.com/office/drawing/2014/main" id="{6989B149-0367-2846-ACD7-C4B468B7D64F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3224576" y="3319235"/>
            <a:ext cx="257408" cy="257408"/>
          </a:xfrm>
          <a:solidFill>
            <a:schemeClr val="accent2"/>
          </a:solidFill>
        </p:spPr>
        <p:txBody>
          <a:bodyPr anchor="ctr"/>
          <a:lstStyle>
            <a:lvl1pPr marL="9525" indent="0" algn="ctr">
              <a:buFont typeface="Arial" panose="020B0604020202020204" pitchFamily="34" charset="0"/>
              <a:buNone/>
              <a:tabLst/>
              <a:defRPr sz="1000" spc="0">
                <a:solidFill>
                  <a:schemeClr val="bg1"/>
                </a:solidFill>
              </a:defRPr>
            </a:lvl1pPr>
            <a:lvl2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0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000">
                <a:solidFill>
                  <a:schemeClr val="bg1"/>
                </a:solidFill>
              </a:defRPr>
            </a:lvl4pPr>
            <a:lvl5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No.</a:t>
            </a:r>
            <a:endParaRPr lang="en-US"/>
          </a:p>
        </p:txBody>
      </p:sp>
      <p:sp>
        <p:nvSpPr>
          <p:cNvPr id="24" name="Content Placeholder 58">
            <a:extLst>
              <a:ext uri="{FF2B5EF4-FFF2-40B4-BE49-F238E27FC236}">
                <a16:creationId xmlns:a16="http://schemas.microsoft.com/office/drawing/2014/main" id="{5B934379-193A-4542-B082-948A8AB0D394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898291" y="3319235"/>
            <a:ext cx="257408" cy="257408"/>
          </a:xfrm>
          <a:solidFill>
            <a:schemeClr val="accent3"/>
          </a:solidFill>
        </p:spPr>
        <p:txBody>
          <a:bodyPr anchor="ctr"/>
          <a:lstStyle>
            <a:lvl1pPr marL="9525" indent="0" algn="ctr">
              <a:buFont typeface="Arial" panose="020B0604020202020204" pitchFamily="34" charset="0"/>
              <a:buNone/>
              <a:tabLst/>
              <a:defRPr sz="1000" spc="0">
                <a:solidFill>
                  <a:schemeClr val="bg1"/>
                </a:solidFill>
              </a:defRPr>
            </a:lvl1pPr>
            <a:lvl2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0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000">
                <a:solidFill>
                  <a:schemeClr val="bg1"/>
                </a:solidFill>
              </a:defRPr>
            </a:lvl4pPr>
            <a:lvl5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No.</a:t>
            </a:r>
            <a:endParaRPr lang="en-US"/>
          </a:p>
        </p:txBody>
      </p:sp>
      <p:sp>
        <p:nvSpPr>
          <p:cNvPr id="25" name="Content Placeholder 60">
            <a:extLst>
              <a:ext uri="{FF2B5EF4-FFF2-40B4-BE49-F238E27FC236}">
                <a16:creationId xmlns:a16="http://schemas.microsoft.com/office/drawing/2014/main" id="{30B5E938-9FB8-E444-81B0-65197A7131BF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8572003" y="3319235"/>
            <a:ext cx="257408" cy="257408"/>
          </a:xfrm>
          <a:solidFill>
            <a:schemeClr val="accent6"/>
          </a:solidFill>
        </p:spPr>
        <p:txBody>
          <a:bodyPr anchor="ctr"/>
          <a:lstStyle>
            <a:lvl1pPr marL="9525" indent="0" algn="ctr">
              <a:buFont typeface="Arial" panose="020B0604020202020204" pitchFamily="34" charset="0"/>
              <a:buNone/>
              <a:tabLst/>
              <a:defRPr sz="1000" spc="0">
                <a:solidFill>
                  <a:schemeClr val="bg1"/>
                </a:solidFill>
              </a:defRPr>
            </a:lvl1pPr>
            <a:lvl2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0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000">
                <a:solidFill>
                  <a:schemeClr val="bg1"/>
                </a:solidFill>
              </a:defRPr>
            </a:lvl4pPr>
            <a:lvl5pPr marL="9525" indent="0" algn="ctr"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No.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806616-9739-844B-8E12-3C440080073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 rot="-2700000">
            <a:off x="871133" y="2844007"/>
            <a:ext cx="1008000" cy="1793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1C8365-AFFE-354D-B94D-E750A89BD5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-2700000">
            <a:off x="1766195" y="2844007"/>
            <a:ext cx="1008000" cy="1793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F8473-76DB-6D4C-8518-C9F0BA0A975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 rot="-2700000">
            <a:off x="2661257" y="2844007"/>
            <a:ext cx="1008000" cy="1793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F029CE-65A2-754F-A657-FD5A8E7056B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rot="-2700000">
            <a:off x="3556319" y="2844007"/>
            <a:ext cx="1008000" cy="1793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C05A14-73DD-A749-AD04-8AFCF10D713C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 rot="-2700000">
            <a:off x="4451381" y="2844007"/>
            <a:ext cx="1008000" cy="1793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7224608-9818-704E-BC4A-05FE3941856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-2700000">
            <a:off x="5346443" y="2844007"/>
            <a:ext cx="1008000" cy="1793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B9ACCAC-9F09-CA47-B73A-01D9E6EEFD6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-2700000">
            <a:off x="6224531" y="2844007"/>
            <a:ext cx="1008000" cy="1793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0FAF415-53F3-954C-8945-B8786C7FCB7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-2700000">
            <a:off x="7136567" y="2844007"/>
            <a:ext cx="1008000" cy="1793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44A8FAA7-6D44-B844-83E8-7EE83BBEECA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-2700000">
            <a:off x="8031629" y="2844007"/>
            <a:ext cx="1008000" cy="1793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BC6EAAB3-CA21-A24E-880F-D65CD44E98D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 rot="-2700000">
            <a:off x="8926691" y="2844007"/>
            <a:ext cx="1008000" cy="1793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5DBC3B22-75FA-5645-AABA-F0EF2F0D44B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 rot="-2700000">
            <a:off x="9821753" y="2844007"/>
            <a:ext cx="1008000" cy="1793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2953D140-496F-8D4C-9C1A-BF2620F174B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-2700000">
            <a:off x="10716811" y="2844007"/>
            <a:ext cx="1008000" cy="1793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CBAF1C75-5A07-0542-B399-C4903D61605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5328" y="4221089"/>
            <a:ext cx="839611" cy="1954988"/>
          </a:xfrm>
          <a:noFill/>
        </p:spPr>
        <p:txBody>
          <a:bodyPr lIns="0" tIns="0" rIns="108000" bIns="144000" anchor="t"/>
          <a:lstStyle>
            <a:lvl1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lang="en-US" sz="1200" b="0" spc="0" dirty="0"/>
            </a:lvl1pPr>
            <a:lvl2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200" b="0" spc="0"/>
            </a:lvl2pPr>
            <a:lvl3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000" b="0" spc="0"/>
            </a:lvl3pPr>
            <a:lvl4pPr marL="12700" indent="0">
              <a:buNone/>
              <a:tabLst/>
              <a:defRPr sz="1000"/>
            </a:lvl4pPr>
            <a:lvl5pPr marL="12700" indent="0">
              <a:buFont typeface="Arial" panose="020B0604020202020204" pitchFamily="34" charset="0"/>
              <a:buNone/>
              <a:tabLst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AE63ED48-8340-8243-933F-9DF0990C9C6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850389" y="4221089"/>
            <a:ext cx="839611" cy="1954988"/>
          </a:xfrm>
          <a:noFill/>
        </p:spPr>
        <p:txBody>
          <a:bodyPr lIns="0" tIns="0" rIns="108000" bIns="144000" anchor="t"/>
          <a:lstStyle>
            <a:lvl1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lang="en-US" sz="1200" b="0" spc="0"/>
            </a:lvl1pPr>
            <a:lvl2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000" b="0" spc="0"/>
            </a:lvl2pPr>
            <a:lvl3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000" b="0" spc="0"/>
            </a:lvl3pPr>
            <a:lvl4pPr marL="12700" indent="0">
              <a:buNone/>
              <a:tabLst/>
              <a:defRPr sz="1000"/>
            </a:lvl4pPr>
            <a:lvl5pPr marL="12700" indent="0">
              <a:buFont typeface="Arial" panose="020B0604020202020204" pitchFamily="34" charset="0"/>
              <a:buNone/>
              <a:tabLst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28367BC6-7B3F-7844-B697-8452772EFAD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45452" y="4221088"/>
            <a:ext cx="839611" cy="1954989"/>
          </a:xfrm>
          <a:noFill/>
        </p:spPr>
        <p:txBody>
          <a:bodyPr lIns="0" tIns="0" rIns="108000" bIns="144000" anchor="t"/>
          <a:lstStyle>
            <a:lvl1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lang="en-US" sz="1200" b="0" spc="0"/>
            </a:lvl1pPr>
            <a:lvl2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000" b="0" spc="0"/>
            </a:lvl2pPr>
            <a:lvl3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000" b="0" spc="0"/>
            </a:lvl3pPr>
            <a:lvl4pPr marL="12700" indent="0">
              <a:buNone/>
              <a:tabLst/>
              <a:defRPr sz="1000"/>
            </a:lvl4pPr>
            <a:lvl5pPr marL="12700" indent="0">
              <a:buFont typeface="Arial" panose="020B0604020202020204" pitchFamily="34" charset="0"/>
              <a:buNone/>
              <a:tabLst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4AFFDCFF-489E-3347-B85B-EE0A897581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640513" y="4221088"/>
            <a:ext cx="839611" cy="1954989"/>
          </a:xfrm>
          <a:noFill/>
        </p:spPr>
        <p:txBody>
          <a:bodyPr lIns="0" tIns="0" rIns="108000" bIns="144000" anchor="t"/>
          <a:lstStyle>
            <a:lvl1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lang="en-US" sz="1200" b="0" spc="0"/>
            </a:lvl1pPr>
            <a:lvl2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000" b="0" spc="0"/>
            </a:lvl2pPr>
            <a:lvl3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000" b="0" spc="0"/>
            </a:lvl3pPr>
            <a:lvl4pPr marL="12700" indent="0">
              <a:buNone/>
              <a:tabLst/>
              <a:defRPr sz="1000"/>
            </a:lvl4pPr>
            <a:lvl5pPr marL="12700" indent="0">
              <a:buFont typeface="Arial" panose="020B0604020202020204" pitchFamily="34" charset="0"/>
              <a:buNone/>
              <a:tabLst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E448B8A7-5903-8049-AAD2-90E76D9DCEF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535576" y="4221088"/>
            <a:ext cx="839611" cy="1954989"/>
          </a:xfrm>
          <a:noFill/>
        </p:spPr>
        <p:txBody>
          <a:bodyPr lIns="0" tIns="0" rIns="108000" bIns="144000" anchor="t"/>
          <a:lstStyle>
            <a:lvl1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lang="en-US" sz="1200" b="0" spc="0"/>
            </a:lvl1pPr>
            <a:lvl2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000" b="0" spc="0"/>
            </a:lvl2pPr>
            <a:lvl3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000" b="0" spc="0"/>
            </a:lvl3pPr>
            <a:lvl4pPr marL="12700" indent="0">
              <a:buNone/>
              <a:tabLst/>
              <a:defRPr sz="1000"/>
            </a:lvl4pPr>
            <a:lvl5pPr marL="12700" indent="0">
              <a:buFont typeface="Arial" panose="020B0604020202020204" pitchFamily="34" charset="0"/>
              <a:buNone/>
              <a:tabLst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7">
            <a:extLst>
              <a:ext uri="{FF2B5EF4-FFF2-40B4-BE49-F238E27FC236}">
                <a16:creationId xmlns:a16="http://schemas.microsoft.com/office/drawing/2014/main" id="{E24F3C30-8CE4-E943-8783-B2DD5E1E25E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0637" y="4221088"/>
            <a:ext cx="839611" cy="1954989"/>
          </a:xfrm>
        </p:spPr>
        <p:txBody>
          <a:bodyPr lIns="0" rIns="108000"/>
          <a:lstStyle>
            <a:lvl1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200" b="0" spc="0"/>
            </a:lvl1pPr>
            <a:lvl2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000" b="0" spc="0"/>
            </a:lvl2pPr>
            <a:lvl3pPr marL="127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000" b="0" spc="0"/>
            </a:lvl3pPr>
            <a:lvl4pPr marL="12700" indent="0">
              <a:buNone/>
              <a:tabLst/>
              <a:defRPr sz="1000"/>
            </a:lvl4pPr>
            <a:lvl5pPr marL="12700" indent="0">
              <a:buFont typeface="Arial" panose="020B0604020202020204" pitchFamily="34" charset="0"/>
              <a:buNone/>
              <a:tabLst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22B6C24B-DD75-CA40-B101-DF9090AB73C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6325700" y="4221088"/>
            <a:ext cx="839611" cy="1954989"/>
          </a:xfrm>
        </p:spPr>
        <p:txBody>
          <a:bodyPr rIns="108000"/>
          <a:lstStyle>
            <a:lvl1pPr marL="12700" indent="0">
              <a:buFont typeface="Arial" panose="020B0604020202020204" pitchFamily="34" charset="0"/>
              <a:buNone/>
              <a:tabLst/>
              <a:defRPr sz="1200" b="0" spc="0"/>
            </a:lvl1pPr>
            <a:lvl2pPr marL="12700" indent="0">
              <a:buFont typeface="Arial" panose="020B0604020202020204" pitchFamily="34" charset="0"/>
              <a:buNone/>
              <a:tabLst/>
              <a:defRPr sz="1000" b="0" spc="0"/>
            </a:lvl2pPr>
            <a:lvl3pPr marL="12700" indent="0">
              <a:buNone/>
              <a:tabLst/>
              <a:defRPr sz="1000" b="0" spc="0"/>
            </a:lvl3pPr>
            <a:lvl4pPr marL="12700" indent="0">
              <a:buNone/>
              <a:tabLst/>
              <a:defRPr sz="1000" b="0" spc="0"/>
            </a:lvl4pPr>
            <a:lvl5pPr marL="12700" indent="0">
              <a:buFont typeface="Arial" panose="020B0604020202020204" pitchFamily="34" charset="0"/>
              <a:buNone/>
              <a:tabLst/>
              <a:defRPr sz="1000" b="0" spc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57E2E5F7-A25B-154A-B5ED-41F2E479878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7220761" y="4221088"/>
            <a:ext cx="839611" cy="1954989"/>
          </a:xfrm>
        </p:spPr>
        <p:txBody>
          <a:bodyPr rIns="108000"/>
          <a:lstStyle>
            <a:lvl1pPr marL="12700" indent="0">
              <a:buFont typeface="Arial" panose="020B0604020202020204" pitchFamily="34" charset="0"/>
              <a:buNone/>
              <a:tabLst/>
              <a:defRPr sz="1200" b="0" spc="0"/>
            </a:lvl1pPr>
            <a:lvl2pPr marL="12700" indent="0">
              <a:buFont typeface="Arial" panose="020B0604020202020204" pitchFamily="34" charset="0"/>
              <a:buNone/>
              <a:tabLst/>
              <a:defRPr sz="1000" b="0" spc="0"/>
            </a:lvl2pPr>
            <a:lvl3pPr marL="12700" indent="0">
              <a:buNone/>
              <a:tabLst/>
              <a:defRPr sz="1000" b="0" spc="0"/>
            </a:lvl3pPr>
            <a:lvl4pPr marL="12700" indent="0">
              <a:buNone/>
              <a:tabLst/>
              <a:defRPr sz="1000" b="0" spc="0"/>
            </a:lvl4pPr>
            <a:lvl5pPr marL="12700" indent="0">
              <a:buFont typeface="Arial" panose="020B0604020202020204" pitchFamily="34" charset="0"/>
              <a:buNone/>
              <a:tabLst/>
              <a:defRPr sz="1000" b="0" spc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F0409BEF-C7D9-9746-BBEC-BB08036B7D28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115824" y="4221088"/>
            <a:ext cx="839611" cy="1954989"/>
          </a:xfrm>
        </p:spPr>
        <p:txBody>
          <a:bodyPr rIns="108000"/>
          <a:lstStyle>
            <a:lvl1pPr marL="12700" indent="0">
              <a:buFont typeface="Arial" panose="020B0604020202020204" pitchFamily="34" charset="0"/>
              <a:buNone/>
              <a:tabLst/>
              <a:defRPr sz="1200" b="0" spc="0"/>
            </a:lvl1pPr>
            <a:lvl2pPr marL="12700" indent="0">
              <a:buFont typeface="Arial" panose="020B0604020202020204" pitchFamily="34" charset="0"/>
              <a:buNone/>
              <a:tabLst/>
              <a:defRPr sz="1000" b="0" spc="0"/>
            </a:lvl2pPr>
            <a:lvl3pPr marL="12700" indent="0">
              <a:buNone/>
              <a:tabLst/>
              <a:defRPr sz="1000" b="0" spc="0"/>
            </a:lvl3pPr>
            <a:lvl4pPr marL="12700" indent="0">
              <a:buNone/>
              <a:tabLst/>
              <a:defRPr sz="1000" b="0" spc="0"/>
            </a:lvl4pPr>
            <a:lvl5pPr marL="12700" indent="0">
              <a:buFont typeface="Arial" panose="020B0604020202020204" pitchFamily="34" charset="0"/>
              <a:buNone/>
              <a:tabLst/>
              <a:defRPr sz="1000" b="0" spc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4BBC2A18-0E89-E846-8EB2-77CD43BBDAB9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010885" y="4221088"/>
            <a:ext cx="839611" cy="1954989"/>
          </a:xfrm>
        </p:spPr>
        <p:txBody>
          <a:bodyPr rIns="108000"/>
          <a:lstStyle>
            <a:lvl1pPr marL="12700" indent="0">
              <a:buFont typeface="Arial" panose="020B0604020202020204" pitchFamily="34" charset="0"/>
              <a:buNone/>
              <a:tabLst/>
              <a:defRPr sz="1200" b="0" spc="0"/>
            </a:lvl1pPr>
            <a:lvl2pPr marL="12700" indent="0">
              <a:buFont typeface="Arial" panose="020B0604020202020204" pitchFamily="34" charset="0"/>
              <a:buNone/>
              <a:tabLst/>
              <a:defRPr sz="1000" b="0" spc="0"/>
            </a:lvl2pPr>
            <a:lvl3pPr marL="12700" indent="0">
              <a:buNone/>
              <a:tabLst/>
              <a:defRPr sz="1000" b="0" spc="0"/>
            </a:lvl3pPr>
            <a:lvl4pPr marL="12700" indent="0">
              <a:buNone/>
              <a:tabLst/>
              <a:defRPr sz="1000" b="0" spc="0"/>
            </a:lvl4pPr>
            <a:lvl5pPr marL="12700" indent="0">
              <a:buFont typeface="Arial" panose="020B0604020202020204" pitchFamily="34" charset="0"/>
              <a:buNone/>
              <a:tabLst/>
              <a:defRPr sz="1000" b="0" spc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FB4D0279-257D-FE42-8337-F1FBB6F5CCC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9905948" y="4221088"/>
            <a:ext cx="839611" cy="1954989"/>
          </a:xfrm>
        </p:spPr>
        <p:txBody>
          <a:bodyPr rIns="108000"/>
          <a:lstStyle>
            <a:lvl1pPr marL="12700" indent="0">
              <a:buFont typeface="Arial" panose="020B0604020202020204" pitchFamily="34" charset="0"/>
              <a:buNone/>
              <a:tabLst/>
              <a:defRPr sz="1200" b="0" spc="0"/>
            </a:lvl1pPr>
            <a:lvl2pPr marL="12700" indent="0">
              <a:buFont typeface="Arial" panose="020B0604020202020204" pitchFamily="34" charset="0"/>
              <a:buNone/>
              <a:tabLst/>
              <a:defRPr sz="1000" b="0" spc="0"/>
            </a:lvl2pPr>
            <a:lvl3pPr marL="12700" indent="0">
              <a:buNone/>
              <a:tabLst/>
              <a:defRPr sz="1000" b="0" spc="0"/>
            </a:lvl3pPr>
            <a:lvl4pPr marL="12700" indent="0">
              <a:buNone/>
              <a:tabLst/>
              <a:defRPr sz="1000" b="0" spc="0"/>
            </a:lvl4pPr>
            <a:lvl5pPr marL="12700" indent="0">
              <a:buFont typeface="Arial" panose="020B0604020202020204" pitchFamily="34" charset="0"/>
              <a:buNone/>
              <a:tabLst/>
              <a:defRPr sz="1000" b="0" spc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D5330A62-A665-404F-AFB8-92ED7625BDFB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0801005" y="4221088"/>
            <a:ext cx="839611" cy="1954989"/>
          </a:xfrm>
        </p:spPr>
        <p:txBody>
          <a:bodyPr rIns="108000"/>
          <a:lstStyle>
            <a:lvl1pPr marL="12700" indent="0">
              <a:buFont typeface="Arial" panose="020B0604020202020204" pitchFamily="34" charset="0"/>
              <a:buNone/>
              <a:tabLst/>
              <a:defRPr sz="1200" b="0" spc="0"/>
            </a:lvl1pPr>
            <a:lvl2pPr marL="12700" indent="0">
              <a:buFont typeface="Arial" panose="020B0604020202020204" pitchFamily="34" charset="0"/>
              <a:buNone/>
              <a:tabLst/>
              <a:defRPr sz="1000" b="0" spc="0"/>
            </a:lvl2pPr>
            <a:lvl3pPr marL="12700" indent="0">
              <a:buNone/>
              <a:tabLst/>
              <a:defRPr sz="1000" b="0" spc="0"/>
            </a:lvl3pPr>
            <a:lvl4pPr marL="12700" indent="0">
              <a:buNone/>
              <a:tabLst/>
              <a:defRPr sz="1000" b="0" spc="0"/>
            </a:lvl4pPr>
            <a:lvl5pPr marL="12700" indent="0">
              <a:buFont typeface="Arial" panose="020B0604020202020204" pitchFamily="34" charset="0"/>
              <a:buNone/>
              <a:tabLst/>
              <a:defRPr sz="1000" b="0" spc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BDDC1F-F955-5349-960E-6E5C9AAA3EFC}"/>
              </a:ext>
            </a:extLst>
          </p:cNvPr>
          <p:cNvSpPr>
            <a:spLocks noGrp="1"/>
          </p:cNvSpPr>
          <p:nvPr>
            <p:ph type="dt" sz="half" idx="7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E6DB3-F7C3-464A-8DAB-E05272425928}"/>
              </a:ext>
            </a:extLst>
          </p:cNvPr>
          <p:cNvSpPr>
            <a:spLocks noGrp="1"/>
          </p:cNvSpPr>
          <p:nvPr>
            <p:ph type="ftr" sz="quarter" idx="7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F1D2E-9584-5847-9427-AEEF13A45269}"/>
              </a:ext>
            </a:extLst>
          </p:cNvPr>
          <p:cNvSpPr>
            <a:spLocks noGrp="1"/>
          </p:cNvSpPr>
          <p:nvPr>
            <p:ph type="sldNum" sz="quarter" idx="7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77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Organo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nline Image Placeholder 163">
            <a:extLst>
              <a:ext uri="{FF2B5EF4-FFF2-40B4-BE49-F238E27FC236}">
                <a16:creationId xmlns:a16="http://schemas.microsoft.com/office/drawing/2014/main" id="{415116BB-F123-3147-BAE6-CAA51B63FDD5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550863" y="3298826"/>
            <a:ext cx="1493837" cy="331788"/>
          </a:xfrm>
          <a:solidFill>
            <a:schemeClr val="accent1"/>
          </a:solidFill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800" spc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Colour box</a:t>
            </a:r>
          </a:p>
        </p:txBody>
      </p:sp>
      <p:sp>
        <p:nvSpPr>
          <p:cNvPr id="166" name="Online Image Placeholder 165">
            <a:extLst>
              <a:ext uri="{FF2B5EF4-FFF2-40B4-BE49-F238E27FC236}">
                <a16:creationId xmlns:a16="http://schemas.microsoft.com/office/drawing/2014/main" id="{1227B899-D7C8-9643-937A-1BE46621A470}"/>
              </a:ext>
            </a:extLst>
          </p:cNvPr>
          <p:cNvSpPr>
            <a:spLocks noGrp="1"/>
          </p:cNvSpPr>
          <p:nvPr>
            <p:ph type="clipArt" sz="quarter" idx="31" hasCustomPrompt="1"/>
          </p:nvPr>
        </p:nvSpPr>
        <p:spPr>
          <a:xfrm>
            <a:off x="2150294" y="3298826"/>
            <a:ext cx="1493839" cy="331788"/>
          </a:xfrm>
          <a:solidFill>
            <a:schemeClr val="accent1"/>
          </a:solidFill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800" spc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Colour box</a:t>
            </a:r>
          </a:p>
        </p:txBody>
      </p:sp>
      <p:sp>
        <p:nvSpPr>
          <p:cNvPr id="168" name="Online Image Placeholder 167">
            <a:extLst>
              <a:ext uri="{FF2B5EF4-FFF2-40B4-BE49-F238E27FC236}">
                <a16:creationId xmlns:a16="http://schemas.microsoft.com/office/drawing/2014/main" id="{D50D8443-D7A0-6141-8531-F608B779EA89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3749727" y="3298826"/>
            <a:ext cx="1493839" cy="331788"/>
          </a:xfrm>
          <a:solidFill>
            <a:schemeClr val="accent1"/>
          </a:solidFill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800" spc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Colour box</a:t>
            </a:r>
          </a:p>
        </p:txBody>
      </p:sp>
      <p:sp>
        <p:nvSpPr>
          <p:cNvPr id="170" name="Online Image Placeholder 169">
            <a:extLst>
              <a:ext uri="{FF2B5EF4-FFF2-40B4-BE49-F238E27FC236}">
                <a16:creationId xmlns:a16="http://schemas.microsoft.com/office/drawing/2014/main" id="{827E9130-BE2D-464B-AA9C-FDAE8757E238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5349161" y="3298826"/>
            <a:ext cx="1493839" cy="331788"/>
          </a:xfrm>
          <a:solidFill>
            <a:schemeClr val="accent1"/>
          </a:solidFill>
        </p:spPr>
        <p:txBody>
          <a:bodyPr/>
          <a:lstStyle>
            <a:lvl1pPr algn="l">
              <a:defRPr sz="800" spc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Colour box</a:t>
            </a:r>
          </a:p>
        </p:txBody>
      </p:sp>
      <p:sp>
        <p:nvSpPr>
          <p:cNvPr id="172" name="Online Image Placeholder 171">
            <a:extLst>
              <a:ext uri="{FF2B5EF4-FFF2-40B4-BE49-F238E27FC236}">
                <a16:creationId xmlns:a16="http://schemas.microsoft.com/office/drawing/2014/main" id="{64A0DD4A-DA3E-494E-AB87-A40867553B12}"/>
              </a:ext>
            </a:extLst>
          </p:cNvPr>
          <p:cNvSpPr>
            <a:spLocks noGrp="1"/>
          </p:cNvSpPr>
          <p:nvPr>
            <p:ph type="clipArt" sz="quarter" idx="34" hasCustomPrompt="1"/>
          </p:nvPr>
        </p:nvSpPr>
        <p:spPr>
          <a:xfrm>
            <a:off x="6948594" y="3298826"/>
            <a:ext cx="1493839" cy="331788"/>
          </a:xfrm>
          <a:solidFill>
            <a:schemeClr val="accent1"/>
          </a:solidFill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800" spc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Colour box</a:t>
            </a:r>
          </a:p>
        </p:txBody>
      </p:sp>
      <p:sp>
        <p:nvSpPr>
          <p:cNvPr id="174" name="Online Image Placeholder 173">
            <a:extLst>
              <a:ext uri="{FF2B5EF4-FFF2-40B4-BE49-F238E27FC236}">
                <a16:creationId xmlns:a16="http://schemas.microsoft.com/office/drawing/2014/main" id="{69EE16C7-3F9A-DE47-BD26-1D4A49376957}"/>
              </a:ext>
            </a:extLst>
          </p:cNvPr>
          <p:cNvSpPr>
            <a:spLocks noGrp="1"/>
          </p:cNvSpPr>
          <p:nvPr>
            <p:ph type="clipArt" sz="quarter" idx="35" hasCustomPrompt="1"/>
          </p:nvPr>
        </p:nvSpPr>
        <p:spPr>
          <a:xfrm>
            <a:off x="8548026" y="3298826"/>
            <a:ext cx="1493839" cy="331788"/>
          </a:xfrm>
          <a:solidFill>
            <a:schemeClr val="accent1"/>
          </a:solidFill>
        </p:spPr>
        <p:txBody>
          <a:bodyPr/>
          <a:lstStyle>
            <a:lvl1pPr algn="l">
              <a:defRPr sz="800" spc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Colour box</a:t>
            </a:r>
          </a:p>
        </p:txBody>
      </p:sp>
      <p:sp>
        <p:nvSpPr>
          <p:cNvPr id="176" name="Online Image Placeholder 175">
            <a:extLst>
              <a:ext uri="{FF2B5EF4-FFF2-40B4-BE49-F238E27FC236}">
                <a16:creationId xmlns:a16="http://schemas.microsoft.com/office/drawing/2014/main" id="{FE045AE3-8F29-9046-BEE8-0D9EF997A360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10147462" y="3298826"/>
            <a:ext cx="1493839" cy="331788"/>
          </a:xfrm>
          <a:solidFill>
            <a:schemeClr val="accent1"/>
          </a:solidFill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800" spc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Colour box</a:t>
            </a: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4B30ABB2-521F-8F46-A4A7-D2570F7B7B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5725" y="1810969"/>
            <a:ext cx="2200833" cy="643195"/>
          </a:xfrm>
          <a:solidFill>
            <a:schemeClr val="bg2"/>
          </a:solidFill>
        </p:spPr>
        <p:txBody>
          <a:bodyPr tIns="72000"/>
          <a:lstStyle>
            <a:lvl1pPr marL="11113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11113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11113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11113" indent="0" algn="ctr">
              <a:buNone/>
              <a:tabLst/>
              <a:defRPr sz="1000"/>
            </a:lvl4pPr>
            <a:lvl5pPr marL="11113" indent="0" algn="ctr">
              <a:buFont typeface="Arial" panose="020B0604020202020204" pitchFamily="34" charset="0"/>
              <a:buNone/>
              <a:tabLst/>
              <a:defRPr sz="10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62" name="Online Image Placeholder 161">
            <a:extLst>
              <a:ext uri="{FF2B5EF4-FFF2-40B4-BE49-F238E27FC236}">
                <a16:creationId xmlns:a16="http://schemas.microsoft.com/office/drawing/2014/main" id="{1897DA2B-67A5-9142-A02F-1A740D7AC40F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4995725" y="1449389"/>
            <a:ext cx="2200833" cy="352425"/>
          </a:xfrm>
          <a:solidFill>
            <a:schemeClr val="tx2"/>
          </a:solidFill>
        </p:spPr>
        <p:txBody>
          <a:bodyPr/>
          <a:lstStyle>
            <a:lvl1pPr algn="l">
              <a:defRPr sz="800" spc="0">
                <a:solidFill>
                  <a:schemeClr val="tx2"/>
                </a:solidFill>
              </a:defRPr>
            </a:lvl1pPr>
          </a:lstStyle>
          <a:p>
            <a:r>
              <a:rPr lang="en-US"/>
              <a:t>Colour box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0A886-4B36-CE4B-A901-BDF23C8966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61655-1EBB-1949-A6B6-5C91ED2E21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754BF-C4A0-ED4F-9A09-7D2FC3A316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DE9E5-5CDC-334E-BD32-0D55DD0B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3960811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5B3E5A43-7298-2A48-A2F5-0B6414076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640139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703CA835-AB9E-4A44-86D5-66A90C846C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0268" y="3640139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1CB4593C-C910-F141-ADF9-EAE2F8E335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9675" y="3640139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B1E3F9FA-20AE-4D4A-B59F-0E4E786E18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9080" y="3640139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DAE51FB7-F0D9-A744-9092-A7F30F4A34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8487" y="3640139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E5C04B61-1F18-8644-ACA6-DAF34CCF34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47892" y="3640139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BB40FC76-C104-C049-86AB-11CBC0E6C9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47300" y="3640139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389C4655-9B4D-CC46-A4A0-FCE614BE2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65600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3037BBCF-D0D7-BE41-88E1-3813896F0F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50268" y="5565600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F40FEB6A-1691-F446-9D92-6620656C9B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9675" y="5565600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54" name="Text Placeholder 153">
            <a:extLst>
              <a:ext uri="{FF2B5EF4-FFF2-40B4-BE49-F238E27FC236}">
                <a16:creationId xmlns:a16="http://schemas.microsoft.com/office/drawing/2014/main" id="{0A2978CE-440B-AC4F-BF0E-EBE8817E65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9080" y="5565600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56" name="Text Placeholder 155">
            <a:extLst>
              <a:ext uri="{FF2B5EF4-FFF2-40B4-BE49-F238E27FC236}">
                <a16:creationId xmlns:a16="http://schemas.microsoft.com/office/drawing/2014/main" id="{55147BB8-DD56-6C4F-8A5D-50E3C2FBEA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48487" y="5565600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58" name="Text Placeholder 157">
            <a:extLst>
              <a:ext uri="{FF2B5EF4-FFF2-40B4-BE49-F238E27FC236}">
                <a16:creationId xmlns:a16="http://schemas.microsoft.com/office/drawing/2014/main" id="{015172E8-C695-5F4D-9B58-C1908E24F5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7892" y="5565600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C763E791-9444-6D43-BEAE-E850887110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147300" y="5565600"/>
            <a:ext cx="1494000" cy="648000"/>
          </a:xfrm>
          <a:solidFill>
            <a:schemeClr val="bg2"/>
          </a:solidFill>
        </p:spPr>
        <p:txBody>
          <a:bodyPr tIns="72000"/>
          <a:lstStyle>
            <a:lvl1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900" spc="0"/>
            </a:lvl1pPr>
            <a:lvl2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 spc="0"/>
            </a:lvl2pPr>
            <a:lvl3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 spc="0"/>
            </a:lvl3pPr>
            <a:lvl4pPr marL="0" indent="0" algn="ctr">
              <a:spcBef>
                <a:spcPts val="151"/>
              </a:spcBef>
              <a:spcAft>
                <a:spcPts val="151"/>
              </a:spcAft>
              <a:buNone/>
              <a:tabLst/>
              <a:defRPr sz="800"/>
            </a:lvl4pPr>
            <a:lvl5pPr marL="0" indent="0" algn="ctr">
              <a:spcBef>
                <a:spcPts val="151"/>
              </a:spcBef>
              <a:spcAft>
                <a:spcPts val="151"/>
              </a:spcAft>
              <a:buFont typeface="Arial" panose="020B0604020202020204" pitchFamily="34" charset="0"/>
              <a:buNone/>
              <a:tabLst/>
              <a:defRPr sz="800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Title, Business Unit</a:t>
            </a:r>
          </a:p>
          <a:p>
            <a:pPr lvl="2"/>
            <a:r>
              <a:rPr lang="en-GB"/>
              <a:t>Market</a:t>
            </a:r>
          </a:p>
        </p:txBody>
      </p:sp>
      <p:sp>
        <p:nvSpPr>
          <p:cNvPr id="178" name="Online Image Placeholder 177">
            <a:extLst>
              <a:ext uri="{FF2B5EF4-FFF2-40B4-BE49-F238E27FC236}">
                <a16:creationId xmlns:a16="http://schemas.microsoft.com/office/drawing/2014/main" id="{3177FD94-0D41-1F4B-8A1D-6AB57A60026A}"/>
              </a:ext>
            </a:extLst>
          </p:cNvPr>
          <p:cNvSpPr>
            <a:spLocks noGrp="1"/>
          </p:cNvSpPr>
          <p:nvPr>
            <p:ph type="clipArt" sz="quarter" idx="37" hasCustomPrompt="1"/>
          </p:nvPr>
        </p:nvSpPr>
        <p:spPr>
          <a:xfrm>
            <a:off x="550862" y="5229201"/>
            <a:ext cx="1493839" cy="331788"/>
          </a:xfrm>
          <a:solidFill>
            <a:schemeClr val="accent3"/>
          </a:solidFill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800" spc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Colour box</a:t>
            </a:r>
          </a:p>
        </p:txBody>
      </p:sp>
      <p:sp>
        <p:nvSpPr>
          <p:cNvPr id="180" name="Online Image Placeholder 179">
            <a:extLst>
              <a:ext uri="{FF2B5EF4-FFF2-40B4-BE49-F238E27FC236}">
                <a16:creationId xmlns:a16="http://schemas.microsoft.com/office/drawing/2014/main" id="{D436B790-6C29-664A-B0A9-D233C49BC602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2150295" y="5229201"/>
            <a:ext cx="1493839" cy="331788"/>
          </a:xfrm>
          <a:solidFill>
            <a:schemeClr val="accent3"/>
          </a:solidFill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800" spc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Colour box</a:t>
            </a:r>
          </a:p>
        </p:txBody>
      </p:sp>
      <p:sp>
        <p:nvSpPr>
          <p:cNvPr id="182" name="Online Image Placeholder 181">
            <a:extLst>
              <a:ext uri="{FF2B5EF4-FFF2-40B4-BE49-F238E27FC236}">
                <a16:creationId xmlns:a16="http://schemas.microsoft.com/office/drawing/2014/main" id="{7237B493-BEA0-F34D-9CF1-4393DDAAC62D}"/>
              </a:ext>
            </a:extLst>
          </p:cNvPr>
          <p:cNvSpPr>
            <a:spLocks noGrp="1"/>
          </p:cNvSpPr>
          <p:nvPr>
            <p:ph type="clipArt" sz="quarter" idx="39" hasCustomPrompt="1"/>
          </p:nvPr>
        </p:nvSpPr>
        <p:spPr>
          <a:xfrm>
            <a:off x="3749729" y="5229201"/>
            <a:ext cx="1493839" cy="331788"/>
          </a:xfrm>
          <a:solidFill>
            <a:schemeClr val="accent3"/>
          </a:solidFill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800" spc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Colour box</a:t>
            </a:r>
          </a:p>
        </p:txBody>
      </p:sp>
      <p:sp>
        <p:nvSpPr>
          <p:cNvPr id="184" name="Online Image Placeholder 183">
            <a:extLst>
              <a:ext uri="{FF2B5EF4-FFF2-40B4-BE49-F238E27FC236}">
                <a16:creationId xmlns:a16="http://schemas.microsoft.com/office/drawing/2014/main" id="{BA973F0E-4D33-8444-A351-BA7B1AECD2B2}"/>
              </a:ext>
            </a:extLst>
          </p:cNvPr>
          <p:cNvSpPr>
            <a:spLocks noGrp="1"/>
          </p:cNvSpPr>
          <p:nvPr>
            <p:ph type="clipArt" sz="quarter" idx="40" hasCustomPrompt="1"/>
          </p:nvPr>
        </p:nvSpPr>
        <p:spPr>
          <a:xfrm>
            <a:off x="5349162" y="5229201"/>
            <a:ext cx="1493839" cy="331788"/>
          </a:xfrm>
          <a:solidFill>
            <a:schemeClr val="accent6"/>
          </a:solidFill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800" spc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Colour box</a:t>
            </a:r>
          </a:p>
        </p:txBody>
      </p:sp>
      <p:sp>
        <p:nvSpPr>
          <p:cNvPr id="186" name="Online Image Placeholder 185">
            <a:extLst>
              <a:ext uri="{FF2B5EF4-FFF2-40B4-BE49-F238E27FC236}">
                <a16:creationId xmlns:a16="http://schemas.microsoft.com/office/drawing/2014/main" id="{EB102510-704A-0B4D-9FDB-E6AFF085101D}"/>
              </a:ext>
            </a:extLst>
          </p:cNvPr>
          <p:cNvSpPr>
            <a:spLocks noGrp="1"/>
          </p:cNvSpPr>
          <p:nvPr>
            <p:ph type="clipArt" sz="quarter" idx="41" hasCustomPrompt="1"/>
          </p:nvPr>
        </p:nvSpPr>
        <p:spPr>
          <a:xfrm>
            <a:off x="6948594" y="5229201"/>
            <a:ext cx="1493839" cy="331788"/>
          </a:xfrm>
          <a:solidFill>
            <a:schemeClr val="accent6"/>
          </a:solidFill>
        </p:spPr>
        <p:txBody>
          <a:bodyPr/>
          <a:lstStyle>
            <a:lvl1pPr algn="l">
              <a:defRPr sz="800" spc="0">
                <a:solidFill>
                  <a:schemeClr val="accent6"/>
                </a:solidFill>
              </a:defRPr>
            </a:lvl1pPr>
          </a:lstStyle>
          <a:p>
            <a:r>
              <a:rPr lang="en-US"/>
              <a:t>Colour box</a:t>
            </a:r>
          </a:p>
        </p:txBody>
      </p:sp>
      <p:sp>
        <p:nvSpPr>
          <p:cNvPr id="188" name="Online Image Placeholder 187">
            <a:extLst>
              <a:ext uri="{FF2B5EF4-FFF2-40B4-BE49-F238E27FC236}">
                <a16:creationId xmlns:a16="http://schemas.microsoft.com/office/drawing/2014/main" id="{A29F95FD-633B-5343-80C0-1B36362A7AE0}"/>
              </a:ext>
            </a:extLst>
          </p:cNvPr>
          <p:cNvSpPr>
            <a:spLocks noGrp="1"/>
          </p:cNvSpPr>
          <p:nvPr>
            <p:ph type="clipArt" sz="quarter" idx="42" hasCustomPrompt="1"/>
          </p:nvPr>
        </p:nvSpPr>
        <p:spPr>
          <a:xfrm>
            <a:off x="8548027" y="5229201"/>
            <a:ext cx="1493839" cy="331788"/>
          </a:xfrm>
          <a:solidFill>
            <a:schemeClr val="accent4"/>
          </a:solidFill>
        </p:spPr>
        <p:txBody>
          <a:bodyPr/>
          <a:lstStyle>
            <a:lvl1pPr algn="l">
              <a:defRPr sz="800" spc="0">
                <a:solidFill>
                  <a:schemeClr val="accent4"/>
                </a:solidFill>
              </a:defRPr>
            </a:lvl1pPr>
          </a:lstStyle>
          <a:p>
            <a:r>
              <a:rPr lang="en-US"/>
              <a:t>Colour box</a:t>
            </a:r>
          </a:p>
        </p:txBody>
      </p:sp>
      <p:sp>
        <p:nvSpPr>
          <p:cNvPr id="190" name="Online Image Placeholder 189">
            <a:extLst>
              <a:ext uri="{FF2B5EF4-FFF2-40B4-BE49-F238E27FC236}">
                <a16:creationId xmlns:a16="http://schemas.microsoft.com/office/drawing/2014/main" id="{24ABAB6F-5971-4140-AEE3-D9CB3AA0097A}"/>
              </a:ext>
            </a:extLst>
          </p:cNvPr>
          <p:cNvSpPr>
            <a:spLocks noGrp="1"/>
          </p:cNvSpPr>
          <p:nvPr>
            <p:ph type="clipArt" sz="quarter" idx="43" hasCustomPrompt="1"/>
          </p:nvPr>
        </p:nvSpPr>
        <p:spPr>
          <a:xfrm>
            <a:off x="10147462" y="5229201"/>
            <a:ext cx="1493839" cy="331788"/>
          </a:xfrm>
          <a:solidFill>
            <a:schemeClr val="accent4"/>
          </a:solidFill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800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Colour box</a:t>
            </a:r>
          </a:p>
        </p:txBody>
      </p:sp>
      <p:sp>
        <p:nvSpPr>
          <p:cNvPr id="310" name="Picture Placeholder 309">
            <a:extLst>
              <a:ext uri="{FF2B5EF4-FFF2-40B4-BE49-F238E27FC236}">
                <a16:creationId xmlns:a16="http://schemas.microsoft.com/office/drawing/2014/main" id="{4852DF77-1C40-7141-93DF-AEE3B29E99B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13400" y="906040"/>
            <a:ext cx="965200" cy="965200"/>
          </a:xfrm>
          <a:prstGeom prst="chord">
            <a:avLst>
              <a:gd name="adj1" fmla="val 7269446"/>
              <a:gd name="adj2" fmla="val 3513510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Insert headshot</a:t>
            </a:r>
          </a:p>
        </p:txBody>
      </p:sp>
      <p:sp>
        <p:nvSpPr>
          <p:cNvPr id="330" name="Picture Placeholder 329">
            <a:extLst>
              <a:ext uri="{FF2B5EF4-FFF2-40B4-BE49-F238E27FC236}">
                <a16:creationId xmlns:a16="http://schemas.microsoft.com/office/drawing/2014/main" id="{E548FD3F-496C-BC41-8019-728625DC713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446411" y="2731660"/>
            <a:ext cx="965200" cy="965200"/>
          </a:xfrm>
          <a:prstGeom prst="chord">
            <a:avLst>
              <a:gd name="adj1" fmla="val 7267518"/>
              <a:gd name="adj2" fmla="val 3586216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32" name="Picture Placeholder 331">
            <a:extLst>
              <a:ext uri="{FF2B5EF4-FFF2-40B4-BE49-F238E27FC236}">
                <a16:creationId xmlns:a16="http://schemas.microsoft.com/office/drawing/2014/main" id="{BFEF2D70-18E4-144B-AEAA-98F7BC552C7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029075" y="2726239"/>
            <a:ext cx="965200" cy="965200"/>
          </a:xfrm>
          <a:prstGeom prst="chord">
            <a:avLst>
              <a:gd name="adj1" fmla="val 7158072"/>
              <a:gd name="adj2" fmla="val 3651358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34" name="Picture Placeholder 333">
            <a:extLst>
              <a:ext uri="{FF2B5EF4-FFF2-40B4-BE49-F238E27FC236}">
                <a16:creationId xmlns:a16="http://schemas.microsoft.com/office/drawing/2014/main" id="{25364AC1-3229-BB43-A882-95900F3026A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616848" y="2724651"/>
            <a:ext cx="965200" cy="965200"/>
          </a:xfrm>
          <a:prstGeom prst="chord">
            <a:avLst>
              <a:gd name="adj1" fmla="val 7092781"/>
              <a:gd name="adj2" fmla="val 3687944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36" name="Picture Placeholder 335">
            <a:extLst>
              <a:ext uri="{FF2B5EF4-FFF2-40B4-BE49-F238E27FC236}">
                <a16:creationId xmlns:a16="http://schemas.microsoft.com/office/drawing/2014/main" id="{23659294-9793-3D45-B77F-EE11CA894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197725" y="2731660"/>
            <a:ext cx="965200" cy="965200"/>
          </a:xfrm>
          <a:prstGeom prst="chord">
            <a:avLst>
              <a:gd name="adj1" fmla="val 7258539"/>
              <a:gd name="adj2" fmla="val 3575625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38" name="Picture Placeholder 337">
            <a:extLst>
              <a:ext uri="{FF2B5EF4-FFF2-40B4-BE49-F238E27FC236}">
                <a16:creationId xmlns:a16="http://schemas.microsoft.com/office/drawing/2014/main" id="{DBE3C7A8-FE88-5B4A-85CC-86A6865F2EB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782051" y="2724651"/>
            <a:ext cx="965200" cy="965200"/>
          </a:xfrm>
          <a:prstGeom prst="chord">
            <a:avLst>
              <a:gd name="adj1" fmla="val 7099976"/>
              <a:gd name="adj2" fmla="val 3669930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40" name="Picture Placeholder 339">
            <a:extLst>
              <a:ext uri="{FF2B5EF4-FFF2-40B4-BE49-F238E27FC236}">
                <a16:creationId xmlns:a16="http://schemas.microsoft.com/office/drawing/2014/main" id="{BA4002A2-9A7C-9F42-BCA8-0EAFCC7DE77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0389451" y="2719239"/>
            <a:ext cx="965200" cy="965200"/>
          </a:xfrm>
          <a:prstGeom prst="chord">
            <a:avLst>
              <a:gd name="adj1" fmla="val 7050346"/>
              <a:gd name="adj2" fmla="val 3757346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42" name="Picture Placeholder 341">
            <a:extLst>
              <a:ext uri="{FF2B5EF4-FFF2-40B4-BE49-F238E27FC236}">
                <a16:creationId xmlns:a16="http://schemas.microsoft.com/office/drawing/2014/main" id="{0CE3D846-7CCE-CF44-8620-C1FC24FE6B4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60425" y="4653136"/>
            <a:ext cx="965200" cy="965200"/>
          </a:xfrm>
          <a:prstGeom prst="chord">
            <a:avLst>
              <a:gd name="adj1" fmla="val 7100542"/>
              <a:gd name="adj2" fmla="val 3702209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44" name="Picture Placeholder 343">
            <a:extLst>
              <a:ext uri="{FF2B5EF4-FFF2-40B4-BE49-F238E27FC236}">
                <a16:creationId xmlns:a16="http://schemas.microsoft.com/office/drawing/2014/main" id="{F597D7F2-E8DA-004F-8DB8-7712E8B9427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447859" y="4653136"/>
            <a:ext cx="965200" cy="965200"/>
          </a:xfrm>
          <a:prstGeom prst="chord">
            <a:avLst>
              <a:gd name="adj1" fmla="val 7083867"/>
              <a:gd name="adj2" fmla="val 3765655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46" name="Picture Placeholder 345">
            <a:extLst>
              <a:ext uri="{FF2B5EF4-FFF2-40B4-BE49-F238E27FC236}">
                <a16:creationId xmlns:a16="http://schemas.microsoft.com/office/drawing/2014/main" id="{269417F7-F43F-DB4A-A07F-C03657AD8F48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028043" y="4653000"/>
            <a:ext cx="965200" cy="965200"/>
          </a:xfrm>
          <a:prstGeom prst="chord">
            <a:avLst>
              <a:gd name="adj1" fmla="val 7080834"/>
              <a:gd name="adj2" fmla="val 3712028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48" name="Picture Placeholder 347">
            <a:extLst>
              <a:ext uri="{FF2B5EF4-FFF2-40B4-BE49-F238E27FC236}">
                <a16:creationId xmlns:a16="http://schemas.microsoft.com/office/drawing/2014/main" id="{9CC075EF-5C1E-7B4B-9D48-CDEE6D0D1125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610897" y="4653000"/>
            <a:ext cx="965200" cy="965200"/>
          </a:xfrm>
          <a:prstGeom prst="chord">
            <a:avLst>
              <a:gd name="adj1" fmla="val 7088669"/>
              <a:gd name="adj2" fmla="val 3722567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50" name="Picture Placeholder 349">
            <a:extLst>
              <a:ext uri="{FF2B5EF4-FFF2-40B4-BE49-F238E27FC236}">
                <a16:creationId xmlns:a16="http://schemas.microsoft.com/office/drawing/2014/main" id="{5AD30BB1-DF98-4640-A2AA-9BC55B5D9F8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199503" y="4652943"/>
            <a:ext cx="965200" cy="965200"/>
          </a:xfrm>
          <a:prstGeom prst="chord">
            <a:avLst>
              <a:gd name="adj1" fmla="val 7010172"/>
              <a:gd name="adj2" fmla="val 3714934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52" name="Picture Placeholder 351">
            <a:extLst>
              <a:ext uri="{FF2B5EF4-FFF2-40B4-BE49-F238E27FC236}">
                <a16:creationId xmlns:a16="http://schemas.microsoft.com/office/drawing/2014/main" id="{97808E8E-CC11-DC4C-BC77-F281F97C0C72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799780" y="4652943"/>
            <a:ext cx="965200" cy="965200"/>
          </a:xfrm>
          <a:prstGeom prst="chord">
            <a:avLst>
              <a:gd name="adj1" fmla="val 7066713"/>
              <a:gd name="adj2" fmla="val 3733568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54" name="Picture Placeholder 353">
            <a:extLst>
              <a:ext uri="{FF2B5EF4-FFF2-40B4-BE49-F238E27FC236}">
                <a16:creationId xmlns:a16="http://schemas.microsoft.com/office/drawing/2014/main" id="{86113B24-BC7F-6740-B867-ED987936354B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10389451" y="4652943"/>
            <a:ext cx="965200" cy="965200"/>
          </a:xfrm>
          <a:prstGeom prst="chord">
            <a:avLst>
              <a:gd name="adj1" fmla="val 7114738"/>
              <a:gd name="adj2" fmla="val 3714252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13" name="Picture Placeholder 312">
            <a:extLst>
              <a:ext uri="{FF2B5EF4-FFF2-40B4-BE49-F238E27FC236}">
                <a16:creationId xmlns:a16="http://schemas.microsoft.com/office/drawing/2014/main" id="{B30C5B67-F7E7-AF4F-ABC5-371D5C4E2D1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60960" y="2735263"/>
            <a:ext cx="965200" cy="965200"/>
          </a:xfrm>
          <a:prstGeom prst="chord">
            <a:avLst>
              <a:gd name="adj1" fmla="val 7270325"/>
              <a:gd name="adj2" fmla="val 3580053"/>
            </a:avLst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</p:spTree>
    <p:extLst>
      <p:ext uri="{BB962C8B-B14F-4D97-AF65-F5344CB8AC3E}">
        <p14:creationId xmlns:p14="http://schemas.microsoft.com/office/powerpoint/2010/main" val="12302085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xt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C041E6-3C24-C343-8CBC-73BAE98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657225"/>
            <a:ext cx="4752975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AC6CD-475E-FB48-AB2A-168CA47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DD MM YYYY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D59C1-5409-964F-A2C9-91800CC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classification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2282-204A-1E4F-84AD-1A53CFB0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628C0-7CF4-AE48-B242-A8746874D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5" y="2011682"/>
            <a:ext cx="4752975" cy="4189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802E9C75-7945-9F42-BA31-F1FA95E9EE17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6096000" y="657226"/>
            <a:ext cx="5545139" cy="5543551"/>
          </a:xfrm>
        </p:spPr>
        <p:txBody>
          <a:bodyPr bIns="756000" anchor="ctr"/>
          <a:lstStyle>
            <a:lvl1pPr algn="ctr">
              <a:defRPr/>
            </a:lvl1pPr>
          </a:lstStyle>
          <a:p>
            <a:r>
              <a:rPr lang="en-US"/>
              <a:t>Insert a diagram here</a:t>
            </a:r>
          </a:p>
        </p:txBody>
      </p:sp>
    </p:spTree>
    <p:extLst>
      <p:ext uri="{BB962C8B-B14F-4D97-AF65-F5344CB8AC3E}">
        <p14:creationId xmlns:p14="http://schemas.microsoft.com/office/powerpoint/2010/main" val="246380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4B52-C0DD-6AAC-740F-77923B68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666942-4E12-6B2B-1FCF-D64B2D700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4876E-6072-948A-875C-637D1DDA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2097C-B180-FE65-EB30-F870DC8C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7D4E-50FD-824B-8FAA-011E4E4ECAB9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2D9A4-D9DD-7776-2DEF-E858855A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B52C7-5E84-1F67-4C71-FA52E818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C6C5-692A-2340-AFB0-EB57F71F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899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 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059A44D-9426-9F42-9DF5-60D783641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1601" y="1449389"/>
            <a:ext cx="9477375" cy="2194199"/>
          </a:xfrm>
          <a:prstGeom prst="rect">
            <a:avLst/>
          </a:prstGeo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8" name="Presentation Info">
            <a:extLst>
              <a:ext uri="{FF2B5EF4-FFF2-40B4-BE49-F238E27FC236}">
                <a16:creationId xmlns:a16="http://schemas.microsoft.com/office/drawing/2014/main" id="{2D2196F9-24F6-514F-AACC-6CF575D31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6" y="4616451"/>
            <a:ext cx="9505949" cy="1584325"/>
          </a:xfrm>
        </p:spPr>
        <p:txBody>
          <a:bodyPr anchor="t"/>
          <a:lstStyle>
            <a:lvl1pPr marL="11113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400" b="0" spc="0">
                <a:solidFill>
                  <a:schemeClr val="bg1"/>
                </a:solidFill>
                <a:latin typeface="+mn-lt"/>
              </a:defRPr>
            </a:lvl1pPr>
            <a:lvl2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2pPr>
            <a:lvl3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3pPr>
            <a:lvl4pPr marL="11113" indent="0"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4pPr>
            <a:lvl5pPr marL="11113" indent="0"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n-lt"/>
              </a:defRPr>
            </a:lvl5pPr>
          </a:lstStyle>
          <a:p>
            <a:pPr>
              <a:lnSpc>
                <a:spcPct val="110000"/>
              </a:lnSpc>
            </a:pPr>
            <a:r>
              <a:rPr lang="en-US" sz="1200" spc="0">
                <a:latin typeface="Arial" panose="020B0604020202020204" pitchFamily="34" charset="0"/>
              </a:rPr>
              <a:t>Name Surname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Business Unit Name</a:t>
            </a:r>
            <a:br>
              <a:rPr lang="en-US" sz="1200" spc="0">
                <a:latin typeface="Arial" panose="020B0604020202020204" pitchFamily="34" charset="0"/>
              </a:rPr>
            </a:br>
            <a:r>
              <a:rPr lang="en-US" sz="1200" spc="0">
                <a:latin typeface="Arial" panose="020B0604020202020204" pitchFamily="34" charset="0"/>
              </a:rPr>
              <a:t>DD MM YYYY</a:t>
            </a:r>
          </a:p>
        </p:txBody>
      </p:sp>
      <p:pic>
        <p:nvPicPr>
          <p:cNvPr id="5" name="Online Imag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EB32AC95-53AF-1641-8A83-B94399B71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689" y="333377"/>
            <a:ext cx="1204913" cy="1204913"/>
          </a:xfrm>
          <a:prstGeom prst="rect">
            <a:avLst/>
          </a:prstGeom>
        </p:spPr>
      </p:pic>
      <p:pic>
        <p:nvPicPr>
          <p:cNvPr id="6" name="Online Imag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8CF78EF5-26D4-1742-A380-12BA382151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689" y="333377"/>
            <a:ext cx="1204913" cy="1204913"/>
          </a:xfrm>
          <a:prstGeom prst="rect">
            <a:avLst/>
          </a:prstGeom>
        </p:spPr>
      </p:pic>
      <p:pic>
        <p:nvPicPr>
          <p:cNvPr id="7" name="Online Imag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08ECCA35-8F9D-0347-B6D2-51F89E348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689" y="333377"/>
            <a:ext cx="1204913" cy="12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523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elephants and plants&#10;&#10;Description automatically generated with medium confidence">
            <a:extLst>
              <a:ext uri="{FF2B5EF4-FFF2-40B4-BE49-F238E27FC236}">
                <a16:creationId xmlns:a16="http://schemas.microsoft.com/office/drawing/2014/main" id="{07F15F96-1AE8-E526-0EAE-DDDF54520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167" t="28995"/>
          <a:stretch/>
        </p:blipFill>
        <p:spPr>
          <a:xfrm flipH="1">
            <a:off x="1" y="1564640"/>
            <a:ext cx="5279204" cy="5293360"/>
          </a:xfrm>
          <a:prstGeom prst="rect">
            <a:avLst/>
          </a:prstGeom>
        </p:spPr>
      </p:pic>
      <p:pic>
        <p:nvPicPr>
          <p:cNvPr id="17" name="Picture 16" descr="A cartoon of elephants and plants&#10;&#10;Description automatically generated with medium confidence">
            <a:extLst>
              <a:ext uri="{FF2B5EF4-FFF2-40B4-BE49-F238E27FC236}">
                <a16:creationId xmlns:a16="http://schemas.microsoft.com/office/drawing/2014/main" id="{7DDA58A9-9B96-1465-44A1-550974CFA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519" r="53417"/>
          <a:stretch/>
        </p:blipFill>
        <p:spPr>
          <a:xfrm flipH="1">
            <a:off x="5162221" y="280948"/>
            <a:ext cx="7029776" cy="65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1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slideLayout" Target="../slideLayouts/slideLayout78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7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80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79B21-E8B7-103C-5EB2-493954F5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498BC-7122-0000-2761-07F5241DB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6B444-61CD-0990-956E-8307B5341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A57D4E-50FD-824B-8FAA-011E4E4ECAB9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CA031-7139-C650-98C7-D0CDCC152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81D9C-182A-FD6E-0AF6-059DC8878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B7C6C5-692A-2340-AFB0-EB57F71F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9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657225"/>
            <a:ext cx="11090275" cy="1590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2247885"/>
            <a:ext cx="5545136" cy="39528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5835" y="6509517"/>
            <a:ext cx="316736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en-AU"/>
              <a:t>DD MM YYYY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4" y="6509517"/>
            <a:ext cx="71294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Security classification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3450" y="6509517"/>
            <a:ext cx="76716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 b="1">
                <a:solidFill>
                  <a:schemeClr val="tx2"/>
                </a:solidFill>
                <a:latin typeface="+mj-lt"/>
              </a:defRPr>
            </a:lvl1pPr>
          </a:lstStyle>
          <a:p>
            <a:fld id="{9EBEC7D2-4955-5E46-A2E6-70A78DC0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</p:sldLayoutIdLst>
  <p:hf hdr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2800" b="1" i="0" kern="1200" spc="-51" baseline="0">
          <a:solidFill>
            <a:schemeClr val="accent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12191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Arial" pitchFamily="34" charset="0"/>
        <a:buNone/>
        <a:defRPr sz="1800" b="1" kern="1200" spc="-31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21914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287986" indent="-287986" algn="l" defTabSz="121914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72" indent="-287986" algn="l" defTabSz="121914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949" indent="-455978" algn="l" defTabSz="121914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9" orient="horz" pos="2409">
          <p15:clr>
            <a:srgbClr val="FBAE40"/>
          </p15:clr>
        </p15:guide>
        <p15:guide id="70" orient="horz" pos="414">
          <p15:clr>
            <a:srgbClr val="FBAE40"/>
          </p15:clr>
        </p15:guide>
        <p15:guide id="71" pos="846">
          <p15:clr>
            <a:srgbClr val="FBAE40"/>
          </p15:clr>
        </p15:guide>
        <p15:guide id="72" pos="1844">
          <p15:clr>
            <a:srgbClr val="FBAE40"/>
          </p15:clr>
        </p15:guide>
        <p15:guide id="73" pos="2343">
          <p15:clr>
            <a:srgbClr val="FBAE40"/>
          </p15:clr>
        </p15:guide>
        <p15:guide id="74" pos="2842">
          <p15:clr>
            <a:srgbClr val="FBAE40"/>
          </p15:clr>
        </p15:guide>
        <p15:guide id="75" pos="3341">
          <p15:clr>
            <a:srgbClr val="FBAE40"/>
          </p15:clr>
        </p15:guide>
        <p15:guide id="76" pos="3840">
          <p15:clr>
            <a:srgbClr val="FBAE40"/>
          </p15:clr>
        </p15:guide>
        <p15:guide id="77" pos="4339">
          <p15:clr>
            <a:srgbClr val="FBAE40"/>
          </p15:clr>
        </p15:guide>
        <p15:guide id="78" pos="4838">
          <p15:clr>
            <a:srgbClr val="FBAE40"/>
          </p15:clr>
        </p15:guide>
        <p15:guide id="79" pos="5337">
          <p15:clr>
            <a:srgbClr val="FBAE40"/>
          </p15:clr>
        </p15:guide>
        <p15:guide id="80" pos="5836">
          <p15:clr>
            <a:srgbClr val="FBAE40"/>
          </p15:clr>
        </p15:guide>
        <p15:guide id="81" pos="6335">
          <p15:clr>
            <a:srgbClr val="FBAE40"/>
          </p15:clr>
        </p15:guide>
        <p15:guide id="82" orient="horz" pos="1911">
          <p15:clr>
            <a:srgbClr val="FBAE40"/>
          </p15:clr>
        </p15:guide>
        <p15:guide id="83" orient="horz" pos="2908">
          <p15:clr>
            <a:srgbClr val="FBAE40"/>
          </p15:clr>
        </p15:guide>
        <p15:guide id="84" orient="horz" pos="1412">
          <p15:clr>
            <a:srgbClr val="FBAE40"/>
          </p15:clr>
        </p15:guide>
        <p15:guide id="85" orient="horz" pos="913">
          <p15:clr>
            <a:srgbClr val="FBAE40"/>
          </p15:clr>
        </p15:guide>
        <p15:guide id="86" orient="horz" pos="3407">
          <p15:clr>
            <a:srgbClr val="FBAE40"/>
          </p15:clr>
        </p15:guide>
        <p15:guide id="87" orient="horz" pos="3906">
          <p15:clr>
            <a:srgbClr val="FBAE40"/>
          </p15:clr>
        </p15:guide>
        <p15:guide id="88" orient="horz" pos="4110">
          <p15:clr>
            <a:srgbClr val="9FCC3B"/>
          </p15:clr>
        </p15:guide>
        <p15:guide id="89" pos="7514">
          <p15:clr>
            <a:srgbClr val="9FCC3B"/>
          </p15:clr>
        </p15:guide>
        <p15:guide id="90" orient="horz" pos="2160">
          <p15:clr>
            <a:srgbClr val="FDE53C"/>
          </p15:clr>
        </p15:guide>
        <p15:guide id="91" pos="7333">
          <p15:clr>
            <a:srgbClr val="FBAE40"/>
          </p15:clr>
        </p15:guide>
        <p15:guide id="92" pos="347">
          <p15:clr>
            <a:srgbClr val="FBAE40"/>
          </p15:clr>
        </p15:guide>
        <p15:guide id="93" pos="1345">
          <p15:clr>
            <a:srgbClr val="FBAE40"/>
          </p15:clr>
        </p15:guide>
        <p15:guide id="94" pos="6834">
          <p15:clr>
            <a:srgbClr val="FBAE40"/>
          </p15:clr>
        </p15:guide>
        <p15:guide id="95" pos="166">
          <p15:clr>
            <a:srgbClr val="9FCC3B"/>
          </p15:clr>
        </p15:guide>
        <p15:guide id="96" orient="horz" pos="210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5.xml"/><Relationship Id="rId6" Type="http://schemas.openxmlformats.org/officeDocument/2006/relationships/image" Target="../media/image66.png"/><Relationship Id="rId5" Type="http://schemas.openxmlformats.org/officeDocument/2006/relationships/hyperlink" Target="https://www.linkedin.com/in/craigsmithlaw/" TargetMode="Externa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gazette.co.uk/news/lip-presents-false-citations-to-court-after-asking-chatgpt/5116143.articl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0E3BC-80A2-0B55-EB60-1123FA734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eye with a colorful reflection&#10;&#10;Description automatically generated with medium confidence">
            <a:extLst>
              <a:ext uri="{FF2B5EF4-FFF2-40B4-BE49-F238E27FC236}">
                <a16:creationId xmlns:a16="http://schemas.microsoft.com/office/drawing/2014/main" id="{CC9DA6B7-32C1-8740-DDCB-05D35E6D1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ADFFA-FEA7-49A4-8607-D2A0B29DC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64" y="108169"/>
            <a:ext cx="7311221" cy="1944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B387BC-E87F-8EF1-4531-CA87A65EBA6F}"/>
              </a:ext>
            </a:extLst>
          </p:cNvPr>
          <p:cNvSpPr txBox="1"/>
          <p:nvPr/>
        </p:nvSpPr>
        <p:spPr>
          <a:xfrm>
            <a:off x="227216" y="5523193"/>
            <a:ext cx="11062887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GB" sz="2400" b="1" dirty="0">
                <a:solidFill>
                  <a:srgbClr val="F1EFEB"/>
                </a:solidFill>
                <a:latin typeface="Arial"/>
              </a:rPr>
              <a:t>Craig Smith</a:t>
            </a:r>
          </a:p>
          <a:p>
            <a:pPr defTabSz="914377"/>
            <a:r>
              <a:rPr lang="en-GB" sz="1400" b="1" dirty="0">
                <a:solidFill>
                  <a:srgbClr val="F1EFEB"/>
                </a:solidFill>
                <a:latin typeface="Arial"/>
              </a:rPr>
              <a:t>Lecture in Law </a:t>
            </a:r>
            <a:br>
              <a:rPr lang="en-GB" sz="1400" b="1" dirty="0">
                <a:solidFill>
                  <a:srgbClr val="F1EFEB"/>
                </a:solidFill>
                <a:latin typeface="Arial"/>
              </a:rPr>
            </a:br>
            <a:r>
              <a:rPr lang="en-GB" sz="1400" b="1" dirty="0">
                <a:solidFill>
                  <a:srgbClr val="F1EFEB"/>
                </a:solidFill>
                <a:latin typeface="Arial"/>
              </a:rPr>
              <a:t>University of Salford</a:t>
            </a:r>
          </a:p>
          <a:p>
            <a:pPr defTabSz="914377"/>
            <a:r>
              <a:rPr lang="en-GB" sz="1400" b="1" i="1" dirty="0">
                <a:solidFill>
                  <a:srgbClr val="F1EFEB"/>
                </a:solidFill>
                <a:latin typeface="Arial"/>
              </a:rPr>
              <a:t>LLB (Hons), LLM, SFHEA</a:t>
            </a:r>
          </a:p>
          <a:p>
            <a:pPr defTabSz="914377"/>
            <a:endParaRPr lang="en-GB" sz="4800" b="1" dirty="0">
              <a:solidFill>
                <a:srgbClr val="F1EFEB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4E5E3C-5BD6-6F1E-236A-9AE3C501BDD9}"/>
              </a:ext>
            </a:extLst>
          </p:cNvPr>
          <p:cNvSpPr txBox="1"/>
          <p:nvPr/>
        </p:nvSpPr>
        <p:spPr>
          <a:xfrm>
            <a:off x="1730477" y="3008671"/>
            <a:ext cx="841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B39E9-7BD4-3A52-EBED-4741474C7B61}"/>
              </a:ext>
            </a:extLst>
          </p:cNvPr>
          <p:cNvSpPr txBox="1"/>
          <p:nvPr/>
        </p:nvSpPr>
        <p:spPr>
          <a:xfrm>
            <a:off x="1106129" y="2127660"/>
            <a:ext cx="9665108" cy="213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5325"/>
              </a:lnSpc>
            </a:pPr>
            <a:r>
              <a:rPr lang="en-US" sz="4800" b="1" i="0" dirty="0">
                <a:solidFill>
                  <a:srgbClr val="20272A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​</a:t>
            </a:r>
          </a:p>
          <a:p>
            <a:pPr algn="ctr" rtl="0" fontAlgn="base">
              <a:lnSpc>
                <a:spcPts val="5325"/>
              </a:lnSpc>
            </a:pPr>
            <a:r>
              <a:rPr lang="en-GB" sz="4800" b="1" i="0" u="none" strike="noStrike" dirty="0">
                <a:solidFill>
                  <a:srgbClr val="F1E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Keynote: How AI is shaping the Modern Lawyer</a:t>
            </a:r>
            <a:endParaRPr lang="en-US" b="1" i="0" dirty="0">
              <a:solidFill>
                <a:srgbClr val="20272A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8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4"/>
    </mc:Choice>
    <mc:Fallback xmlns="">
      <p:transition spd="slow" advTm="57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Basketball going into hoop against sky">
            <a:extLst>
              <a:ext uri="{FF2B5EF4-FFF2-40B4-BE49-F238E27FC236}">
                <a16:creationId xmlns:a16="http://schemas.microsoft.com/office/drawing/2014/main" id="{13298E41-3DF8-8403-281A-B7B7D91945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96" r="35551" b="-2"/>
          <a:stretch/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5EEBC4-13E0-6353-D26D-20ADF6DC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1778750"/>
          </a:xfrm>
        </p:spPr>
        <p:txBody>
          <a:bodyPr anchor="b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You’re not alone.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You’re working against AI.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C002-79EA-80D1-2378-55173BCD3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183805"/>
            <a:ext cx="5821537" cy="2855180"/>
          </a:xfrm>
        </p:spPr>
        <p:txBody>
          <a:bodyPr anchor="t"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You’re not just navigating how to use AI in your own practice. </a:t>
            </a:r>
          </a:p>
          <a:p>
            <a:r>
              <a:rPr lang="en-GB" sz="1800" dirty="0">
                <a:solidFill>
                  <a:schemeClr val="bg1"/>
                </a:solidFill>
              </a:rPr>
              <a:t>You’re also up against people using it, sometimes recklessly, sometimes strategically.</a:t>
            </a:r>
          </a:p>
          <a:p>
            <a:r>
              <a:rPr lang="en-GB" sz="1800" dirty="0">
                <a:solidFill>
                  <a:schemeClr val="bg1"/>
                </a:solidFill>
              </a:rPr>
              <a:t>And the line between the two isn’t always clear.</a:t>
            </a:r>
          </a:p>
          <a:p>
            <a:r>
              <a:rPr lang="en-GB" sz="1800" dirty="0">
                <a:solidFill>
                  <a:schemeClr val="bg1"/>
                </a:solidFill>
              </a:rPr>
              <a:t>Can you recognise it? </a:t>
            </a:r>
          </a:p>
          <a:p>
            <a:r>
              <a:rPr lang="en-GB" sz="1800" dirty="0">
                <a:solidFill>
                  <a:schemeClr val="bg1"/>
                </a:solidFill>
              </a:rPr>
              <a:t>Can your team recognise it? </a:t>
            </a:r>
          </a:p>
        </p:txBody>
      </p:sp>
    </p:spTree>
    <p:extLst>
      <p:ext uri="{BB962C8B-B14F-4D97-AF65-F5344CB8AC3E}">
        <p14:creationId xmlns:p14="http://schemas.microsoft.com/office/powerpoint/2010/main" val="211607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Magnifying glass and question mark">
            <a:extLst>
              <a:ext uri="{FF2B5EF4-FFF2-40B4-BE49-F238E27FC236}">
                <a16:creationId xmlns:a16="http://schemas.microsoft.com/office/drawing/2014/main" id="{79A92399-9633-BE50-32BF-1E63C2B1DF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37" r="25988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3972A-7FD9-3094-F944-DC95DDC2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GB" sz="4000"/>
              <a:t>Risks You Should Know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D05692E-9038-FD56-2AF4-7BCBEF3F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GB" sz="2000" dirty="0"/>
              <a:t>Using AI without a level of literacy is dangerous. </a:t>
            </a:r>
          </a:p>
          <a:p>
            <a:r>
              <a:rPr lang="en-GB" sz="2000" dirty="0"/>
              <a:t>You remain fully responsible for your outputs.</a:t>
            </a:r>
          </a:p>
          <a:p>
            <a:r>
              <a:rPr lang="en-GB" sz="2000" dirty="0"/>
              <a:t>Reputation damage if errors are discovered.</a:t>
            </a:r>
          </a:p>
          <a:p>
            <a:r>
              <a:rPr lang="en-GB" sz="2000" dirty="0"/>
              <a:t>Data risk. </a:t>
            </a:r>
          </a:p>
          <a:p>
            <a:r>
              <a:rPr lang="en-GB" sz="2000" dirty="0"/>
              <a:t>May breach ethical/legal guidelines.</a:t>
            </a:r>
          </a:p>
          <a:p>
            <a:r>
              <a:rPr lang="en-GB" sz="2000" dirty="0"/>
              <a:t>AI still hallucinates… </a:t>
            </a:r>
          </a:p>
        </p:txBody>
      </p:sp>
    </p:spTree>
    <p:extLst>
      <p:ext uri="{BB962C8B-B14F-4D97-AF65-F5344CB8AC3E}">
        <p14:creationId xmlns:p14="http://schemas.microsoft.com/office/powerpoint/2010/main" val="418525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65CDE-45D9-0912-D953-FBFF1F84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i="0" u="none" strike="noStrike">
                <a:effectLst/>
              </a:rPr>
              <a:t>Rethink AI — It’s a Tool, Not a Threat</a:t>
            </a:r>
            <a:endParaRPr lang="en-GB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47111-770D-E9EB-8335-F41FD010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8030"/>
            <a:ext cx="7039708" cy="3473313"/>
          </a:xfrm>
        </p:spPr>
        <p:txBody>
          <a:bodyPr>
            <a:normAutofit/>
          </a:bodyPr>
          <a:lstStyle/>
          <a:p>
            <a:r>
              <a:rPr lang="en-GB" sz="2200" b="1" i="0" u="none" strike="noStrike" dirty="0">
                <a:effectLst/>
              </a:rPr>
              <a:t>IBM: Augmented Intelligence</a:t>
            </a:r>
            <a:endParaRPr lang="en-GB" sz="2200" b="0" i="0" u="none" strike="noStrik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effectLst/>
              </a:rPr>
              <a:t>Not about replacing us but </a:t>
            </a:r>
            <a:r>
              <a:rPr lang="en-GB" sz="2200" b="1" i="0" u="none" strike="noStrike" dirty="0">
                <a:effectLst/>
              </a:rPr>
              <a:t>empowering us</a:t>
            </a:r>
            <a:r>
              <a:rPr lang="en-GB" sz="2200" b="0" i="0" u="none" strike="noStrike" dirty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effectLst/>
              </a:rPr>
              <a:t>AI handles the repetitive; you handle the strategic.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effectLst/>
              </a:rPr>
              <a:t>Embrace AI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effectLst/>
              </a:rPr>
              <a:t>Free up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effectLst/>
              </a:rPr>
              <a:t>Reduce routine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effectLst/>
              </a:rPr>
              <a:t>Focus on people and insight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Only you know how best AI can do that. </a:t>
            </a:r>
            <a:endParaRPr lang="en-GB" sz="22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468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40114-651E-5385-B9F2-9DF21FF44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/>
              <a:t>AI as a Competitive Advantage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6B4B54-17AC-327B-066F-C12C2B33C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405356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96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84E91-5C3B-7DDF-4D0A-58E93078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 b="0" i="0" u="none" strike="noStrike">
                <a:effectLst/>
                <a:latin typeface="-webkit-standard"/>
              </a:rPr>
              <a:t>Skills for the Future</a:t>
            </a:r>
            <a:endParaRPr lang="en-GB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4827C-3276-7EAD-E5C2-648071A74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In-demand skills:</a:t>
            </a:r>
          </a:p>
          <a:p>
            <a:pPr lvl="1"/>
            <a:r>
              <a:rPr lang="en-GB" dirty="0"/>
              <a:t>Critical thinking</a:t>
            </a:r>
          </a:p>
          <a:p>
            <a:pPr lvl="1"/>
            <a:r>
              <a:rPr lang="en-GB" dirty="0"/>
              <a:t>Creativity</a:t>
            </a:r>
          </a:p>
          <a:p>
            <a:pPr lvl="1"/>
            <a:r>
              <a:rPr lang="en-GB" dirty="0"/>
              <a:t>Judgment</a:t>
            </a:r>
          </a:p>
          <a:p>
            <a:pPr lvl="1"/>
            <a:r>
              <a:rPr lang="en-GB" dirty="0"/>
              <a:t>Ethical awareness</a:t>
            </a:r>
          </a:p>
          <a:p>
            <a:pPr lvl="1"/>
            <a:r>
              <a:rPr lang="en-GB" dirty="0"/>
              <a:t>Digital Skills</a:t>
            </a:r>
          </a:p>
          <a:p>
            <a:pPr marL="0" indent="0">
              <a:buNone/>
            </a:pPr>
            <a:r>
              <a:rPr lang="en-GB" sz="2400" dirty="0"/>
              <a:t>It’s not just what you do…</a:t>
            </a:r>
            <a:br>
              <a:rPr lang="en-GB" sz="2400" dirty="0"/>
            </a:br>
            <a:r>
              <a:rPr lang="en-GB" sz="2400" dirty="0"/>
              <a:t>It’s how you do it with AI…</a:t>
            </a:r>
          </a:p>
        </p:txBody>
      </p:sp>
    </p:spTree>
    <p:extLst>
      <p:ext uri="{BB962C8B-B14F-4D97-AF65-F5344CB8AC3E}">
        <p14:creationId xmlns:p14="http://schemas.microsoft.com/office/powerpoint/2010/main" val="279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6C94A-68DB-2BCE-7895-9F170268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/>
              <a:t>What can you do today?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6940F8-A5EB-0159-C676-D93F051B8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42592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450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B8D2B3-AFC8-D3EC-248D-B053FC3BC6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65CAC-21C6-74D1-0D8F-A99030F2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The 3 Es of Impact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D58658-493F-3816-3475-4D92BFE41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5444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8447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C2C8B-749C-99DB-A7CF-7412A6274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100E53-0613-83CA-78A9-03EBED253D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35" b="14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F0120-23B3-AA8B-BCA2-ADFD991C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The 3 Rs of -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29709B-0358-52D4-9433-923758115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6197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3869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11D85-81BB-D83A-86B3-9232FD97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dirty="0"/>
              <a:t>Final Thoughts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AF8D6-78C5-4550-E5E4-7255B8D47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AI won’t replace you…</a:t>
            </a:r>
          </a:p>
          <a:p>
            <a:pPr marL="0" indent="0">
              <a:buNone/>
            </a:pPr>
            <a:r>
              <a:rPr lang="en-GB" sz="2000" b="1" dirty="0"/>
              <a:t>…but someone who understands and can use AI will…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AI literacy is your safeguard, advantage, and obligation.</a:t>
            </a:r>
          </a:p>
          <a:p>
            <a:pPr marL="0" indent="0">
              <a:buNone/>
            </a:pPr>
            <a:r>
              <a:rPr lang="en-GB" sz="2000" dirty="0"/>
              <a:t>The time to build capability is now.</a:t>
            </a: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BC6AA899-2688-717A-D7FF-623D9D9B98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96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788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F418A-9EB0-8787-4EB0-2B16F06D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The Reflective 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430C7-1D81-763C-47CF-798AD76CE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5" y="2421682"/>
            <a:ext cx="5419233" cy="3639289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Think about your use of AI tools, casually, outside of work? 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tx2"/>
                </a:solidFill>
              </a:rPr>
              <a:t>(CoPilot) 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tx2"/>
                </a:solidFill>
              </a:rPr>
              <a:t>(Other tools)</a:t>
            </a:r>
          </a:p>
          <a:p>
            <a:r>
              <a:rPr lang="en-GB" sz="2000" dirty="0">
                <a:solidFill>
                  <a:schemeClr val="tx2"/>
                </a:solidFill>
              </a:rPr>
              <a:t>What did you use it for?</a:t>
            </a:r>
          </a:p>
          <a:p>
            <a:r>
              <a:rPr lang="en-GB" sz="2000" dirty="0">
                <a:solidFill>
                  <a:schemeClr val="tx2"/>
                </a:solidFill>
              </a:rPr>
              <a:t>What worked well or didn’t?</a:t>
            </a:r>
          </a:p>
          <a:p>
            <a:r>
              <a:rPr lang="en-GB" sz="2000" dirty="0">
                <a:solidFill>
                  <a:schemeClr val="tx2"/>
                </a:solidFill>
              </a:rPr>
              <a:t>If you didn’t use any, was that a conscious choice? Why are you opting out?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Hot Air Balloon">
            <a:extLst>
              <a:ext uri="{FF2B5EF4-FFF2-40B4-BE49-F238E27FC236}">
                <a16:creationId xmlns:a16="http://schemas.microsoft.com/office/drawing/2014/main" id="{7F9B35AF-EA18-4CAE-E048-71D62987E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6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16C3-D648-38D6-800C-75EBF07C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GB" sz="3200"/>
              <a:t>AI Literacy</a:t>
            </a:r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EC647BD7-C763-A426-8E60-9C9D7715FE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82" r="30568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DBF7C-2583-9FAB-BC76-40D455F22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GB" sz="1900" dirty="0"/>
              <a:t>Everyone’s talking about AI or AI literacy. </a:t>
            </a:r>
          </a:p>
          <a:p>
            <a:r>
              <a:rPr lang="en-GB" sz="1900" dirty="0"/>
              <a:t>AI is reshaping professions — fast.</a:t>
            </a:r>
          </a:p>
          <a:p>
            <a:r>
              <a:rPr lang="en-GB" sz="1900" dirty="0"/>
              <a:t>Your approach depends on how you use it.</a:t>
            </a:r>
          </a:p>
          <a:p>
            <a:endParaRPr lang="en-GB" sz="1900" dirty="0"/>
          </a:p>
          <a:p>
            <a:r>
              <a:rPr lang="en-GB" sz="1900" dirty="0"/>
              <a:t>The EU AI Act is making AI literacy mandatory.</a:t>
            </a:r>
          </a:p>
          <a:p>
            <a:r>
              <a:rPr lang="en-GB" sz="1900" dirty="0"/>
              <a:t>But this is more than compliance…</a:t>
            </a:r>
          </a:p>
          <a:p>
            <a:r>
              <a:rPr lang="en-GB" sz="1900" dirty="0"/>
              <a:t>It’s about reputation, risk, and readiness. (3 Rs) </a:t>
            </a:r>
          </a:p>
        </p:txBody>
      </p:sp>
    </p:spTree>
    <p:extLst>
      <p:ext uri="{BB962C8B-B14F-4D97-AF65-F5344CB8AC3E}">
        <p14:creationId xmlns:p14="http://schemas.microsoft.com/office/powerpoint/2010/main" val="282931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network&#10;&#10;Description automatically generated">
            <a:extLst>
              <a:ext uri="{FF2B5EF4-FFF2-40B4-BE49-F238E27FC236}">
                <a16:creationId xmlns:a16="http://schemas.microsoft.com/office/drawing/2014/main" id="{FA62F987-712F-8167-B839-F9CFC8886A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599" r="32887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52238F-4A6C-BD7C-6C0E-DC39DE0FC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739521"/>
              </p:ext>
            </p:extLst>
          </p:nvPr>
        </p:nvGraphicFramePr>
        <p:xfrm>
          <a:off x="4396154" y="586154"/>
          <a:ext cx="7608277" cy="552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676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6C61F-3A78-D249-CAE2-4D0B1A87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/>
              <a:t>Future of AI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1FA1-9EBB-EE69-D5C0-6B5D545EC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2000" dirty="0"/>
              <a:t>What is the future of AI? </a:t>
            </a:r>
          </a:p>
          <a:p>
            <a:pPr marL="457200" lvl="1" indent="0">
              <a:buNone/>
            </a:pPr>
            <a:r>
              <a:rPr lang="en-GB" sz="2000" dirty="0"/>
              <a:t>LLM Impact – AI – Stakeholders </a:t>
            </a:r>
          </a:p>
          <a:p>
            <a:pPr lvl="1"/>
            <a:endParaRPr lang="en-GB" sz="2000" dirty="0"/>
          </a:p>
          <a:p>
            <a:r>
              <a:rPr lang="en-GB" sz="2000" dirty="0"/>
              <a:t>Is it about access? </a:t>
            </a:r>
          </a:p>
          <a:p>
            <a:r>
              <a:rPr lang="en-GB" sz="2000" dirty="0"/>
              <a:t>Is it about patients / clients?</a:t>
            </a:r>
          </a:p>
          <a:p>
            <a:r>
              <a:rPr lang="en-GB" sz="2000" dirty="0"/>
              <a:t>Is it about internal business delivery? </a:t>
            </a:r>
          </a:p>
          <a:p>
            <a:endParaRPr lang="en-GB" sz="2000" dirty="0"/>
          </a:p>
          <a:p>
            <a:r>
              <a:rPr lang="en-GB" sz="2000" dirty="0"/>
              <a:t>Agentic AI </a:t>
            </a:r>
          </a:p>
          <a:p>
            <a:r>
              <a:rPr lang="en-GB" sz="2000" dirty="0"/>
              <a:t>What do you think? </a:t>
            </a:r>
          </a:p>
        </p:txBody>
      </p:sp>
      <p:pic>
        <p:nvPicPr>
          <p:cNvPr id="5" name="Picture 4" descr="Aerial view of a city skyline">
            <a:extLst>
              <a:ext uri="{FF2B5EF4-FFF2-40B4-BE49-F238E27FC236}">
                <a16:creationId xmlns:a16="http://schemas.microsoft.com/office/drawing/2014/main" id="{CC6C2D78-ED14-A0A8-AFDC-10259E07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92" r="2090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18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2"/>
            </a:gs>
            <a:gs pos="97154">
              <a:srgbClr val="8DC0E8"/>
            </a:gs>
            <a:gs pos="36000">
              <a:srgbClr val="0079C8"/>
            </a:gs>
          </a:gsLst>
          <a:lin ang="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7501D5-B776-5423-5768-8578B079E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956AE0-0BC8-D89F-88C8-F4959738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6" y="2598399"/>
            <a:ext cx="1661201" cy="166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AD7CB6-4815-29D1-E83B-D25FCA3A9C91}"/>
              </a:ext>
            </a:extLst>
          </p:cNvPr>
          <p:cNvSpPr/>
          <p:nvPr/>
        </p:nvSpPr>
        <p:spPr>
          <a:xfrm>
            <a:off x="2163369" y="386255"/>
            <a:ext cx="7230723" cy="1269968"/>
          </a:xfrm>
          <a:prstGeom prst="roundRect">
            <a:avLst>
              <a:gd name="adj" fmla="val 8842"/>
            </a:avLst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D18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D910EB-BA82-E019-038C-58C6A2A883BE}"/>
              </a:ext>
            </a:extLst>
          </p:cNvPr>
          <p:cNvSpPr/>
          <p:nvPr/>
        </p:nvSpPr>
        <p:spPr>
          <a:xfrm>
            <a:off x="500722" y="151117"/>
            <a:ext cx="1772143" cy="1705459"/>
          </a:xfrm>
          <a:prstGeom prst="roundRect">
            <a:avLst>
              <a:gd name="adj" fmla="val 8842"/>
            </a:avLst>
          </a:prstGeom>
          <a:solidFill>
            <a:schemeClr val="bg2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D18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A blue square with white letters in center and white dots in center&#10;&#10;Description automatically generated">
            <a:extLst>
              <a:ext uri="{FF2B5EF4-FFF2-40B4-BE49-F238E27FC236}">
                <a16:creationId xmlns:a16="http://schemas.microsoft.com/office/drawing/2014/main" id="{D1287581-C5F8-52DF-FEF2-7AED1AA38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01" y="244854"/>
            <a:ext cx="1517985" cy="1517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24FC88-9014-7673-8027-553753290BEF}"/>
              </a:ext>
            </a:extLst>
          </p:cNvPr>
          <p:cNvSpPr txBox="1"/>
          <p:nvPr/>
        </p:nvSpPr>
        <p:spPr>
          <a:xfrm>
            <a:off x="2695727" y="326738"/>
            <a:ext cx="6024596" cy="13542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>
                <a:ln>
                  <a:noFill/>
                </a:ln>
                <a:solidFill>
                  <a:srgbClr val="0079C8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</a:t>
            </a:r>
            <a:r>
              <a:rPr kumimoji="0" lang="en-GB" sz="8800" b="0" i="0" u="none" strike="noStrike" kern="1200" cap="none" spc="0" normalizeH="0" baseline="0" noProof="0">
                <a:ln>
                  <a:noFill/>
                </a:ln>
                <a:solidFill>
                  <a:srgbClr val="0D1846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pr</a:t>
            </a:r>
            <a:r>
              <a:rPr kumimoji="0" lang="en-GB" sz="8800" b="0" i="0" u="none" strike="noStrike" kern="1200" cap="none" spc="0" normalizeH="0" baseline="0" noProof="0">
                <a:ln>
                  <a:noFill/>
                </a:ln>
                <a:solidFill>
                  <a:srgbClr val="0079C8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</a:t>
            </a:r>
            <a:r>
              <a:rPr kumimoji="0" lang="en-GB" sz="8800" b="0" i="0" u="none" strike="noStrike" kern="1200" cap="none" spc="0" normalizeH="0" baseline="0" noProof="0">
                <a:ln>
                  <a:noFill/>
                </a:ln>
                <a:solidFill>
                  <a:srgbClr val="0D1846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l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D1846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srgbClr val="0D1846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Learning festival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04F08-D1DA-FF13-4F56-0D89062267B3}"/>
              </a:ext>
            </a:extLst>
          </p:cNvPr>
          <p:cNvSpPr txBox="1"/>
          <p:nvPr/>
        </p:nvSpPr>
        <p:spPr>
          <a:xfrm>
            <a:off x="2137516" y="2774020"/>
            <a:ext cx="7452973" cy="3026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 with Craig Smith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 LinkedIn  </a:t>
            </a: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EC67A091-F138-69E0-DDF7-0F9D0BD1C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12" y="4940938"/>
            <a:ext cx="1388779" cy="1388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7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2"/>
    </mc:Choice>
    <mc:Fallback xmlns="">
      <p:transition spd="slow" advTm="6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1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85FA7-0741-3E00-FB94-3E7C442C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GB" sz="5000" i="0" u="none" strike="noStrike">
                <a:effectLst/>
              </a:rPr>
              <a:t>The Conversation Starter</a:t>
            </a:r>
            <a:endParaRPr lang="en-GB" sz="5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969992-987F-7303-7FD5-BCC1DC60B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34605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17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52581-41B2-244D-8FBE-D697FE0F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 b="0" i="0" u="none" strike="noStrike">
                <a:effectLst/>
                <a:latin typeface="-webkit-standard"/>
              </a:rPr>
              <a:t>What Is AI Literacy?</a:t>
            </a:r>
            <a:endParaRPr lang="en-GB" sz="5400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D4695352-7E01-3E46-B720-195906E6C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41887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52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C9BBE-A6AB-0879-B864-B7A13BFC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/>
              <a:t>Why it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810A5-1125-EF3A-8639-F7D382428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2000"/>
              <a:t>Pressure + Practical</a:t>
            </a:r>
          </a:p>
          <a:p>
            <a:r>
              <a:rPr lang="en-GB" sz="2000"/>
              <a:t>EU AI Act </a:t>
            </a:r>
          </a:p>
          <a:p>
            <a:r>
              <a:rPr lang="en-GB" sz="2000"/>
              <a:t>UK Regulatory Bodies (SRA) (BSB) (GMC) (ICO) </a:t>
            </a:r>
          </a:p>
          <a:p>
            <a:r>
              <a:rPr lang="en-GB" sz="2000"/>
              <a:t>Training is important. </a:t>
            </a:r>
          </a:p>
          <a:p>
            <a:r>
              <a:rPr lang="en-GB" sz="2000"/>
              <a:t>Awareness and Discussion is the First Step.  </a:t>
            </a: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8D27FE5C-2ECF-05A4-FE6E-7F1C4CC1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59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4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A556D-7B75-0190-EA26-C6C5A1DE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5400"/>
              <a:t>Example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989B-00E2-05E6-7E1C-7ED2E456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917618" cy="341071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2200" b="1" i="0" u="none" strike="noStrike" dirty="0">
                <a:effectLst/>
                <a:latin typeface="Aptos" panose="020B0004020202020204" pitchFamily="34" charset="0"/>
              </a:rPr>
              <a:t>Sending your AI chatbot to meetings</a:t>
            </a:r>
          </a:p>
          <a:p>
            <a:pPr marL="0" indent="0">
              <a:buNone/>
            </a:pPr>
            <a:r>
              <a:rPr lang="en-GB" sz="2200" dirty="0" err="1">
                <a:solidFill>
                  <a:srgbClr val="FF0000"/>
                </a:solidFill>
              </a:rPr>
              <a:t>Otter.ai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dirty="0"/>
              <a:t>- is an American transcription software company based in California. </a:t>
            </a:r>
          </a:p>
          <a:p>
            <a:pPr marL="0" indent="0">
              <a:buNone/>
            </a:pPr>
            <a:r>
              <a:rPr lang="en-GB" sz="2200" dirty="0"/>
              <a:t>The company develops speech to text transcription applications using AI. </a:t>
            </a:r>
          </a:p>
          <a:p>
            <a:r>
              <a:rPr lang="en-GB" sz="2200" dirty="0"/>
              <a:t>Who is the meeting for?</a:t>
            </a:r>
          </a:p>
          <a:p>
            <a:r>
              <a:rPr lang="en-GB" sz="2200" dirty="0"/>
              <a:t>Your presence in a meeting?</a:t>
            </a:r>
          </a:p>
          <a:p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9D843-582D-0887-9868-6A969C6E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54" y="1616774"/>
            <a:ext cx="6552262" cy="34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7C7EC-44D5-23A3-0A32-7D8BD8B9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000"/>
              <a:t>“The cases cited were not legitimate.”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2A38B-245B-3B1B-D78B-7EF571C0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/>
          </a:p>
          <a:p>
            <a:r>
              <a:rPr lang="en-GB" sz="2200"/>
              <a:t>A US lawyer used AI to draft documents in a case against Walmart.</a:t>
            </a:r>
          </a:p>
          <a:p>
            <a:r>
              <a:rPr lang="en-GB" sz="2200"/>
              <a:t>Nearly all cited cases were hallucinated.</a:t>
            </a:r>
          </a:p>
          <a:p>
            <a:r>
              <a:rPr lang="en-GB" sz="2200"/>
              <a:t>Judge noted: “None exist... peculiar phrasing…”</a:t>
            </a:r>
          </a:p>
          <a:p>
            <a:r>
              <a:rPr lang="en-GB" sz="2200"/>
              <a:t>Firm admitted: “Our AI hallucinated... this was embarrassing.”</a:t>
            </a:r>
          </a:p>
          <a:p>
            <a:r>
              <a:rPr lang="en-GB" sz="2200">
                <a:latin typeface="-webkit-standard"/>
              </a:rPr>
              <a:t>T</a:t>
            </a:r>
            <a:r>
              <a:rPr lang="en-GB" sz="2200" b="0" i="0" u="none" strike="noStrike">
                <a:effectLst/>
                <a:latin typeface="-webkit-standard"/>
              </a:rPr>
              <a:t>his is </a:t>
            </a:r>
            <a:r>
              <a:rPr lang="en-GB" sz="2200" b="0" i="1" u="none" strike="noStrike">
                <a:effectLst/>
              </a:rPr>
              <a:t>not</a:t>
            </a:r>
            <a:r>
              <a:rPr lang="en-GB" sz="2200" b="0" i="0" u="none" strike="noStrike">
                <a:effectLst/>
                <a:latin typeface="-webkit-standard"/>
              </a:rPr>
              <a:t> a one-off.</a:t>
            </a: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297151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334BD-226C-47F5-22CB-67C4E04A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000">
                <a:hlinkClick r:id="rId2"/>
              </a:rPr>
              <a:t>The Law Society Gazette – Manchester</a:t>
            </a:r>
            <a:endParaRPr lang="en-GB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F5F9C-54A2-AE87-98C0-3F783254F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200" dirty="0"/>
              <a:t>A litigant presented fictitious submissions in court based on </a:t>
            </a:r>
            <a:r>
              <a:rPr lang="en-GB" sz="2200" dirty="0">
                <a:solidFill>
                  <a:srgbClr val="FF0000"/>
                </a:solidFill>
              </a:rPr>
              <a:t>ChatGPT</a:t>
            </a:r>
            <a:r>
              <a:rPr lang="en-GB" sz="2200" dirty="0"/>
              <a:t> answers.
In a civil case in Manchester, one party represented and one unrepresented: </a:t>
            </a:r>
          </a:p>
          <a:p>
            <a:r>
              <a:rPr lang="en-GB" sz="2200" dirty="0"/>
              <a:t>The barrister argued there was no precedent for advancing the case. 
One case name was fabricated, while the other three were real but with different cited passages from the judgment. </a:t>
            </a:r>
          </a:p>
          <a:p>
            <a:r>
              <a:rPr lang="en-GB" sz="2200" dirty="0"/>
              <a:t>All four citations were fictitious but appeared legitimate.</a:t>
            </a:r>
          </a:p>
        </p:txBody>
      </p:sp>
    </p:spTree>
    <p:extLst>
      <p:ext uri="{BB962C8B-B14F-4D97-AF65-F5344CB8AC3E}">
        <p14:creationId xmlns:p14="http://schemas.microsoft.com/office/powerpoint/2010/main" val="351258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96705D-1956-1657-FCDD-49F39ED54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7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Basketball going into hoop against sky">
            <a:extLst>
              <a:ext uri="{FF2B5EF4-FFF2-40B4-BE49-F238E27FC236}">
                <a16:creationId xmlns:a16="http://schemas.microsoft.com/office/drawing/2014/main" id="{72560317-833A-2880-1745-03B8947D8C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96" r="35551" b="-2"/>
          <a:stretch/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31A67A-2C8D-8AD6-77ED-8E575B63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You’re working with AI.</a:t>
            </a:r>
            <a:br>
              <a:rPr lang="en-GB" sz="4800">
                <a:solidFill>
                  <a:schemeClr val="bg1"/>
                </a:solidFill>
              </a:rPr>
            </a:br>
            <a:r>
              <a:rPr lang="en-GB" sz="4800">
                <a:solidFill>
                  <a:schemeClr val="bg1"/>
                </a:solidFill>
              </a:rPr>
              <a:t>You’re not alone.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0C34-340D-10D2-3759-D3288093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anchor="t">
            <a:normAutofit/>
          </a:bodyPr>
          <a:lstStyle/>
          <a:p>
            <a:r>
              <a:rPr lang="en-GB" sz="1800">
                <a:solidFill>
                  <a:schemeClr val="bg1"/>
                </a:solidFill>
              </a:rPr>
              <a:t>We have just seen two court examples. </a:t>
            </a:r>
            <a:br>
              <a:rPr lang="en-GB" sz="1800">
                <a:solidFill>
                  <a:schemeClr val="bg1"/>
                </a:solidFill>
              </a:rPr>
            </a:br>
            <a:r>
              <a:rPr lang="en-GB" sz="1800">
                <a:solidFill>
                  <a:schemeClr val="bg1"/>
                </a:solidFill>
              </a:rPr>
              <a:t>UK and US. </a:t>
            </a:r>
          </a:p>
          <a:p>
            <a:r>
              <a:rPr lang="en-GB" sz="1800">
                <a:solidFill>
                  <a:schemeClr val="bg1"/>
                </a:solidFill>
              </a:rPr>
              <a:t>You have shared with me examples of your own use. </a:t>
            </a:r>
          </a:p>
          <a:p>
            <a:r>
              <a:rPr lang="en-GB" sz="1800">
                <a:solidFill>
                  <a:schemeClr val="bg1"/>
                </a:solidFill>
              </a:rPr>
              <a:t>Together as a Team. </a:t>
            </a:r>
          </a:p>
        </p:txBody>
      </p:sp>
    </p:spTree>
    <p:extLst>
      <p:ext uri="{BB962C8B-B14F-4D97-AF65-F5344CB8AC3E}">
        <p14:creationId xmlns:p14="http://schemas.microsoft.com/office/powerpoint/2010/main" val="1452862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Bupa2022">
  <a:themeElements>
    <a:clrScheme name="Bupa Brand Colours 2024">
      <a:dk1>
        <a:srgbClr val="20272A"/>
      </a:dk1>
      <a:lt1>
        <a:srgbClr val="FFFFFF"/>
      </a:lt1>
      <a:dk2>
        <a:srgbClr val="0D1846"/>
      </a:dk2>
      <a:lt2>
        <a:srgbClr val="F1EFEB"/>
      </a:lt2>
      <a:accent1>
        <a:srgbClr val="0079C8"/>
      </a:accent1>
      <a:accent2>
        <a:srgbClr val="008A30"/>
      </a:accent2>
      <a:accent3>
        <a:srgbClr val="007F79"/>
      </a:accent3>
      <a:accent4>
        <a:srgbClr val="D02670"/>
      </a:accent4>
      <a:accent5>
        <a:srgbClr val="DB3807"/>
      </a:accent5>
      <a:accent6>
        <a:srgbClr val="9439FE"/>
      </a:accent6>
      <a:hlink>
        <a:srgbClr val="0D1846"/>
      </a:hlink>
      <a:folHlink>
        <a:srgbClr val="0079C8"/>
      </a:folHlink>
    </a:clrScheme>
    <a:fontScheme name="Bupa Corporate Fonts">
      <a:majorFont>
        <a:latin typeface="Arial Black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pa Corporate Font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Chart Col 1">
      <a:srgbClr val="9439FE"/>
    </a:custClr>
    <a:custClr name="Chart Col 2">
      <a:srgbClr val="D02670"/>
    </a:custClr>
    <a:custClr name="Chart Col 3">
      <a:srgbClr val="022B30"/>
    </a:custClr>
    <a:custClr name="Chart Col 4">
      <a:srgbClr val="007D79"/>
    </a:custClr>
    <a:custClr name="Chart Col 5">
      <a:srgbClr val="56DBDB"/>
    </a:custClr>
    <a:custClr name="Chart Col 6">
      <a:srgbClr val="D2FBFB"/>
    </a:custClr>
    <a:custClr name="Chart Col 7">
      <a:srgbClr val="0D1846"/>
    </a:custClr>
    <a:custClr name="Chart Col 8">
      <a:srgbClr val="0079C8"/>
    </a:custClr>
    <a:custClr name="Chart Col 9">
      <a:srgbClr val="8DC0E8"/>
    </a:custClr>
    <a:custClr name="Chart Col 10">
      <a:srgbClr val="DDEDF8"/>
    </a:custClr>
  </a:custClrLst>
  <a:extLst>
    <a:ext uri="{05A4C25C-085E-4340-85A3-A5531E510DB2}">
      <thm15:themeFamily xmlns:thm15="http://schemas.microsoft.com/office/thememl/2012/main" name="PPT-template" id="{B24476F2-A1A0-CD48-B6AE-5A2A88D88718}" vid="{4317BA9A-06D1-B94B-9656-1452C25CC2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1033</Words>
  <Application>Microsoft Macintosh PowerPoint</Application>
  <PresentationFormat>Widescreen</PresentationFormat>
  <Paragraphs>153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-webkit-standard</vt:lpstr>
      <vt:lpstr>Aptos</vt:lpstr>
      <vt:lpstr>Aptos Display</vt:lpstr>
      <vt:lpstr>Arial</vt:lpstr>
      <vt:lpstr>Arial Black</vt:lpstr>
      <vt:lpstr>Calibri</vt:lpstr>
      <vt:lpstr>Segoe UI</vt:lpstr>
      <vt:lpstr>Office Theme</vt:lpstr>
      <vt:lpstr>2_Bupa2022</vt:lpstr>
      <vt:lpstr>PowerPoint Presentation</vt:lpstr>
      <vt:lpstr>AI Literacy</vt:lpstr>
      <vt:lpstr>The Conversation Starter</vt:lpstr>
      <vt:lpstr>What Is AI Literacy?</vt:lpstr>
      <vt:lpstr>Why it matters?</vt:lpstr>
      <vt:lpstr>Example </vt:lpstr>
      <vt:lpstr>“The cases cited were not legitimate.”</vt:lpstr>
      <vt:lpstr>The Law Society Gazette – Manchester</vt:lpstr>
      <vt:lpstr>You’re working with AI. You’re not alone. </vt:lpstr>
      <vt:lpstr>You’re not alone.  You’re working against AI. </vt:lpstr>
      <vt:lpstr>Risks You Should Know</vt:lpstr>
      <vt:lpstr>Rethink AI — It’s a Tool, Not a Threat</vt:lpstr>
      <vt:lpstr>AI as a Competitive Advantage</vt:lpstr>
      <vt:lpstr>Skills for the Future</vt:lpstr>
      <vt:lpstr>What can you do today?</vt:lpstr>
      <vt:lpstr>The 3 Es of Impact </vt:lpstr>
      <vt:lpstr>The 3 Rs of - </vt:lpstr>
      <vt:lpstr>Final Thoughts </vt:lpstr>
      <vt:lpstr>The Reflective Starter</vt:lpstr>
      <vt:lpstr>PowerPoint Presentation</vt:lpstr>
      <vt:lpstr>Future of AI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Smith</dc:creator>
  <cp:lastModifiedBy>Craig Smith</cp:lastModifiedBy>
  <cp:revision>1</cp:revision>
  <dcterms:created xsi:type="dcterms:W3CDTF">2025-04-10T09:23:38Z</dcterms:created>
  <dcterms:modified xsi:type="dcterms:W3CDTF">2025-04-15T12:57:06Z</dcterms:modified>
</cp:coreProperties>
</file>